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8" r:id="rId3"/>
    <p:sldId id="275" r:id="rId4"/>
    <p:sldId id="270" r:id="rId5"/>
    <p:sldId id="276" r:id="rId6"/>
    <p:sldId id="274" r:id="rId7"/>
  </p:sldIdLst>
  <p:sldSz cx="12192000" cy="6858000"/>
  <p:notesSz cx="6858000" cy="9144000"/>
  <p:embeddedFontLst>
    <p:embeddedFont>
      <p:font typeface="Arial Unicode MS" panose="020B0604020202020204" pitchFamily="34" charset="-128"/>
      <p:regular r:id="rId8"/>
    </p:embeddedFont>
    <p:embeddedFont>
      <p:font typeface="Calibri" panose="020F0502020204030204" pitchFamily="34" charset="0"/>
      <p:regular r:id="rId9"/>
      <p:bold r:id="rId10"/>
      <p:italic r:id="rId11"/>
      <p:boldItalic r:id="rId12"/>
    </p:embeddedFont>
    <p:embeddedFont>
      <p:font typeface="Calibri Light" panose="020F0302020204030204" pitchFamily="34" charset="0"/>
      <p:regular r:id="rId13"/>
      <p:italic r:id="rId14"/>
    </p:embeddedFont>
    <p:embeddedFont>
      <p:font typeface="Karla ExtraBold" pitchFamily="2" charset="0"/>
      <p:bold r:id="rId15"/>
      <p:boldItalic r:id="rId16"/>
    </p:embeddedFont>
    <p:embeddedFont>
      <p:font typeface="Karla Light" pitchFamily="2" charset="0"/>
      <p:regular r:id="rId17"/>
      <p:italic r:id="rId18"/>
    </p:embeddedFont>
    <p:embeddedFont>
      <p:font typeface="Rubik" panose="020B0604020202020204" charset="-79"/>
      <p:regular r:id="rId19"/>
      <p:bold r:id="rId20"/>
      <p:italic r:id="rId21"/>
      <p:boldItalic r:id="rId22"/>
    </p:embeddedFont>
    <p:embeddedFont>
      <p:font typeface="VT323" panose="020B0604020202020204" charset="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7333" userDrawn="1">
          <p15:clr>
            <a:srgbClr val="A4A3A4"/>
          </p15:clr>
        </p15:guide>
        <p15:guide id="3" orient="horz" pos="323" userDrawn="1">
          <p15:clr>
            <a:srgbClr val="A4A3A4"/>
          </p15:clr>
        </p15:guide>
        <p15:guide id="4" orient="horz" pos="3997" userDrawn="1">
          <p15:clr>
            <a:srgbClr val="A4A3A4"/>
          </p15:clr>
        </p15:guide>
        <p15:guide id="6" pos="393" userDrawn="1">
          <p15:clr>
            <a:srgbClr val="A4A3A4"/>
          </p15:clr>
        </p15:guide>
        <p15:guide id="7" pos="7265" userDrawn="1">
          <p15:clr>
            <a:srgbClr val="A4A3A4"/>
          </p15:clr>
        </p15:guide>
        <p15:guide id="8" pos="50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301"/>
    <a:srgbClr val="E6D4F4"/>
    <a:srgbClr val="2D1344"/>
    <a:srgbClr val="260E39"/>
    <a:srgbClr val="A568D2"/>
    <a:srgbClr val="4E2770"/>
    <a:srgbClr val="93879D"/>
    <a:srgbClr val="270F3B"/>
    <a:srgbClr val="CDACE6"/>
    <a:srgbClr val="3C1C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410" autoAdjust="0"/>
    <p:restoredTop sz="94660"/>
  </p:normalViewPr>
  <p:slideViewPr>
    <p:cSldViewPr snapToGrid="0" showGuides="1">
      <p:cViewPr varScale="1">
        <p:scale>
          <a:sx n="82" d="100"/>
          <a:sy n="82" d="100"/>
        </p:scale>
        <p:origin x="432" y="48"/>
      </p:cViewPr>
      <p:guideLst>
        <p:guide pos="7333"/>
        <p:guide orient="horz" pos="323"/>
        <p:guide orient="horz" pos="3997"/>
        <p:guide pos="393"/>
        <p:guide pos="7265"/>
        <p:guide pos="50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18" Type="http://schemas.openxmlformats.org/officeDocument/2006/relationships/font" Target="fonts/font11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14.fntdata"/><Relationship Id="rId7" Type="http://schemas.openxmlformats.org/officeDocument/2006/relationships/slide" Target="slides/slide6.xml"/><Relationship Id="rId12" Type="http://schemas.openxmlformats.org/officeDocument/2006/relationships/font" Target="fonts/font5.fntdata"/><Relationship Id="rId17" Type="http://schemas.openxmlformats.org/officeDocument/2006/relationships/font" Target="fonts/font10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9.fntdata"/><Relationship Id="rId20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8.fntdata"/><Relationship Id="rId23" Type="http://schemas.openxmlformats.org/officeDocument/2006/relationships/font" Target="fonts/font16.fntdata"/><Relationship Id="rId10" Type="http://schemas.openxmlformats.org/officeDocument/2006/relationships/font" Target="fonts/font3.fntdata"/><Relationship Id="rId19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font" Target="fonts/font7.fntdata"/><Relationship Id="rId22" Type="http://schemas.openxmlformats.org/officeDocument/2006/relationships/font" Target="fonts/font15.fntdata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87958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F44D124F-F637-3295-8168-96B7DE597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843464" y="819150"/>
            <a:ext cx="2505075" cy="2438400"/>
          </a:xfrm>
          <a:custGeom>
            <a:avLst/>
            <a:gdLst>
              <a:gd name="connsiteX0" fmla="*/ 0 w 2505075"/>
              <a:gd name="connsiteY0" fmla="*/ 0 h 2438400"/>
              <a:gd name="connsiteX1" fmla="*/ 2505075 w 2505075"/>
              <a:gd name="connsiteY1" fmla="*/ 0 h 2438400"/>
              <a:gd name="connsiteX2" fmla="*/ 2505075 w 2505075"/>
              <a:gd name="connsiteY2" fmla="*/ 2438400 h 2438400"/>
              <a:gd name="connsiteX3" fmla="*/ 0 w 2505075"/>
              <a:gd name="connsiteY3" fmla="*/ 2438400 h 243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05075" h="2438400">
                <a:moveTo>
                  <a:pt x="0" y="0"/>
                </a:moveTo>
                <a:lnTo>
                  <a:pt x="2505075" y="0"/>
                </a:lnTo>
                <a:lnTo>
                  <a:pt x="2505075" y="2438400"/>
                </a:lnTo>
                <a:lnTo>
                  <a:pt x="0" y="24384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7B0C316B-CE20-BBD6-193A-924588B963D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872413" y="819150"/>
            <a:ext cx="2505075" cy="2438400"/>
          </a:xfrm>
          <a:custGeom>
            <a:avLst/>
            <a:gdLst>
              <a:gd name="connsiteX0" fmla="*/ 0 w 2505075"/>
              <a:gd name="connsiteY0" fmla="*/ 0 h 2438400"/>
              <a:gd name="connsiteX1" fmla="*/ 2505075 w 2505075"/>
              <a:gd name="connsiteY1" fmla="*/ 0 h 2438400"/>
              <a:gd name="connsiteX2" fmla="*/ 2505075 w 2505075"/>
              <a:gd name="connsiteY2" fmla="*/ 2438400 h 2438400"/>
              <a:gd name="connsiteX3" fmla="*/ 0 w 2505075"/>
              <a:gd name="connsiteY3" fmla="*/ 2438400 h 243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05075" h="2438400">
                <a:moveTo>
                  <a:pt x="0" y="0"/>
                </a:moveTo>
                <a:lnTo>
                  <a:pt x="2505075" y="0"/>
                </a:lnTo>
                <a:lnTo>
                  <a:pt x="2505075" y="2438400"/>
                </a:lnTo>
                <a:lnTo>
                  <a:pt x="0" y="24384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BC575704-C16F-A20D-8746-9E6693FB80D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814514" y="3600450"/>
            <a:ext cx="2505075" cy="2438400"/>
          </a:xfrm>
          <a:custGeom>
            <a:avLst/>
            <a:gdLst>
              <a:gd name="connsiteX0" fmla="*/ 0 w 2505075"/>
              <a:gd name="connsiteY0" fmla="*/ 0 h 2438400"/>
              <a:gd name="connsiteX1" fmla="*/ 2505075 w 2505075"/>
              <a:gd name="connsiteY1" fmla="*/ 0 h 2438400"/>
              <a:gd name="connsiteX2" fmla="*/ 2505075 w 2505075"/>
              <a:gd name="connsiteY2" fmla="*/ 2438400 h 2438400"/>
              <a:gd name="connsiteX3" fmla="*/ 0 w 2505075"/>
              <a:gd name="connsiteY3" fmla="*/ 2438400 h 243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05075" h="2438400">
                <a:moveTo>
                  <a:pt x="0" y="0"/>
                </a:moveTo>
                <a:lnTo>
                  <a:pt x="2505075" y="0"/>
                </a:lnTo>
                <a:lnTo>
                  <a:pt x="2505075" y="2438400"/>
                </a:lnTo>
                <a:lnTo>
                  <a:pt x="0" y="24384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1728172E-A4DC-22B1-BE85-1BAE237157B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843463" y="3600450"/>
            <a:ext cx="2505075" cy="2438400"/>
          </a:xfrm>
          <a:custGeom>
            <a:avLst/>
            <a:gdLst>
              <a:gd name="connsiteX0" fmla="*/ 0 w 2505075"/>
              <a:gd name="connsiteY0" fmla="*/ 0 h 2438400"/>
              <a:gd name="connsiteX1" fmla="*/ 2505075 w 2505075"/>
              <a:gd name="connsiteY1" fmla="*/ 0 h 2438400"/>
              <a:gd name="connsiteX2" fmla="*/ 2505075 w 2505075"/>
              <a:gd name="connsiteY2" fmla="*/ 2438400 h 2438400"/>
              <a:gd name="connsiteX3" fmla="*/ 0 w 2505075"/>
              <a:gd name="connsiteY3" fmla="*/ 2438400 h 243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05075" h="2438400">
                <a:moveTo>
                  <a:pt x="0" y="0"/>
                </a:moveTo>
                <a:lnTo>
                  <a:pt x="2505075" y="0"/>
                </a:lnTo>
                <a:lnTo>
                  <a:pt x="2505075" y="2438400"/>
                </a:lnTo>
                <a:lnTo>
                  <a:pt x="0" y="24384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D5E88457-7DD3-DDDD-A112-2ECDDDB2DC9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872413" y="3600450"/>
            <a:ext cx="2505075" cy="2438400"/>
          </a:xfrm>
          <a:custGeom>
            <a:avLst/>
            <a:gdLst>
              <a:gd name="connsiteX0" fmla="*/ 0 w 2505075"/>
              <a:gd name="connsiteY0" fmla="*/ 0 h 2438400"/>
              <a:gd name="connsiteX1" fmla="*/ 2505075 w 2505075"/>
              <a:gd name="connsiteY1" fmla="*/ 0 h 2438400"/>
              <a:gd name="connsiteX2" fmla="*/ 2505075 w 2505075"/>
              <a:gd name="connsiteY2" fmla="*/ 2438400 h 2438400"/>
              <a:gd name="connsiteX3" fmla="*/ 0 w 2505075"/>
              <a:gd name="connsiteY3" fmla="*/ 2438400 h 243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05075" h="2438400">
                <a:moveTo>
                  <a:pt x="0" y="0"/>
                </a:moveTo>
                <a:lnTo>
                  <a:pt x="2505075" y="0"/>
                </a:lnTo>
                <a:lnTo>
                  <a:pt x="2505075" y="2438400"/>
                </a:lnTo>
                <a:lnTo>
                  <a:pt x="0" y="24384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513358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2BF5EAEC-D632-1011-FEF8-CA362E4B89A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867651" y="666750"/>
            <a:ext cx="3620639" cy="5353050"/>
          </a:xfrm>
          <a:custGeom>
            <a:avLst/>
            <a:gdLst>
              <a:gd name="connsiteX0" fmla="*/ 0 w 3620639"/>
              <a:gd name="connsiteY0" fmla="*/ 0 h 5353050"/>
              <a:gd name="connsiteX1" fmla="*/ 3620639 w 3620639"/>
              <a:gd name="connsiteY1" fmla="*/ 0 h 5353050"/>
              <a:gd name="connsiteX2" fmla="*/ 3620639 w 3620639"/>
              <a:gd name="connsiteY2" fmla="*/ 5353050 h 5353050"/>
              <a:gd name="connsiteX3" fmla="*/ 0 w 3620639"/>
              <a:gd name="connsiteY3" fmla="*/ 5353050 h 5353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20639" h="5353050">
                <a:moveTo>
                  <a:pt x="0" y="0"/>
                </a:moveTo>
                <a:lnTo>
                  <a:pt x="3620639" y="0"/>
                </a:lnTo>
                <a:lnTo>
                  <a:pt x="3620639" y="5353050"/>
                </a:lnTo>
                <a:lnTo>
                  <a:pt x="0" y="535305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437827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A961601-6C43-A1C9-EF3D-F1A6A56E90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00101" y="598488"/>
            <a:ext cx="5172075" cy="2705100"/>
          </a:xfrm>
          <a:custGeom>
            <a:avLst/>
            <a:gdLst>
              <a:gd name="connsiteX0" fmla="*/ 0 w 5172075"/>
              <a:gd name="connsiteY0" fmla="*/ 0 h 2705100"/>
              <a:gd name="connsiteX1" fmla="*/ 5172075 w 5172075"/>
              <a:gd name="connsiteY1" fmla="*/ 0 h 2705100"/>
              <a:gd name="connsiteX2" fmla="*/ 5172075 w 5172075"/>
              <a:gd name="connsiteY2" fmla="*/ 2705100 h 2705100"/>
              <a:gd name="connsiteX3" fmla="*/ 0 w 5172075"/>
              <a:gd name="connsiteY3" fmla="*/ 2705100 h 2705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2075" h="2705100">
                <a:moveTo>
                  <a:pt x="0" y="0"/>
                </a:moveTo>
                <a:lnTo>
                  <a:pt x="5172075" y="0"/>
                </a:lnTo>
                <a:lnTo>
                  <a:pt x="5172075" y="2705100"/>
                </a:lnTo>
                <a:lnTo>
                  <a:pt x="0" y="27051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129126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B8A25-FD29-6BC0-0CA9-2999C84B4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326771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0FE32C-BA61-E7E2-818B-B9D6A00D3F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720762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232F5C0F-38FE-8919-0091-AAAAEAF2CA5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03712" y="2679701"/>
            <a:ext cx="5227189" cy="3545887"/>
          </a:xfrm>
          <a:custGeom>
            <a:avLst/>
            <a:gdLst>
              <a:gd name="connsiteX0" fmla="*/ 0 w 5227189"/>
              <a:gd name="connsiteY0" fmla="*/ 0 h 3545887"/>
              <a:gd name="connsiteX1" fmla="*/ 5227189 w 5227189"/>
              <a:gd name="connsiteY1" fmla="*/ 0 h 3545887"/>
              <a:gd name="connsiteX2" fmla="*/ 5227189 w 5227189"/>
              <a:gd name="connsiteY2" fmla="*/ 3545887 h 3545887"/>
              <a:gd name="connsiteX3" fmla="*/ 0 w 5227189"/>
              <a:gd name="connsiteY3" fmla="*/ 3545887 h 3545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27189" h="3545887">
                <a:moveTo>
                  <a:pt x="0" y="0"/>
                </a:moveTo>
                <a:lnTo>
                  <a:pt x="5227189" y="0"/>
                </a:lnTo>
                <a:lnTo>
                  <a:pt x="5227189" y="3545887"/>
                </a:lnTo>
                <a:lnTo>
                  <a:pt x="0" y="354588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7274917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DF1A4-4B4E-A103-3042-332250D0F8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551711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DA38AFEB-7904-E105-7711-4100830AFD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486900" y="0"/>
            <a:ext cx="2705100" cy="6858000"/>
          </a:xfrm>
          <a:custGeom>
            <a:avLst/>
            <a:gdLst>
              <a:gd name="connsiteX0" fmla="*/ 0 w 2705100"/>
              <a:gd name="connsiteY0" fmla="*/ 0 h 6858000"/>
              <a:gd name="connsiteX1" fmla="*/ 2705100 w 2705100"/>
              <a:gd name="connsiteY1" fmla="*/ 0 h 6858000"/>
              <a:gd name="connsiteX2" fmla="*/ 2705100 w 2705100"/>
              <a:gd name="connsiteY2" fmla="*/ 6858000 h 6858000"/>
              <a:gd name="connsiteX3" fmla="*/ 0 w 27051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05100" h="6858000">
                <a:moveTo>
                  <a:pt x="0" y="0"/>
                </a:moveTo>
                <a:lnTo>
                  <a:pt x="2705100" y="0"/>
                </a:lnTo>
                <a:lnTo>
                  <a:pt x="27051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1331031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914D26-3E64-F44B-E32C-A26E1410AD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1812286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80CAB6-CC8E-2A3E-8DAF-7525332E5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066007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9B7C6EB-CF7A-1B3F-C303-BEED278C3EF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43909" y="2711903"/>
            <a:ext cx="5108438" cy="2406396"/>
          </a:xfrm>
          <a:custGeom>
            <a:avLst/>
            <a:gdLst>
              <a:gd name="connsiteX0" fmla="*/ 0 w 5108438"/>
              <a:gd name="connsiteY0" fmla="*/ 0 h 2406396"/>
              <a:gd name="connsiteX1" fmla="*/ 5108438 w 5108438"/>
              <a:gd name="connsiteY1" fmla="*/ 0 h 2406396"/>
              <a:gd name="connsiteX2" fmla="*/ 5108438 w 5108438"/>
              <a:gd name="connsiteY2" fmla="*/ 2406396 h 2406396"/>
              <a:gd name="connsiteX3" fmla="*/ 0 w 5108438"/>
              <a:gd name="connsiteY3" fmla="*/ 2406396 h 2406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08438" h="2406396">
                <a:moveTo>
                  <a:pt x="0" y="0"/>
                </a:moveTo>
                <a:lnTo>
                  <a:pt x="5108438" y="0"/>
                </a:lnTo>
                <a:lnTo>
                  <a:pt x="5108438" y="2406396"/>
                </a:lnTo>
                <a:lnTo>
                  <a:pt x="0" y="240639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61382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E0705-4160-7C1A-11A0-834D4447FD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381398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539ABCA1-23D9-2224-4C10-C89CBBE971B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40500" y="762000"/>
            <a:ext cx="4483100" cy="5308600"/>
          </a:xfrm>
          <a:custGeom>
            <a:avLst/>
            <a:gdLst>
              <a:gd name="connsiteX0" fmla="*/ 0 w 4483100"/>
              <a:gd name="connsiteY0" fmla="*/ 0 h 5308600"/>
              <a:gd name="connsiteX1" fmla="*/ 4483100 w 4483100"/>
              <a:gd name="connsiteY1" fmla="*/ 0 h 5308600"/>
              <a:gd name="connsiteX2" fmla="*/ 4483100 w 4483100"/>
              <a:gd name="connsiteY2" fmla="*/ 5308600 h 5308600"/>
              <a:gd name="connsiteX3" fmla="*/ 0 w 4483100"/>
              <a:gd name="connsiteY3" fmla="*/ 5308600 h 530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83100" h="5308600">
                <a:moveTo>
                  <a:pt x="0" y="0"/>
                </a:moveTo>
                <a:lnTo>
                  <a:pt x="4483100" y="0"/>
                </a:lnTo>
                <a:lnTo>
                  <a:pt x="4483100" y="5308600"/>
                </a:lnTo>
                <a:lnTo>
                  <a:pt x="0" y="53086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979F313-9CE9-DF62-BFBE-3EBDB61EEEC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29111" y="3853029"/>
            <a:ext cx="1676400" cy="1676400"/>
          </a:xfrm>
          <a:custGeom>
            <a:avLst/>
            <a:gdLst>
              <a:gd name="connsiteX0" fmla="*/ 838200 w 1676400"/>
              <a:gd name="connsiteY0" fmla="*/ 0 h 1676400"/>
              <a:gd name="connsiteX1" fmla="*/ 1676400 w 1676400"/>
              <a:gd name="connsiteY1" fmla="*/ 838200 h 1676400"/>
              <a:gd name="connsiteX2" fmla="*/ 838200 w 1676400"/>
              <a:gd name="connsiteY2" fmla="*/ 1676400 h 1676400"/>
              <a:gd name="connsiteX3" fmla="*/ 0 w 1676400"/>
              <a:gd name="connsiteY3" fmla="*/ 838200 h 1676400"/>
              <a:gd name="connsiteX4" fmla="*/ 838200 w 1676400"/>
              <a:gd name="connsiteY4" fmla="*/ 0 h 167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76400" h="1676400">
                <a:moveTo>
                  <a:pt x="838200" y="0"/>
                </a:moveTo>
                <a:cubicBezTo>
                  <a:pt x="1301125" y="0"/>
                  <a:pt x="1676400" y="375275"/>
                  <a:pt x="1676400" y="838200"/>
                </a:cubicBezTo>
                <a:cubicBezTo>
                  <a:pt x="1676400" y="1301125"/>
                  <a:pt x="1301125" y="1676400"/>
                  <a:pt x="838200" y="1676400"/>
                </a:cubicBezTo>
                <a:cubicBezTo>
                  <a:pt x="375275" y="1676400"/>
                  <a:pt x="0" y="1301125"/>
                  <a:pt x="0" y="838200"/>
                </a:cubicBezTo>
                <a:cubicBezTo>
                  <a:pt x="0" y="375275"/>
                  <a:pt x="375275" y="0"/>
                  <a:pt x="83820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225913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E912C7BB-E36E-D7A0-5402-AE060E5D7D5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854450" y="762000"/>
            <a:ext cx="4483100" cy="5308600"/>
          </a:xfrm>
          <a:custGeom>
            <a:avLst/>
            <a:gdLst>
              <a:gd name="connsiteX0" fmla="*/ 0 w 4483100"/>
              <a:gd name="connsiteY0" fmla="*/ 0 h 5308600"/>
              <a:gd name="connsiteX1" fmla="*/ 4483100 w 4483100"/>
              <a:gd name="connsiteY1" fmla="*/ 0 h 5308600"/>
              <a:gd name="connsiteX2" fmla="*/ 4483100 w 4483100"/>
              <a:gd name="connsiteY2" fmla="*/ 5308600 h 5308600"/>
              <a:gd name="connsiteX3" fmla="*/ 0 w 4483100"/>
              <a:gd name="connsiteY3" fmla="*/ 5308600 h 530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83100" h="5308600">
                <a:moveTo>
                  <a:pt x="0" y="0"/>
                </a:moveTo>
                <a:lnTo>
                  <a:pt x="4483100" y="0"/>
                </a:lnTo>
                <a:lnTo>
                  <a:pt x="4483100" y="5308600"/>
                </a:lnTo>
                <a:lnTo>
                  <a:pt x="0" y="53086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002599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98FC7A30-46E9-0CF3-5A6C-F2FE9D9901D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165600" y="2311400"/>
            <a:ext cx="3898900" cy="3231456"/>
          </a:xfrm>
          <a:custGeom>
            <a:avLst/>
            <a:gdLst>
              <a:gd name="connsiteX0" fmla="*/ 0 w 3898900"/>
              <a:gd name="connsiteY0" fmla="*/ 0 h 3231456"/>
              <a:gd name="connsiteX1" fmla="*/ 3898900 w 3898900"/>
              <a:gd name="connsiteY1" fmla="*/ 0 h 3231456"/>
              <a:gd name="connsiteX2" fmla="*/ 3898900 w 3898900"/>
              <a:gd name="connsiteY2" fmla="*/ 3231456 h 3231456"/>
              <a:gd name="connsiteX3" fmla="*/ 0 w 3898900"/>
              <a:gd name="connsiteY3" fmla="*/ 3231456 h 3231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98900" h="3231456">
                <a:moveTo>
                  <a:pt x="0" y="0"/>
                </a:moveTo>
                <a:lnTo>
                  <a:pt x="3898900" y="0"/>
                </a:lnTo>
                <a:lnTo>
                  <a:pt x="3898900" y="3231456"/>
                </a:lnTo>
                <a:lnTo>
                  <a:pt x="0" y="323145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507906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DB339A35-8E4B-CD38-75D6-1F65F29C358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45014" y="666850"/>
            <a:ext cx="3101971" cy="2570162"/>
          </a:xfrm>
          <a:custGeom>
            <a:avLst/>
            <a:gdLst>
              <a:gd name="connsiteX0" fmla="*/ 0 w 3101971"/>
              <a:gd name="connsiteY0" fmla="*/ 0 h 2570162"/>
              <a:gd name="connsiteX1" fmla="*/ 3101971 w 3101971"/>
              <a:gd name="connsiteY1" fmla="*/ 0 h 2570162"/>
              <a:gd name="connsiteX2" fmla="*/ 3101971 w 3101971"/>
              <a:gd name="connsiteY2" fmla="*/ 2570162 h 2570162"/>
              <a:gd name="connsiteX3" fmla="*/ 0 w 3101971"/>
              <a:gd name="connsiteY3" fmla="*/ 2570162 h 2570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01971" h="2570162">
                <a:moveTo>
                  <a:pt x="0" y="0"/>
                </a:moveTo>
                <a:lnTo>
                  <a:pt x="3101971" y="0"/>
                </a:lnTo>
                <a:lnTo>
                  <a:pt x="3101971" y="2570162"/>
                </a:lnTo>
                <a:lnTo>
                  <a:pt x="0" y="257016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F9DF8433-6A83-0AC6-46F0-D7F2F427E77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545013" y="3354389"/>
            <a:ext cx="3101971" cy="2570162"/>
          </a:xfrm>
          <a:custGeom>
            <a:avLst/>
            <a:gdLst>
              <a:gd name="connsiteX0" fmla="*/ 0 w 3101971"/>
              <a:gd name="connsiteY0" fmla="*/ 0 h 2570162"/>
              <a:gd name="connsiteX1" fmla="*/ 3101971 w 3101971"/>
              <a:gd name="connsiteY1" fmla="*/ 0 h 2570162"/>
              <a:gd name="connsiteX2" fmla="*/ 3101971 w 3101971"/>
              <a:gd name="connsiteY2" fmla="*/ 2570162 h 2570162"/>
              <a:gd name="connsiteX3" fmla="*/ 0 w 3101971"/>
              <a:gd name="connsiteY3" fmla="*/ 2570162 h 2570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01971" h="2570162">
                <a:moveTo>
                  <a:pt x="0" y="0"/>
                </a:moveTo>
                <a:lnTo>
                  <a:pt x="3101971" y="0"/>
                </a:lnTo>
                <a:lnTo>
                  <a:pt x="3101971" y="2570162"/>
                </a:lnTo>
                <a:lnTo>
                  <a:pt x="0" y="257016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525149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EE1C3CAF-15DB-E4B8-4C0B-553652748A4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426846" y="0"/>
            <a:ext cx="2765154" cy="6858000"/>
          </a:xfrm>
          <a:custGeom>
            <a:avLst/>
            <a:gdLst>
              <a:gd name="connsiteX0" fmla="*/ 0 w 2765154"/>
              <a:gd name="connsiteY0" fmla="*/ 0 h 6858000"/>
              <a:gd name="connsiteX1" fmla="*/ 2765154 w 2765154"/>
              <a:gd name="connsiteY1" fmla="*/ 0 h 6858000"/>
              <a:gd name="connsiteX2" fmla="*/ 2765154 w 2765154"/>
              <a:gd name="connsiteY2" fmla="*/ 6858000 h 6858000"/>
              <a:gd name="connsiteX3" fmla="*/ 0 w 27651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65154" h="6858000">
                <a:moveTo>
                  <a:pt x="0" y="0"/>
                </a:moveTo>
                <a:lnTo>
                  <a:pt x="2765154" y="0"/>
                </a:lnTo>
                <a:lnTo>
                  <a:pt x="2765154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5E6660B-08D9-82E1-3F01-67BE09686C8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89166" y="889207"/>
            <a:ext cx="1800129" cy="3898963"/>
          </a:xfrm>
          <a:custGeom>
            <a:avLst/>
            <a:gdLst>
              <a:gd name="connsiteX0" fmla="*/ 223828 w 1800129"/>
              <a:gd name="connsiteY0" fmla="*/ 0 h 3898963"/>
              <a:gd name="connsiteX1" fmla="*/ 1576301 w 1800129"/>
              <a:gd name="connsiteY1" fmla="*/ 0 h 3898963"/>
              <a:gd name="connsiteX2" fmla="*/ 1800129 w 1800129"/>
              <a:gd name="connsiteY2" fmla="*/ 223828 h 3898963"/>
              <a:gd name="connsiteX3" fmla="*/ 1800129 w 1800129"/>
              <a:gd name="connsiteY3" fmla="*/ 3675135 h 3898963"/>
              <a:gd name="connsiteX4" fmla="*/ 1576301 w 1800129"/>
              <a:gd name="connsiteY4" fmla="*/ 3898963 h 3898963"/>
              <a:gd name="connsiteX5" fmla="*/ 223828 w 1800129"/>
              <a:gd name="connsiteY5" fmla="*/ 3898963 h 3898963"/>
              <a:gd name="connsiteX6" fmla="*/ 0 w 1800129"/>
              <a:gd name="connsiteY6" fmla="*/ 3675135 h 3898963"/>
              <a:gd name="connsiteX7" fmla="*/ 0 w 1800129"/>
              <a:gd name="connsiteY7" fmla="*/ 223828 h 3898963"/>
              <a:gd name="connsiteX8" fmla="*/ 223828 w 1800129"/>
              <a:gd name="connsiteY8" fmla="*/ 0 h 3898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00129" h="3898963">
                <a:moveTo>
                  <a:pt x="223828" y="0"/>
                </a:moveTo>
                <a:lnTo>
                  <a:pt x="1576301" y="0"/>
                </a:lnTo>
                <a:cubicBezTo>
                  <a:pt x="1699918" y="0"/>
                  <a:pt x="1800129" y="100211"/>
                  <a:pt x="1800129" y="223828"/>
                </a:cubicBezTo>
                <a:lnTo>
                  <a:pt x="1800129" y="3675135"/>
                </a:lnTo>
                <a:cubicBezTo>
                  <a:pt x="1800129" y="3798752"/>
                  <a:pt x="1699918" y="3898963"/>
                  <a:pt x="1576301" y="3898963"/>
                </a:cubicBezTo>
                <a:lnTo>
                  <a:pt x="223828" y="3898963"/>
                </a:lnTo>
                <a:cubicBezTo>
                  <a:pt x="100211" y="3898963"/>
                  <a:pt x="0" y="3798752"/>
                  <a:pt x="0" y="3675135"/>
                </a:cubicBezTo>
                <a:lnTo>
                  <a:pt x="0" y="223828"/>
                </a:lnTo>
                <a:cubicBezTo>
                  <a:pt x="0" y="100211"/>
                  <a:pt x="100211" y="0"/>
                  <a:pt x="22382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300121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27B6107-0643-DADC-A471-257E537440B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21094" y="3806890"/>
            <a:ext cx="4957406" cy="2102434"/>
          </a:xfrm>
          <a:custGeom>
            <a:avLst/>
            <a:gdLst>
              <a:gd name="connsiteX0" fmla="*/ 0 w 4957406"/>
              <a:gd name="connsiteY0" fmla="*/ 0 h 2102434"/>
              <a:gd name="connsiteX1" fmla="*/ 4957406 w 4957406"/>
              <a:gd name="connsiteY1" fmla="*/ 0 h 2102434"/>
              <a:gd name="connsiteX2" fmla="*/ 4957406 w 4957406"/>
              <a:gd name="connsiteY2" fmla="*/ 2102434 h 2102434"/>
              <a:gd name="connsiteX3" fmla="*/ 0 w 4957406"/>
              <a:gd name="connsiteY3" fmla="*/ 2102434 h 2102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57406" h="2102434">
                <a:moveTo>
                  <a:pt x="0" y="0"/>
                </a:moveTo>
                <a:lnTo>
                  <a:pt x="4957406" y="0"/>
                </a:lnTo>
                <a:lnTo>
                  <a:pt x="4957406" y="2102434"/>
                </a:lnTo>
                <a:lnTo>
                  <a:pt x="0" y="210243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544300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B89325BC-618A-E48C-7F7F-8FEBDA713A2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819150"/>
            <a:ext cx="2657475" cy="2308822"/>
          </a:xfrm>
          <a:custGeom>
            <a:avLst/>
            <a:gdLst>
              <a:gd name="connsiteX0" fmla="*/ 0 w 2657475"/>
              <a:gd name="connsiteY0" fmla="*/ 0 h 2308822"/>
              <a:gd name="connsiteX1" fmla="*/ 2657475 w 2657475"/>
              <a:gd name="connsiteY1" fmla="*/ 0 h 2308822"/>
              <a:gd name="connsiteX2" fmla="*/ 2657475 w 2657475"/>
              <a:gd name="connsiteY2" fmla="*/ 2308822 h 2308822"/>
              <a:gd name="connsiteX3" fmla="*/ 0 w 2657475"/>
              <a:gd name="connsiteY3" fmla="*/ 2308822 h 2308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57475" h="2308822">
                <a:moveTo>
                  <a:pt x="0" y="0"/>
                </a:moveTo>
                <a:lnTo>
                  <a:pt x="2657475" y="0"/>
                </a:lnTo>
                <a:lnTo>
                  <a:pt x="2657475" y="2308822"/>
                </a:lnTo>
                <a:lnTo>
                  <a:pt x="0" y="230882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73F27A1-F5F5-0B52-DF37-86F021194F9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133726" y="819150"/>
            <a:ext cx="2657475" cy="2308822"/>
          </a:xfrm>
          <a:custGeom>
            <a:avLst/>
            <a:gdLst>
              <a:gd name="connsiteX0" fmla="*/ 0 w 2657475"/>
              <a:gd name="connsiteY0" fmla="*/ 0 h 2308822"/>
              <a:gd name="connsiteX1" fmla="*/ 2657475 w 2657475"/>
              <a:gd name="connsiteY1" fmla="*/ 0 h 2308822"/>
              <a:gd name="connsiteX2" fmla="*/ 2657475 w 2657475"/>
              <a:gd name="connsiteY2" fmla="*/ 2308822 h 2308822"/>
              <a:gd name="connsiteX3" fmla="*/ 0 w 2657475"/>
              <a:gd name="connsiteY3" fmla="*/ 2308822 h 2308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57475" h="2308822">
                <a:moveTo>
                  <a:pt x="0" y="0"/>
                </a:moveTo>
                <a:lnTo>
                  <a:pt x="2657475" y="0"/>
                </a:lnTo>
                <a:lnTo>
                  <a:pt x="2657475" y="2308822"/>
                </a:lnTo>
                <a:lnTo>
                  <a:pt x="0" y="230882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C861C88E-D803-A5EF-E0FA-B9BE0D4A918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67451" y="819150"/>
            <a:ext cx="2657475" cy="2308822"/>
          </a:xfrm>
          <a:custGeom>
            <a:avLst/>
            <a:gdLst>
              <a:gd name="connsiteX0" fmla="*/ 0 w 2657475"/>
              <a:gd name="connsiteY0" fmla="*/ 0 h 2308822"/>
              <a:gd name="connsiteX1" fmla="*/ 2657475 w 2657475"/>
              <a:gd name="connsiteY1" fmla="*/ 0 h 2308822"/>
              <a:gd name="connsiteX2" fmla="*/ 2657475 w 2657475"/>
              <a:gd name="connsiteY2" fmla="*/ 2308822 h 2308822"/>
              <a:gd name="connsiteX3" fmla="*/ 0 w 2657475"/>
              <a:gd name="connsiteY3" fmla="*/ 2308822 h 2308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57475" h="2308822">
                <a:moveTo>
                  <a:pt x="0" y="0"/>
                </a:moveTo>
                <a:lnTo>
                  <a:pt x="2657475" y="0"/>
                </a:lnTo>
                <a:lnTo>
                  <a:pt x="2657475" y="2308822"/>
                </a:lnTo>
                <a:lnTo>
                  <a:pt x="0" y="230882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843094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2.sv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D9DFB419-DC6A-E205-E6DE-E888ED5CD5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rcRect l="3062" r="2656" b="9617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537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9" r:id="rId10"/>
    <p:sldLayoutId id="2147483658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4.svg"/><Relationship Id="rId7" Type="http://schemas.openxmlformats.org/officeDocument/2006/relationships/image" Target="../media/image13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sv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4.svg"/><Relationship Id="rId7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eg"/><Relationship Id="rId5" Type="http://schemas.openxmlformats.org/officeDocument/2006/relationships/image" Target="../media/image11.svg"/><Relationship Id="rId4" Type="http://schemas.openxmlformats.org/officeDocument/2006/relationships/image" Target="../media/image10.png"/><Relationship Id="rId9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2" name="Group 1081">
            <a:extLst>
              <a:ext uri="{FF2B5EF4-FFF2-40B4-BE49-F238E27FC236}">
                <a16:creationId xmlns:a16="http://schemas.microsoft.com/office/drawing/2014/main" id="{FCA1A415-3548-15F9-A058-F133A8672F67}"/>
              </a:ext>
            </a:extLst>
          </p:cNvPr>
          <p:cNvGrpSpPr/>
          <p:nvPr/>
        </p:nvGrpSpPr>
        <p:grpSpPr>
          <a:xfrm>
            <a:off x="-518965" y="5337175"/>
            <a:ext cx="13229930" cy="2139580"/>
            <a:chOff x="-22978" y="5319737"/>
            <a:chExt cx="9640459" cy="1559081"/>
          </a:xfrm>
        </p:grpSpPr>
        <p:grpSp>
          <p:nvGrpSpPr>
            <p:cNvPr id="737" name="Graphic 734">
              <a:extLst>
                <a:ext uri="{FF2B5EF4-FFF2-40B4-BE49-F238E27FC236}">
                  <a16:creationId xmlns:a16="http://schemas.microsoft.com/office/drawing/2014/main" id="{D55C80BE-79D1-89DE-3A38-A5FE8AC5000A}"/>
                </a:ext>
              </a:extLst>
            </p:cNvPr>
            <p:cNvGrpSpPr/>
            <p:nvPr/>
          </p:nvGrpSpPr>
          <p:grpSpPr>
            <a:xfrm>
              <a:off x="6404845" y="5319737"/>
              <a:ext cx="3212636" cy="1554746"/>
              <a:chOff x="9764876" y="5697537"/>
              <a:chExt cx="6273994" cy="3036282"/>
            </a:xfrm>
          </p:grpSpPr>
          <p:grpSp>
            <p:nvGrpSpPr>
              <p:cNvPr id="738" name="Graphic 734">
                <a:extLst>
                  <a:ext uri="{FF2B5EF4-FFF2-40B4-BE49-F238E27FC236}">
                    <a16:creationId xmlns:a16="http://schemas.microsoft.com/office/drawing/2014/main" id="{8A4B1D76-426F-7CBE-BE87-10A4D9169494}"/>
                  </a:ext>
                </a:extLst>
              </p:cNvPr>
              <p:cNvGrpSpPr/>
              <p:nvPr/>
            </p:nvGrpSpPr>
            <p:grpSpPr>
              <a:xfrm>
                <a:off x="9764876" y="6093238"/>
                <a:ext cx="6273994" cy="2640580"/>
                <a:chOff x="9764876" y="6093238"/>
                <a:chExt cx="6273994" cy="2640580"/>
              </a:xfrm>
            </p:grpSpPr>
            <p:sp>
              <p:nvSpPr>
                <p:cNvPr id="739" name="Freeform: Shape 738">
                  <a:extLst>
                    <a:ext uri="{FF2B5EF4-FFF2-40B4-BE49-F238E27FC236}">
                      <a16:creationId xmlns:a16="http://schemas.microsoft.com/office/drawing/2014/main" id="{37A9F4EB-F492-981A-6938-6E868F4C98CB}"/>
                    </a:ext>
                  </a:extLst>
                </p:cNvPr>
                <p:cNvSpPr/>
                <p:nvPr/>
              </p:nvSpPr>
              <p:spPr>
                <a:xfrm>
                  <a:off x="9764876" y="6093238"/>
                  <a:ext cx="6273443" cy="2640580"/>
                </a:xfrm>
                <a:custGeom>
                  <a:avLst/>
                  <a:gdLst>
                    <a:gd name="connsiteX0" fmla="*/ 5483692 w 6273443"/>
                    <a:gd name="connsiteY0" fmla="*/ 0 h 2640580"/>
                    <a:gd name="connsiteX1" fmla="*/ 0 w 6273443"/>
                    <a:gd name="connsiteY1" fmla="*/ 0 h 2640580"/>
                    <a:gd name="connsiteX2" fmla="*/ 0 w 6273443"/>
                    <a:gd name="connsiteY2" fmla="*/ 2640581 h 2640580"/>
                    <a:gd name="connsiteX3" fmla="*/ 6273443 w 6273443"/>
                    <a:gd name="connsiteY3" fmla="*/ 2640581 h 2640580"/>
                    <a:gd name="connsiteX4" fmla="*/ 6273443 w 6273443"/>
                    <a:gd name="connsiteY4" fmla="*/ 332962 h 2640580"/>
                    <a:gd name="connsiteX5" fmla="*/ 5483692 w 6273443"/>
                    <a:gd name="connsiteY5" fmla="*/ 0 h 26405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6273443" h="2640580">
                      <a:moveTo>
                        <a:pt x="5483692" y="0"/>
                      </a:moveTo>
                      <a:lnTo>
                        <a:pt x="0" y="0"/>
                      </a:lnTo>
                      <a:lnTo>
                        <a:pt x="0" y="2640581"/>
                      </a:lnTo>
                      <a:lnTo>
                        <a:pt x="6273443" y="2640581"/>
                      </a:lnTo>
                      <a:lnTo>
                        <a:pt x="6273443" y="332962"/>
                      </a:lnTo>
                      <a:cubicBezTo>
                        <a:pt x="6273443" y="149145"/>
                        <a:pt x="5920119" y="0"/>
                        <a:pt x="5483692" y="0"/>
                      </a:cubicBezTo>
                      <a:close/>
                    </a:path>
                  </a:pathLst>
                </a:custGeom>
                <a:solidFill>
                  <a:srgbClr val="6368A1"/>
                </a:solidFill>
                <a:ln w="5503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740" name="Freeform: Shape 739">
                  <a:extLst>
                    <a:ext uri="{FF2B5EF4-FFF2-40B4-BE49-F238E27FC236}">
                      <a16:creationId xmlns:a16="http://schemas.microsoft.com/office/drawing/2014/main" id="{EADEFAF4-B2D4-DEC3-F8C3-FEB328A6F528}"/>
                    </a:ext>
                  </a:extLst>
                </p:cNvPr>
                <p:cNvSpPr/>
                <p:nvPr/>
              </p:nvSpPr>
              <p:spPr>
                <a:xfrm>
                  <a:off x="9764876" y="7658985"/>
                  <a:ext cx="6273994" cy="1074834"/>
                </a:xfrm>
                <a:custGeom>
                  <a:avLst/>
                  <a:gdLst>
                    <a:gd name="connsiteX0" fmla="*/ 290585 w 6273994"/>
                    <a:gd name="connsiteY0" fmla="*/ 999436 h 1074834"/>
                    <a:gd name="connsiteX1" fmla="*/ 556954 w 6273994"/>
                    <a:gd name="connsiteY1" fmla="*/ 927340 h 1074834"/>
                    <a:gd name="connsiteX2" fmla="*/ 923488 w 6273994"/>
                    <a:gd name="connsiteY2" fmla="*/ 379742 h 1074834"/>
                    <a:gd name="connsiteX3" fmla="*/ 923488 w 6273994"/>
                    <a:gd name="connsiteY3" fmla="*/ 962012 h 1074834"/>
                    <a:gd name="connsiteX4" fmla="*/ 1090244 w 6273994"/>
                    <a:gd name="connsiteY4" fmla="*/ 1031907 h 1074834"/>
                    <a:gd name="connsiteX5" fmla="*/ 1428159 w 6273994"/>
                    <a:gd name="connsiteY5" fmla="*/ 556955 h 1074834"/>
                    <a:gd name="connsiteX6" fmla="*/ 1693978 w 6273994"/>
                    <a:gd name="connsiteY6" fmla="*/ 904226 h 1074834"/>
                    <a:gd name="connsiteX7" fmla="*/ 1831015 w 6273994"/>
                    <a:gd name="connsiteY7" fmla="*/ 223993 h 1074834"/>
                    <a:gd name="connsiteX8" fmla="*/ 1952644 w 6273994"/>
                    <a:gd name="connsiteY8" fmla="*/ 961462 h 1074834"/>
                    <a:gd name="connsiteX9" fmla="*/ 2148568 w 6273994"/>
                    <a:gd name="connsiteY9" fmla="*/ 719308 h 1074834"/>
                    <a:gd name="connsiteX10" fmla="*/ 2711026 w 6273994"/>
                    <a:gd name="connsiteY10" fmla="*/ 0 h 1074834"/>
                    <a:gd name="connsiteX11" fmla="*/ 2937220 w 6273994"/>
                    <a:gd name="connsiteY11" fmla="*/ 881111 h 1074834"/>
                    <a:gd name="connsiteX12" fmla="*/ 3364292 w 6273994"/>
                    <a:gd name="connsiteY12" fmla="*/ 961462 h 1074834"/>
                    <a:gd name="connsiteX13" fmla="*/ 3645520 w 6273994"/>
                    <a:gd name="connsiteY13" fmla="*/ 72646 h 1074834"/>
                    <a:gd name="connsiteX14" fmla="*/ 3819431 w 6273994"/>
                    <a:gd name="connsiteY14" fmla="*/ 791954 h 1074834"/>
                    <a:gd name="connsiteX15" fmla="*/ 4065989 w 6273994"/>
                    <a:gd name="connsiteY15" fmla="*/ 72646 h 1074834"/>
                    <a:gd name="connsiteX16" fmla="*/ 4031316 w 6273994"/>
                    <a:gd name="connsiteY16" fmla="*/ 775444 h 1074834"/>
                    <a:gd name="connsiteX17" fmla="*/ 4297686 w 6273994"/>
                    <a:gd name="connsiteY17" fmla="*/ 961462 h 1074834"/>
                    <a:gd name="connsiteX18" fmla="*/ 4774290 w 6273994"/>
                    <a:gd name="connsiteY18" fmla="*/ 517880 h 1074834"/>
                    <a:gd name="connsiteX19" fmla="*/ 4862346 w 6273994"/>
                    <a:gd name="connsiteY19" fmla="*/ 845888 h 1074834"/>
                    <a:gd name="connsiteX20" fmla="*/ 5286115 w 6273994"/>
                    <a:gd name="connsiteY20" fmla="*/ 943851 h 1074834"/>
                    <a:gd name="connsiteX21" fmla="*/ 5226678 w 6273994"/>
                    <a:gd name="connsiteY21" fmla="*/ 458442 h 1074834"/>
                    <a:gd name="connsiteX22" fmla="*/ 5827110 w 6273994"/>
                    <a:gd name="connsiteY22" fmla="*/ 961462 h 1074834"/>
                    <a:gd name="connsiteX23" fmla="*/ 6273994 w 6273994"/>
                    <a:gd name="connsiteY23" fmla="*/ 408910 h 1074834"/>
                    <a:gd name="connsiteX24" fmla="*/ 6273994 w 6273994"/>
                    <a:gd name="connsiteY24" fmla="*/ 1074834 h 1074834"/>
                    <a:gd name="connsiteX25" fmla="*/ 0 w 6273994"/>
                    <a:gd name="connsiteY25" fmla="*/ 1074834 h 1074834"/>
                    <a:gd name="connsiteX26" fmla="*/ 0 w 6273994"/>
                    <a:gd name="connsiteY26" fmla="*/ 993382 h 1074834"/>
                    <a:gd name="connsiteX27" fmla="*/ 0 w 6273994"/>
                    <a:gd name="connsiteY27" fmla="*/ 409461 h 1074834"/>
                    <a:gd name="connsiteX28" fmla="*/ 290585 w 6273994"/>
                    <a:gd name="connsiteY28" fmla="*/ 999436 h 10748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6273994" h="1074834">
                      <a:moveTo>
                        <a:pt x="290585" y="999436"/>
                      </a:moveTo>
                      <a:lnTo>
                        <a:pt x="556954" y="927340"/>
                      </a:lnTo>
                      <a:lnTo>
                        <a:pt x="923488" y="379742"/>
                      </a:lnTo>
                      <a:lnTo>
                        <a:pt x="923488" y="962012"/>
                      </a:lnTo>
                      <a:lnTo>
                        <a:pt x="1090244" y="1031907"/>
                      </a:lnTo>
                      <a:lnTo>
                        <a:pt x="1428159" y="556955"/>
                      </a:lnTo>
                      <a:lnTo>
                        <a:pt x="1693978" y="904226"/>
                      </a:lnTo>
                      <a:lnTo>
                        <a:pt x="1831015" y="223993"/>
                      </a:lnTo>
                      <a:lnTo>
                        <a:pt x="1952644" y="961462"/>
                      </a:lnTo>
                      <a:cubicBezTo>
                        <a:pt x="1952644" y="961462"/>
                        <a:pt x="2093533" y="808465"/>
                        <a:pt x="2148568" y="719308"/>
                      </a:cubicBezTo>
                      <a:cubicBezTo>
                        <a:pt x="2203603" y="630151"/>
                        <a:pt x="2711026" y="0"/>
                        <a:pt x="2711026" y="0"/>
                      </a:cubicBezTo>
                      <a:lnTo>
                        <a:pt x="2937220" y="881111"/>
                      </a:lnTo>
                      <a:lnTo>
                        <a:pt x="3364292" y="961462"/>
                      </a:lnTo>
                      <a:lnTo>
                        <a:pt x="3645520" y="72646"/>
                      </a:lnTo>
                      <a:lnTo>
                        <a:pt x="3819431" y="791954"/>
                      </a:lnTo>
                      <a:lnTo>
                        <a:pt x="4065989" y="72646"/>
                      </a:lnTo>
                      <a:lnTo>
                        <a:pt x="4031316" y="775444"/>
                      </a:lnTo>
                      <a:lnTo>
                        <a:pt x="4297686" y="961462"/>
                      </a:lnTo>
                      <a:lnTo>
                        <a:pt x="4774290" y="517880"/>
                      </a:lnTo>
                      <a:lnTo>
                        <a:pt x="4862346" y="845888"/>
                      </a:lnTo>
                      <a:lnTo>
                        <a:pt x="5286115" y="943851"/>
                      </a:lnTo>
                      <a:lnTo>
                        <a:pt x="5226678" y="458442"/>
                      </a:lnTo>
                      <a:lnTo>
                        <a:pt x="5827110" y="961462"/>
                      </a:lnTo>
                      <a:lnTo>
                        <a:pt x="6273994" y="408910"/>
                      </a:lnTo>
                      <a:lnTo>
                        <a:pt x="6273994" y="1074834"/>
                      </a:lnTo>
                      <a:lnTo>
                        <a:pt x="0" y="1074834"/>
                      </a:lnTo>
                      <a:lnTo>
                        <a:pt x="0" y="993382"/>
                      </a:lnTo>
                      <a:lnTo>
                        <a:pt x="0" y="409461"/>
                      </a:lnTo>
                      <a:lnTo>
                        <a:pt x="290585" y="999436"/>
                      </a:lnTo>
                      <a:close/>
                    </a:path>
                  </a:pathLst>
                </a:custGeom>
                <a:solidFill>
                  <a:srgbClr val="6368A1"/>
                </a:solidFill>
                <a:ln w="5503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741" name="Freeform: Shape 740">
                  <a:extLst>
                    <a:ext uri="{FF2B5EF4-FFF2-40B4-BE49-F238E27FC236}">
                      <a16:creationId xmlns:a16="http://schemas.microsoft.com/office/drawing/2014/main" id="{07CE8FF7-5538-FE06-918C-19F6A0A4746F}"/>
                    </a:ext>
                  </a:extLst>
                </p:cNvPr>
                <p:cNvSpPr/>
                <p:nvPr/>
              </p:nvSpPr>
              <p:spPr>
                <a:xfrm>
                  <a:off x="16023461" y="6425650"/>
                  <a:ext cx="14858" cy="63840"/>
                </a:xfrm>
                <a:custGeom>
                  <a:avLst/>
                  <a:gdLst>
                    <a:gd name="connsiteX0" fmla="*/ 14859 w 14858"/>
                    <a:gd name="connsiteY0" fmla="*/ 63841 h 63840"/>
                    <a:gd name="connsiteX1" fmla="*/ 14859 w 14858"/>
                    <a:gd name="connsiteY1" fmla="*/ 0 h 63840"/>
                    <a:gd name="connsiteX2" fmla="*/ 0 w 14858"/>
                    <a:gd name="connsiteY2" fmla="*/ 63841 h 63840"/>
                    <a:gd name="connsiteX3" fmla="*/ 14859 w 14858"/>
                    <a:gd name="connsiteY3" fmla="*/ 63841 h 638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858" h="63840">
                      <a:moveTo>
                        <a:pt x="14859" y="63841"/>
                      </a:moveTo>
                      <a:lnTo>
                        <a:pt x="14859" y="0"/>
                      </a:lnTo>
                      <a:cubicBezTo>
                        <a:pt x="14859" y="22014"/>
                        <a:pt x="9357" y="42927"/>
                        <a:pt x="0" y="63841"/>
                      </a:cubicBezTo>
                      <a:lnTo>
                        <a:pt x="14859" y="63841"/>
                      </a:lnTo>
                      <a:close/>
                    </a:path>
                  </a:pathLst>
                </a:custGeom>
                <a:solidFill>
                  <a:srgbClr val="6368A1"/>
                </a:solidFill>
                <a:ln w="5503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grpSp>
              <p:nvGrpSpPr>
                <p:cNvPr id="742" name="Graphic 734">
                  <a:extLst>
                    <a:ext uri="{FF2B5EF4-FFF2-40B4-BE49-F238E27FC236}">
                      <a16:creationId xmlns:a16="http://schemas.microsoft.com/office/drawing/2014/main" id="{D1BB8398-A55D-714F-3538-B1193482E8D0}"/>
                    </a:ext>
                  </a:extLst>
                </p:cNvPr>
                <p:cNvGrpSpPr/>
                <p:nvPr/>
              </p:nvGrpSpPr>
              <p:grpSpPr>
                <a:xfrm>
                  <a:off x="9764876" y="6093238"/>
                  <a:ext cx="5799041" cy="2640580"/>
                  <a:chOff x="9764876" y="6093238"/>
                  <a:chExt cx="5799041" cy="2640580"/>
                </a:xfrm>
                <a:solidFill>
                  <a:srgbClr val="6368A1"/>
                </a:solidFill>
              </p:grpSpPr>
              <p:sp>
                <p:nvSpPr>
                  <p:cNvPr id="743" name="Freeform: Shape 742">
                    <a:extLst>
                      <a:ext uri="{FF2B5EF4-FFF2-40B4-BE49-F238E27FC236}">
                        <a16:creationId xmlns:a16="http://schemas.microsoft.com/office/drawing/2014/main" id="{404759F5-6528-26E0-32A1-2DBD16E9F620}"/>
                      </a:ext>
                    </a:extLst>
                  </p:cNvPr>
                  <p:cNvSpPr/>
                  <p:nvPr/>
                </p:nvSpPr>
                <p:spPr>
                  <a:xfrm>
                    <a:off x="12473150" y="7801491"/>
                    <a:ext cx="3103" cy="15994"/>
                  </a:xfrm>
                  <a:custGeom>
                    <a:avLst/>
                    <a:gdLst>
                      <a:gd name="connsiteX0" fmla="*/ 2202 w 3103"/>
                      <a:gd name="connsiteY0" fmla="*/ 35 h 15994"/>
                      <a:gd name="connsiteX1" fmla="*/ 0 w 3103"/>
                      <a:gd name="connsiteY1" fmla="*/ 15995 h 15994"/>
                      <a:gd name="connsiteX2" fmla="*/ 2202 w 3103"/>
                      <a:gd name="connsiteY2" fmla="*/ 35 h 159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3103" h="15994">
                        <a:moveTo>
                          <a:pt x="2202" y="35"/>
                        </a:moveTo>
                        <a:cubicBezTo>
                          <a:pt x="3853" y="585"/>
                          <a:pt x="3302" y="6088"/>
                          <a:pt x="0" y="15995"/>
                        </a:cubicBezTo>
                        <a:cubicBezTo>
                          <a:pt x="0" y="5538"/>
                          <a:pt x="551" y="-516"/>
                          <a:pt x="2202" y="35"/>
                        </a:cubicBezTo>
                        <a:close/>
                      </a:path>
                    </a:pathLst>
                  </a:custGeom>
                  <a:solidFill>
                    <a:srgbClr val="6368A1"/>
                  </a:solidFill>
                  <a:ln w="5503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744" name="Freeform: Shape 743">
                    <a:extLst>
                      <a:ext uri="{FF2B5EF4-FFF2-40B4-BE49-F238E27FC236}">
                        <a16:creationId xmlns:a16="http://schemas.microsoft.com/office/drawing/2014/main" id="{521448D3-658D-4C6A-061B-E12B5A42CF50}"/>
                      </a:ext>
                    </a:extLst>
                  </p:cNvPr>
                  <p:cNvSpPr/>
                  <p:nvPr/>
                </p:nvSpPr>
                <p:spPr>
                  <a:xfrm>
                    <a:off x="13628337" y="6093238"/>
                    <a:ext cx="1597116" cy="2640580"/>
                  </a:xfrm>
                  <a:custGeom>
                    <a:avLst/>
                    <a:gdLst>
                      <a:gd name="connsiteX0" fmla="*/ 494764 w 1597116"/>
                      <a:gd name="connsiteY0" fmla="*/ 0 h 2640580"/>
                      <a:gd name="connsiteX1" fmla="*/ 997784 w 1597116"/>
                      <a:gd name="connsiteY1" fmla="*/ 0 h 2640580"/>
                      <a:gd name="connsiteX2" fmla="*/ 928990 w 1597116"/>
                      <a:gd name="connsiteY2" fmla="*/ 493114 h 2640580"/>
                      <a:gd name="connsiteX3" fmla="*/ 1597116 w 1597116"/>
                      <a:gd name="connsiteY3" fmla="*/ 2640581 h 2640580"/>
                      <a:gd name="connsiteX4" fmla="*/ 973570 w 1597116"/>
                      <a:gd name="connsiteY4" fmla="*/ 2640581 h 2640580"/>
                      <a:gd name="connsiteX5" fmla="*/ 911380 w 1597116"/>
                      <a:gd name="connsiteY5" fmla="*/ 2199750 h 2640580"/>
                      <a:gd name="connsiteX6" fmla="*/ 604835 w 1597116"/>
                      <a:gd name="connsiteY6" fmla="*/ 2640581 h 2640580"/>
                      <a:gd name="connsiteX7" fmla="*/ 0 w 1597116"/>
                      <a:gd name="connsiteY7" fmla="*/ 2640581 h 2640580"/>
                      <a:gd name="connsiteX8" fmla="*/ 458441 w 1597116"/>
                      <a:gd name="connsiteY8" fmla="*/ 370386 h 26405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97116" h="2640580">
                        <a:moveTo>
                          <a:pt x="494764" y="0"/>
                        </a:moveTo>
                        <a:lnTo>
                          <a:pt x="997784" y="0"/>
                        </a:lnTo>
                        <a:lnTo>
                          <a:pt x="928990" y="493114"/>
                        </a:lnTo>
                        <a:lnTo>
                          <a:pt x="1597116" y="2640581"/>
                        </a:lnTo>
                        <a:lnTo>
                          <a:pt x="973570" y="2640581"/>
                        </a:lnTo>
                        <a:lnTo>
                          <a:pt x="911380" y="2199750"/>
                        </a:lnTo>
                        <a:lnTo>
                          <a:pt x="604835" y="2640581"/>
                        </a:lnTo>
                        <a:lnTo>
                          <a:pt x="0" y="2640581"/>
                        </a:lnTo>
                        <a:lnTo>
                          <a:pt x="458441" y="370386"/>
                        </a:lnTo>
                        <a:close/>
                      </a:path>
                    </a:pathLst>
                  </a:custGeom>
                  <a:solidFill>
                    <a:srgbClr val="6368A1"/>
                  </a:solidFill>
                  <a:ln w="5503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745" name="Freeform: Shape 744">
                    <a:extLst>
                      <a:ext uri="{FF2B5EF4-FFF2-40B4-BE49-F238E27FC236}">
                        <a16:creationId xmlns:a16="http://schemas.microsoft.com/office/drawing/2014/main" id="{2AA31336-2168-79ED-BCBD-BC9770783EF6}"/>
                      </a:ext>
                    </a:extLst>
                  </p:cNvPr>
                  <p:cNvSpPr/>
                  <p:nvPr/>
                </p:nvSpPr>
                <p:spPr>
                  <a:xfrm>
                    <a:off x="10532065" y="6780051"/>
                    <a:ext cx="3102" cy="25890"/>
                  </a:xfrm>
                  <a:custGeom>
                    <a:avLst/>
                    <a:gdLst>
                      <a:gd name="connsiteX0" fmla="*/ 2201 w 3102"/>
                      <a:gd name="connsiteY0" fmla="*/ 24 h 25890"/>
                      <a:gd name="connsiteX1" fmla="*/ 0 w 3102"/>
                      <a:gd name="connsiteY1" fmla="*/ 25891 h 25890"/>
                      <a:gd name="connsiteX2" fmla="*/ 2201 w 3102"/>
                      <a:gd name="connsiteY2" fmla="*/ 24 h 258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3102" h="25890">
                        <a:moveTo>
                          <a:pt x="2201" y="24"/>
                        </a:moveTo>
                        <a:cubicBezTo>
                          <a:pt x="3852" y="1125"/>
                          <a:pt x="3302" y="9931"/>
                          <a:pt x="0" y="25891"/>
                        </a:cubicBezTo>
                        <a:cubicBezTo>
                          <a:pt x="0" y="8280"/>
                          <a:pt x="550" y="-526"/>
                          <a:pt x="2201" y="24"/>
                        </a:cubicBezTo>
                        <a:close/>
                      </a:path>
                    </a:pathLst>
                  </a:custGeom>
                  <a:solidFill>
                    <a:srgbClr val="6368A1"/>
                  </a:solidFill>
                  <a:ln w="5503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746" name="Freeform: Shape 745">
                    <a:extLst>
                      <a:ext uri="{FF2B5EF4-FFF2-40B4-BE49-F238E27FC236}">
                        <a16:creationId xmlns:a16="http://schemas.microsoft.com/office/drawing/2014/main" id="{4341F9FA-637D-870D-9A55-4F150B21798B}"/>
                      </a:ext>
                    </a:extLst>
                  </p:cNvPr>
                  <p:cNvSpPr/>
                  <p:nvPr/>
                </p:nvSpPr>
                <p:spPr>
                  <a:xfrm>
                    <a:off x="11567825" y="6093238"/>
                    <a:ext cx="1904761" cy="2640580"/>
                  </a:xfrm>
                  <a:custGeom>
                    <a:avLst/>
                    <a:gdLst>
                      <a:gd name="connsiteX0" fmla="*/ 73747 w 1904761"/>
                      <a:gd name="connsiteY0" fmla="*/ 744074 h 2640580"/>
                      <a:gd name="connsiteX1" fmla="*/ 0 w 1904761"/>
                      <a:gd name="connsiteY1" fmla="*/ 2640581 h 2640580"/>
                      <a:gd name="connsiteX2" fmla="*/ 475502 w 1904761"/>
                      <a:gd name="connsiteY2" fmla="*/ 2640581 h 2640580"/>
                      <a:gd name="connsiteX3" fmla="*/ 905325 w 1904761"/>
                      <a:gd name="connsiteY3" fmla="*/ 1724248 h 2640580"/>
                      <a:gd name="connsiteX4" fmla="*/ 907527 w 1904761"/>
                      <a:gd name="connsiteY4" fmla="*/ 1708288 h 2640580"/>
                      <a:gd name="connsiteX5" fmla="*/ 905325 w 1904761"/>
                      <a:gd name="connsiteY5" fmla="*/ 1724248 h 2640580"/>
                      <a:gd name="connsiteX6" fmla="*/ 1047317 w 1904761"/>
                      <a:gd name="connsiteY6" fmla="*/ 2640581 h 2640580"/>
                      <a:gd name="connsiteX7" fmla="*/ 1904762 w 1904761"/>
                      <a:gd name="connsiteY7" fmla="*/ 2640581 h 2640580"/>
                      <a:gd name="connsiteX8" fmla="*/ 1783135 w 1904761"/>
                      <a:gd name="connsiteY8" fmla="*/ 678032 h 2640580"/>
                      <a:gd name="connsiteX9" fmla="*/ 1739657 w 1904761"/>
                      <a:gd name="connsiteY9" fmla="*/ 0 h 2640580"/>
                      <a:gd name="connsiteX10" fmla="*/ 606486 w 1904761"/>
                      <a:gd name="connsiteY10" fmla="*/ 0 h 2640580"/>
                      <a:gd name="connsiteX11" fmla="*/ 73747 w 1904761"/>
                      <a:gd name="connsiteY11" fmla="*/ 744074 h 26405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904761" h="2640580">
                        <a:moveTo>
                          <a:pt x="73747" y="744074"/>
                        </a:moveTo>
                        <a:lnTo>
                          <a:pt x="0" y="2640581"/>
                        </a:lnTo>
                        <a:lnTo>
                          <a:pt x="475502" y="2640581"/>
                        </a:lnTo>
                        <a:cubicBezTo>
                          <a:pt x="643360" y="2298263"/>
                          <a:pt x="876157" y="1817257"/>
                          <a:pt x="905325" y="1724248"/>
                        </a:cubicBezTo>
                        <a:cubicBezTo>
                          <a:pt x="905325" y="1713241"/>
                          <a:pt x="905876" y="1707737"/>
                          <a:pt x="907527" y="1708288"/>
                        </a:cubicBezTo>
                        <a:cubicBezTo>
                          <a:pt x="909178" y="1708838"/>
                          <a:pt x="908627" y="1714341"/>
                          <a:pt x="905325" y="1724248"/>
                        </a:cubicBezTo>
                        <a:cubicBezTo>
                          <a:pt x="908078" y="1816707"/>
                          <a:pt x="988429" y="2298263"/>
                          <a:pt x="1047317" y="2640581"/>
                        </a:cubicBezTo>
                        <a:lnTo>
                          <a:pt x="1904762" y="2640581"/>
                        </a:lnTo>
                        <a:lnTo>
                          <a:pt x="1783135" y="678032"/>
                        </a:lnTo>
                        <a:lnTo>
                          <a:pt x="1739657" y="0"/>
                        </a:lnTo>
                        <a:lnTo>
                          <a:pt x="606486" y="0"/>
                        </a:lnTo>
                        <a:lnTo>
                          <a:pt x="73747" y="744074"/>
                        </a:lnTo>
                        <a:close/>
                      </a:path>
                    </a:pathLst>
                  </a:custGeom>
                  <a:solidFill>
                    <a:srgbClr val="6368A1"/>
                  </a:solidFill>
                  <a:ln w="5503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747" name="Freeform: Shape 746">
                    <a:extLst>
                      <a:ext uri="{FF2B5EF4-FFF2-40B4-BE49-F238E27FC236}">
                        <a16:creationId xmlns:a16="http://schemas.microsoft.com/office/drawing/2014/main" id="{7938878E-FC0B-79C1-3401-43EE107A536A}"/>
                      </a:ext>
                    </a:extLst>
                  </p:cNvPr>
                  <p:cNvSpPr/>
                  <p:nvPr/>
                </p:nvSpPr>
                <p:spPr>
                  <a:xfrm>
                    <a:off x="9764876" y="6093238"/>
                    <a:ext cx="1516765" cy="2640580"/>
                  </a:xfrm>
                  <a:custGeom>
                    <a:avLst/>
                    <a:gdLst>
                      <a:gd name="connsiteX0" fmla="*/ 0 w 1516765"/>
                      <a:gd name="connsiteY0" fmla="*/ 0 h 2640580"/>
                      <a:gd name="connsiteX1" fmla="*/ 1164542 w 1516765"/>
                      <a:gd name="connsiteY1" fmla="*/ 0 h 2640580"/>
                      <a:gd name="connsiteX2" fmla="*/ 1133722 w 1516765"/>
                      <a:gd name="connsiteY2" fmla="*/ 396252 h 2640580"/>
                      <a:gd name="connsiteX3" fmla="*/ 1516765 w 1516765"/>
                      <a:gd name="connsiteY3" fmla="*/ 2640581 h 2640580"/>
                      <a:gd name="connsiteX4" fmla="*/ 934495 w 1516765"/>
                      <a:gd name="connsiteY4" fmla="*/ 2640581 h 2640580"/>
                      <a:gd name="connsiteX5" fmla="*/ 767189 w 1516765"/>
                      <a:gd name="connsiteY5" fmla="*/ 712153 h 2640580"/>
                      <a:gd name="connsiteX6" fmla="*/ 769390 w 1516765"/>
                      <a:gd name="connsiteY6" fmla="*/ 686287 h 2640580"/>
                      <a:gd name="connsiteX7" fmla="*/ 767189 w 1516765"/>
                      <a:gd name="connsiteY7" fmla="*/ 712153 h 2640580"/>
                      <a:gd name="connsiteX8" fmla="*/ 270222 w 1516765"/>
                      <a:gd name="connsiteY8" fmla="*/ 2640581 h 2640580"/>
                      <a:gd name="connsiteX9" fmla="*/ 0 w 1516765"/>
                      <a:gd name="connsiteY9" fmla="*/ 2640581 h 2640580"/>
                      <a:gd name="connsiteX10" fmla="*/ 0 w 1516765"/>
                      <a:gd name="connsiteY10" fmla="*/ 0 h 26405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516765" h="2640580">
                        <a:moveTo>
                          <a:pt x="0" y="0"/>
                        </a:moveTo>
                        <a:lnTo>
                          <a:pt x="1164542" y="0"/>
                        </a:lnTo>
                        <a:lnTo>
                          <a:pt x="1133722" y="396252"/>
                        </a:lnTo>
                        <a:lnTo>
                          <a:pt x="1516765" y="2640581"/>
                        </a:lnTo>
                        <a:lnTo>
                          <a:pt x="934495" y="2640581"/>
                        </a:lnTo>
                        <a:cubicBezTo>
                          <a:pt x="897071" y="2251483"/>
                          <a:pt x="771041" y="913031"/>
                          <a:pt x="767189" y="712153"/>
                        </a:cubicBezTo>
                        <a:cubicBezTo>
                          <a:pt x="769940" y="696193"/>
                          <a:pt x="771041" y="687388"/>
                          <a:pt x="769390" y="686287"/>
                        </a:cubicBezTo>
                        <a:cubicBezTo>
                          <a:pt x="767739" y="685737"/>
                          <a:pt x="767189" y="694542"/>
                          <a:pt x="767189" y="712153"/>
                        </a:cubicBezTo>
                        <a:cubicBezTo>
                          <a:pt x="732516" y="913582"/>
                          <a:pt x="374788" y="2250933"/>
                          <a:pt x="270222" y="2640581"/>
                        </a:cubicBezTo>
                        <a:lnTo>
                          <a:pt x="0" y="2640581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6368A1"/>
                  </a:solidFill>
                  <a:ln w="5503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748" name="Freeform: Shape 747">
                    <a:extLst>
                      <a:ext uri="{FF2B5EF4-FFF2-40B4-BE49-F238E27FC236}">
                        <a16:creationId xmlns:a16="http://schemas.microsoft.com/office/drawing/2014/main" id="{2FF42DD4-3C15-EEB3-63CC-D5494DE18359}"/>
                      </a:ext>
                    </a:extLst>
                  </p:cNvPr>
                  <p:cNvSpPr/>
                  <p:nvPr/>
                </p:nvSpPr>
                <p:spPr>
                  <a:xfrm>
                    <a:off x="14828651" y="6368414"/>
                    <a:ext cx="735267" cy="1187656"/>
                  </a:xfrm>
                  <a:custGeom>
                    <a:avLst/>
                    <a:gdLst>
                      <a:gd name="connsiteX0" fmla="*/ 735267 w 735267"/>
                      <a:gd name="connsiteY0" fmla="*/ 0 h 1187656"/>
                      <a:gd name="connsiteX1" fmla="*/ 560807 w 735267"/>
                      <a:gd name="connsiteY1" fmla="*/ 1187656 h 1187656"/>
                      <a:gd name="connsiteX2" fmla="*/ 0 w 735267"/>
                      <a:gd name="connsiteY2" fmla="*/ 42377 h 1187656"/>
                      <a:gd name="connsiteX3" fmla="*/ 735267 w 735267"/>
                      <a:gd name="connsiteY3" fmla="*/ 0 h 11876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35267" h="1187656">
                        <a:moveTo>
                          <a:pt x="735267" y="0"/>
                        </a:moveTo>
                        <a:cubicBezTo>
                          <a:pt x="735267" y="0"/>
                          <a:pt x="559705" y="1050619"/>
                          <a:pt x="560807" y="1187656"/>
                        </a:cubicBezTo>
                        <a:cubicBezTo>
                          <a:pt x="513476" y="1054471"/>
                          <a:pt x="0" y="42377"/>
                          <a:pt x="0" y="42377"/>
                        </a:cubicBezTo>
                        <a:lnTo>
                          <a:pt x="735267" y="0"/>
                        </a:lnTo>
                        <a:close/>
                      </a:path>
                    </a:pathLst>
                  </a:custGeom>
                  <a:solidFill>
                    <a:srgbClr val="6368A1"/>
                  </a:solidFill>
                  <a:ln w="5503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749" name="Freeform: Shape 748">
                    <a:extLst>
                      <a:ext uri="{FF2B5EF4-FFF2-40B4-BE49-F238E27FC236}">
                        <a16:creationId xmlns:a16="http://schemas.microsoft.com/office/drawing/2014/main" id="{18C7ED9C-5471-1A86-F121-564E8FE9F791}"/>
                      </a:ext>
                    </a:extLst>
                  </p:cNvPr>
                  <p:cNvSpPr/>
                  <p:nvPr/>
                </p:nvSpPr>
                <p:spPr>
                  <a:xfrm>
                    <a:off x="15389458" y="7556620"/>
                    <a:ext cx="3509" cy="14309"/>
                  </a:xfrm>
                  <a:custGeom>
                    <a:avLst/>
                    <a:gdLst>
                      <a:gd name="connsiteX0" fmla="*/ 2751 w 3509"/>
                      <a:gd name="connsiteY0" fmla="*/ 14309 h 14309"/>
                      <a:gd name="connsiteX1" fmla="*/ 0 w 3509"/>
                      <a:gd name="connsiteY1" fmla="*/ 0 h 14309"/>
                      <a:gd name="connsiteX2" fmla="*/ 2751 w 3509"/>
                      <a:gd name="connsiteY2" fmla="*/ 14309 h 143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3509" h="14309">
                        <a:moveTo>
                          <a:pt x="2751" y="14309"/>
                        </a:moveTo>
                        <a:cubicBezTo>
                          <a:pt x="1100" y="13759"/>
                          <a:pt x="0" y="8806"/>
                          <a:pt x="0" y="0"/>
                        </a:cubicBezTo>
                        <a:cubicBezTo>
                          <a:pt x="3302" y="9356"/>
                          <a:pt x="4402" y="14309"/>
                          <a:pt x="2751" y="14309"/>
                        </a:cubicBezTo>
                        <a:close/>
                      </a:path>
                    </a:pathLst>
                  </a:custGeom>
                  <a:solidFill>
                    <a:srgbClr val="6368A1"/>
                  </a:solidFill>
                  <a:ln w="5503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sp>
              <p:nvSpPr>
                <p:cNvPr id="750" name="Freeform: Shape 749">
                  <a:extLst>
                    <a:ext uri="{FF2B5EF4-FFF2-40B4-BE49-F238E27FC236}">
                      <a16:creationId xmlns:a16="http://schemas.microsoft.com/office/drawing/2014/main" id="{02279E54-509A-3961-F11B-36EB06C3D1B2}"/>
                    </a:ext>
                  </a:extLst>
                </p:cNvPr>
                <p:cNvSpPr/>
                <p:nvPr/>
              </p:nvSpPr>
              <p:spPr>
                <a:xfrm>
                  <a:off x="9764876" y="6093238"/>
                  <a:ext cx="6273443" cy="744073"/>
                </a:xfrm>
                <a:custGeom>
                  <a:avLst/>
                  <a:gdLst>
                    <a:gd name="connsiteX0" fmla="*/ 5483692 w 6273443"/>
                    <a:gd name="connsiteY0" fmla="*/ 0 h 744073"/>
                    <a:gd name="connsiteX1" fmla="*/ 0 w 6273443"/>
                    <a:gd name="connsiteY1" fmla="*/ 0 h 744073"/>
                    <a:gd name="connsiteX2" fmla="*/ 0 w 6273443"/>
                    <a:gd name="connsiteY2" fmla="*/ 396252 h 744073"/>
                    <a:gd name="connsiteX3" fmla="*/ 1133722 w 6273443"/>
                    <a:gd name="connsiteY3" fmla="*/ 396252 h 744073"/>
                    <a:gd name="connsiteX4" fmla="*/ 1876695 w 6273443"/>
                    <a:gd name="connsiteY4" fmla="*/ 744074 h 744073"/>
                    <a:gd name="connsiteX5" fmla="*/ 3586083 w 6273443"/>
                    <a:gd name="connsiteY5" fmla="*/ 678032 h 744073"/>
                    <a:gd name="connsiteX6" fmla="*/ 4321901 w 6273443"/>
                    <a:gd name="connsiteY6" fmla="*/ 369835 h 744073"/>
                    <a:gd name="connsiteX7" fmla="*/ 4792450 w 6273443"/>
                    <a:gd name="connsiteY7" fmla="*/ 493114 h 744073"/>
                    <a:gd name="connsiteX8" fmla="*/ 6258585 w 6273443"/>
                    <a:gd name="connsiteY8" fmla="*/ 396252 h 744073"/>
                    <a:gd name="connsiteX9" fmla="*/ 6273443 w 6273443"/>
                    <a:gd name="connsiteY9" fmla="*/ 332412 h 744073"/>
                    <a:gd name="connsiteX10" fmla="*/ 5483692 w 6273443"/>
                    <a:gd name="connsiteY10" fmla="*/ 0 h 7440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6273443" h="744073">
                      <a:moveTo>
                        <a:pt x="5483692" y="0"/>
                      </a:moveTo>
                      <a:lnTo>
                        <a:pt x="0" y="0"/>
                      </a:lnTo>
                      <a:lnTo>
                        <a:pt x="0" y="396252"/>
                      </a:lnTo>
                      <a:lnTo>
                        <a:pt x="1133722" y="396252"/>
                      </a:lnTo>
                      <a:lnTo>
                        <a:pt x="1876695" y="744074"/>
                      </a:lnTo>
                      <a:lnTo>
                        <a:pt x="3586083" y="678032"/>
                      </a:lnTo>
                      <a:lnTo>
                        <a:pt x="4321901" y="369835"/>
                      </a:lnTo>
                      <a:lnTo>
                        <a:pt x="4792450" y="493114"/>
                      </a:lnTo>
                      <a:lnTo>
                        <a:pt x="6258585" y="396252"/>
                      </a:lnTo>
                      <a:cubicBezTo>
                        <a:pt x="6267941" y="375339"/>
                        <a:pt x="6273443" y="354426"/>
                        <a:pt x="6273443" y="332412"/>
                      </a:cubicBezTo>
                      <a:cubicBezTo>
                        <a:pt x="6273443" y="149145"/>
                        <a:pt x="5920119" y="0"/>
                        <a:pt x="5483692" y="0"/>
                      </a:cubicBezTo>
                      <a:close/>
                    </a:path>
                  </a:pathLst>
                </a:custGeom>
                <a:solidFill>
                  <a:srgbClr val="A893B7"/>
                </a:solidFill>
                <a:ln w="5503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grpSp>
              <p:nvGrpSpPr>
                <p:cNvPr id="751" name="Graphic 734">
                  <a:extLst>
                    <a:ext uri="{FF2B5EF4-FFF2-40B4-BE49-F238E27FC236}">
                      <a16:creationId xmlns:a16="http://schemas.microsoft.com/office/drawing/2014/main" id="{45C9D022-10CC-6B44-D701-9B076998B847}"/>
                    </a:ext>
                  </a:extLst>
                </p:cNvPr>
                <p:cNvGrpSpPr/>
                <p:nvPr/>
              </p:nvGrpSpPr>
              <p:grpSpPr>
                <a:xfrm>
                  <a:off x="9910169" y="6129529"/>
                  <a:ext cx="5664205" cy="286764"/>
                  <a:chOff x="9910169" y="6129529"/>
                  <a:chExt cx="5664205" cy="286764"/>
                </a:xfrm>
                <a:solidFill>
                  <a:srgbClr val="6368A1"/>
                </a:solidFill>
              </p:grpSpPr>
              <p:sp>
                <p:nvSpPr>
                  <p:cNvPr id="752" name="Freeform: Shape 751">
                    <a:extLst>
                      <a:ext uri="{FF2B5EF4-FFF2-40B4-BE49-F238E27FC236}">
                        <a16:creationId xmlns:a16="http://schemas.microsoft.com/office/drawing/2014/main" id="{3970E118-786B-9A51-F095-FFF7E317185C}"/>
                      </a:ext>
                    </a:extLst>
                  </p:cNvPr>
                  <p:cNvSpPr/>
                  <p:nvPr/>
                </p:nvSpPr>
                <p:spPr>
                  <a:xfrm>
                    <a:off x="9910169" y="6339245"/>
                    <a:ext cx="304894" cy="51732"/>
                  </a:xfrm>
                  <a:custGeom>
                    <a:avLst/>
                    <a:gdLst>
                      <a:gd name="connsiteX0" fmla="*/ 304895 w 304894"/>
                      <a:gd name="connsiteY0" fmla="*/ 25866 h 51732"/>
                      <a:gd name="connsiteX1" fmla="*/ 152447 w 304894"/>
                      <a:gd name="connsiteY1" fmla="*/ 51733 h 51732"/>
                      <a:gd name="connsiteX2" fmla="*/ 0 w 304894"/>
                      <a:gd name="connsiteY2" fmla="*/ 25866 h 51732"/>
                      <a:gd name="connsiteX3" fmla="*/ 152447 w 304894"/>
                      <a:gd name="connsiteY3" fmla="*/ 0 h 51732"/>
                      <a:gd name="connsiteX4" fmla="*/ 304895 w 304894"/>
                      <a:gd name="connsiteY4" fmla="*/ 25866 h 517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04894" h="51732">
                        <a:moveTo>
                          <a:pt x="304895" y="25866"/>
                        </a:moveTo>
                        <a:cubicBezTo>
                          <a:pt x="304895" y="40176"/>
                          <a:pt x="236651" y="51733"/>
                          <a:pt x="152447" y="51733"/>
                        </a:cubicBezTo>
                        <a:cubicBezTo>
                          <a:pt x="68244" y="51733"/>
                          <a:pt x="0" y="40176"/>
                          <a:pt x="0" y="25866"/>
                        </a:cubicBezTo>
                        <a:cubicBezTo>
                          <a:pt x="0" y="11557"/>
                          <a:pt x="68244" y="0"/>
                          <a:pt x="152447" y="0"/>
                        </a:cubicBezTo>
                        <a:cubicBezTo>
                          <a:pt x="236651" y="0"/>
                          <a:pt x="304895" y="11557"/>
                          <a:pt x="304895" y="25866"/>
                        </a:cubicBezTo>
                        <a:close/>
                      </a:path>
                    </a:pathLst>
                  </a:custGeom>
                  <a:solidFill>
                    <a:srgbClr val="6368A1"/>
                  </a:solidFill>
                  <a:ln w="5503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753" name="Freeform: Shape 752">
                    <a:extLst>
                      <a:ext uri="{FF2B5EF4-FFF2-40B4-BE49-F238E27FC236}">
                        <a16:creationId xmlns:a16="http://schemas.microsoft.com/office/drawing/2014/main" id="{C0C3DC31-3195-4557-F354-43E3C822DBF7}"/>
                      </a:ext>
                    </a:extLst>
                  </p:cNvPr>
                  <p:cNvSpPr/>
                  <p:nvPr/>
                </p:nvSpPr>
                <p:spPr>
                  <a:xfrm>
                    <a:off x="10623423" y="6253390"/>
                    <a:ext cx="171709" cy="28618"/>
                  </a:xfrm>
                  <a:custGeom>
                    <a:avLst/>
                    <a:gdLst>
                      <a:gd name="connsiteX0" fmla="*/ 171709 w 171709"/>
                      <a:gd name="connsiteY0" fmla="*/ 14309 h 28618"/>
                      <a:gd name="connsiteX1" fmla="*/ 85855 w 171709"/>
                      <a:gd name="connsiteY1" fmla="*/ 28618 h 28618"/>
                      <a:gd name="connsiteX2" fmla="*/ 0 w 171709"/>
                      <a:gd name="connsiteY2" fmla="*/ 14309 h 28618"/>
                      <a:gd name="connsiteX3" fmla="*/ 85855 w 171709"/>
                      <a:gd name="connsiteY3" fmla="*/ 0 h 28618"/>
                      <a:gd name="connsiteX4" fmla="*/ 171709 w 171709"/>
                      <a:gd name="connsiteY4" fmla="*/ 14309 h 286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709" h="28618">
                        <a:moveTo>
                          <a:pt x="171709" y="14309"/>
                        </a:moveTo>
                        <a:cubicBezTo>
                          <a:pt x="171709" y="22564"/>
                          <a:pt x="133185" y="28618"/>
                          <a:pt x="85855" y="28618"/>
                        </a:cubicBezTo>
                        <a:cubicBezTo>
                          <a:pt x="38524" y="28618"/>
                          <a:pt x="0" y="22014"/>
                          <a:pt x="0" y="14309"/>
                        </a:cubicBezTo>
                        <a:cubicBezTo>
                          <a:pt x="0" y="6054"/>
                          <a:pt x="38524" y="0"/>
                          <a:pt x="85855" y="0"/>
                        </a:cubicBezTo>
                        <a:cubicBezTo>
                          <a:pt x="133185" y="0"/>
                          <a:pt x="171709" y="6604"/>
                          <a:pt x="171709" y="14309"/>
                        </a:cubicBezTo>
                        <a:close/>
                      </a:path>
                    </a:pathLst>
                  </a:custGeom>
                  <a:solidFill>
                    <a:srgbClr val="6368A1"/>
                  </a:solidFill>
                  <a:ln w="5503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754" name="Freeform: Shape 753">
                    <a:extLst>
                      <a:ext uri="{FF2B5EF4-FFF2-40B4-BE49-F238E27FC236}">
                        <a16:creationId xmlns:a16="http://schemas.microsoft.com/office/drawing/2014/main" id="{47862C5F-D6EA-6042-10E9-505277CA227B}"/>
                      </a:ext>
                    </a:extLst>
                  </p:cNvPr>
                  <p:cNvSpPr/>
                  <p:nvPr/>
                </p:nvSpPr>
                <p:spPr>
                  <a:xfrm>
                    <a:off x="11385659" y="6129529"/>
                    <a:ext cx="171709" cy="28650"/>
                  </a:xfrm>
                  <a:custGeom>
                    <a:avLst/>
                    <a:gdLst>
                      <a:gd name="connsiteX0" fmla="*/ 171709 w 171709"/>
                      <a:gd name="connsiteY0" fmla="*/ 14341 h 28650"/>
                      <a:gd name="connsiteX1" fmla="*/ 85855 w 171709"/>
                      <a:gd name="connsiteY1" fmla="*/ 28650 h 28650"/>
                      <a:gd name="connsiteX2" fmla="*/ 0 w 171709"/>
                      <a:gd name="connsiteY2" fmla="*/ 14341 h 28650"/>
                      <a:gd name="connsiteX3" fmla="*/ 85855 w 171709"/>
                      <a:gd name="connsiteY3" fmla="*/ 32 h 28650"/>
                      <a:gd name="connsiteX4" fmla="*/ 171709 w 171709"/>
                      <a:gd name="connsiteY4" fmla="*/ 14341 h 286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709" h="28650">
                        <a:moveTo>
                          <a:pt x="171709" y="14341"/>
                        </a:moveTo>
                        <a:cubicBezTo>
                          <a:pt x="171709" y="22596"/>
                          <a:pt x="133184" y="28650"/>
                          <a:pt x="85855" y="28650"/>
                        </a:cubicBezTo>
                        <a:cubicBezTo>
                          <a:pt x="38524" y="28650"/>
                          <a:pt x="0" y="22046"/>
                          <a:pt x="0" y="14341"/>
                        </a:cubicBezTo>
                        <a:cubicBezTo>
                          <a:pt x="0" y="6636"/>
                          <a:pt x="38524" y="32"/>
                          <a:pt x="85855" y="32"/>
                        </a:cubicBezTo>
                        <a:cubicBezTo>
                          <a:pt x="133184" y="-518"/>
                          <a:pt x="171709" y="6086"/>
                          <a:pt x="171709" y="14341"/>
                        </a:cubicBezTo>
                        <a:close/>
                      </a:path>
                    </a:pathLst>
                  </a:custGeom>
                  <a:solidFill>
                    <a:srgbClr val="6368A1"/>
                  </a:solidFill>
                  <a:ln w="5503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755" name="Freeform: Shape 754">
                    <a:extLst>
                      <a:ext uri="{FF2B5EF4-FFF2-40B4-BE49-F238E27FC236}">
                        <a16:creationId xmlns:a16="http://schemas.microsoft.com/office/drawing/2014/main" id="{3B8D3C33-6C3A-A5BA-E545-A07F5E9ABADA}"/>
                      </a:ext>
                    </a:extLst>
                  </p:cNvPr>
                  <p:cNvSpPr/>
                  <p:nvPr/>
                </p:nvSpPr>
                <p:spPr>
                  <a:xfrm>
                    <a:off x="12130832" y="6313929"/>
                    <a:ext cx="304894" cy="51182"/>
                  </a:xfrm>
                  <a:custGeom>
                    <a:avLst/>
                    <a:gdLst>
                      <a:gd name="connsiteX0" fmla="*/ 304895 w 304894"/>
                      <a:gd name="connsiteY0" fmla="*/ 25316 h 51182"/>
                      <a:gd name="connsiteX1" fmla="*/ 152448 w 304894"/>
                      <a:gd name="connsiteY1" fmla="*/ 51183 h 51182"/>
                      <a:gd name="connsiteX2" fmla="*/ 0 w 304894"/>
                      <a:gd name="connsiteY2" fmla="*/ 25316 h 51182"/>
                      <a:gd name="connsiteX3" fmla="*/ 152448 w 304894"/>
                      <a:gd name="connsiteY3" fmla="*/ 0 h 51182"/>
                      <a:gd name="connsiteX4" fmla="*/ 304895 w 304894"/>
                      <a:gd name="connsiteY4" fmla="*/ 25316 h 511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04894" h="51182">
                        <a:moveTo>
                          <a:pt x="304895" y="25316"/>
                        </a:moveTo>
                        <a:cubicBezTo>
                          <a:pt x="304895" y="39625"/>
                          <a:pt x="236652" y="51183"/>
                          <a:pt x="152448" y="51183"/>
                        </a:cubicBezTo>
                        <a:cubicBezTo>
                          <a:pt x="68245" y="51183"/>
                          <a:pt x="0" y="39625"/>
                          <a:pt x="0" y="25316"/>
                        </a:cubicBezTo>
                        <a:cubicBezTo>
                          <a:pt x="0" y="11557"/>
                          <a:pt x="68245" y="0"/>
                          <a:pt x="152448" y="0"/>
                        </a:cubicBezTo>
                        <a:cubicBezTo>
                          <a:pt x="236652" y="0"/>
                          <a:pt x="304895" y="11557"/>
                          <a:pt x="304895" y="25316"/>
                        </a:cubicBezTo>
                        <a:close/>
                      </a:path>
                    </a:pathLst>
                  </a:custGeom>
                  <a:solidFill>
                    <a:srgbClr val="6368A1"/>
                  </a:solidFill>
                  <a:ln w="5503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756" name="Freeform: Shape 755">
                    <a:extLst>
                      <a:ext uri="{FF2B5EF4-FFF2-40B4-BE49-F238E27FC236}">
                        <a16:creationId xmlns:a16="http://schemas.microsoft.com/office/drawing/2014/main" id="{14312DF4-9BB5-A1EF-4381-C563B496C632}"/>
                      </a:ext>
                    </a:extLst>
                  </p:cNvPr>
                  <p:cNvSpPr/>
                  <p:nvPr/>
                </p:nvSpPr>
                <p:spPr>
                  <a:xfrm>
                    <a:off x="13207868" y="6387676"/>
                    <a:ext cx="171709" cy="28618"/>
                  </a:xfrm>
                  <a:custGeom>
                    <a:avLst/>
                    <a:gdLst>
                      <a:gd name="connsiteX0" fmla="*/ 171709 w 171709"/>
                      <a:gd name="connsiteY0" fmla="*/ 14309 h 28618"/>
                      <a:gd name="connsiteX1" fmla="*/ 85855 w 171709"/>
                      <a:gd name="connsiteY1" fmla="*/ 28618 h 28618"/>
                      <a:gd name="connsiteX2" fmla="*/ 0 w 171709"/>
                      <a:gd name="connsiteY2" fmla="*/ 14309 h 28618"/>
                      <a:gd name="connsiteX3" fmla="*/ 85855 w 171709"/>
                      <a:gd name="connsiteY3" fmla="*/ 0 h 28618"/>
                      <a:gd name="connsiteX4" fmla="*/ 171709 w 171709"/>
                      <a:gd name="connsiteY4" fmla="*/ 14309 h 286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709" h="28618">
                        <a:moveTo>
                          <a:pt x="171709" y="14309"/>
                        </a:moveTo>
                        <a:cubicBezTo>
                          <a:pt x="171709" y="22564"/>
                          <a:pt x="133186" y="28618"/>
                          <a:pt x="85855" y="28618"/>
                        </a:cubicBezTo>
                        <a:cubicBezTo>
                          <a:pt x="38525" y="28618"/>
                          <a:pt x="0" y="22014"/>
                          <a:pt x="0" y="14309"/>
                        </a:cubicBezTo>
                        <a:cubicBezTo>
                          <a:pt x="0" y="6054"/>
                          <a:pt x="38525" y="0"/>
                          <a:pt x="85855" y="0"/>
                        </a:cubicBezTo>
                        <a:cubicBezTo>
                          <a:pt x="133186" y="0"/>
                          <a:pt x="171709" y="6054"/>
                          <a:pt x="171709" y="14309"/>
                        </a:cubicBezTo>
                        <a:close/>
                      </a:path>
                    </a:pathLst>
                  </a:custGeom>
                  <a:solidFill>
                    <a:srgbClr val="6368A1"/>
                  </a:solidFill>
                  <a:ln w="5503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757" name="Freeform: Shape 756">
                    <a:extLst>
                      <a:ext uri="{FF2B5EF4-FFF2-40B4-BE49-F238E27FC236}">
                        <a16:creationId xmlns:a16="http://schemas.microsoft.com/office/drawing/2014/main" id="{A3760E55-D172-208B-5754-764E4511A91B}"/>
                      </a:ext>
                    </a:extLst>
                  </p:cNvPr>
                  <p:cNvSpPr/>
                  <p:nvPr/>
                </p:nvSpPr>
                <p:spPr>
                  <a:xfrm>
                    <a:off x="13970104" y="6263297"/>
                    <a:ext cx="171709" cy="28618"/>
                  </a:xfrm>
                  <a:custGeom>
                    <a:avLst/>
                    <a:gdLst>
                      <a:gd name="connsiteX0" fmla="*/ 171709 w 171709"/>
                      <a:gd name="connsiteY0" fmla="*/ 14309 h 28618"/>
                      <a:gd name="connsiteX1" fmla="*/ 85855 w 171709"/>
                      <a:gd name="connsiteY1" fmla="*/ 28618 h 28618"/>
                      <a:gd name="connsiteX2" fmla="*/ 0 w 171709"/>
                      <a:gd name="connsiteY2" fmla="*/ 14309 h 28618"/>
                      <a:gd name="connsiteX3" fmla="*/ 85855 w 171709"/>
                      <a:gd name="connsiteY3" fmla="*/ 0 h 28618"/>
                      <a:gd name="connsiteX4" fmla="*/ 171709 w 171709"/>
                      <a:gd name="connsiteY4" fmla="*/ 14309 h 286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709" h="28618">
                        <a:moveTo>
                          <a:pt x="171709" y="14309"/>
                        </a:moveTo>
                        <a:cubicBezTo>
                          <a:pt x="171709" y="22564"/>
                          <a:pt x="133184" y="28618"/>
                          <a:pt x="85855" y="28618"/>
                        </a:cubicBezTo>
                        <a:cubicBezTo>
                          <a:pt x="38525" y="28618"/>
                          <a:pt x="0" y="22014"/>
                          <a:pt x="0" y="14309"/>
                        </a:cubicBezTo>
                        <a:cubicBezTo>
                          <a:pt x="0" y="6604"/>
                          <a:pt x="38525" y="0"/>
                          <a:pt x="85855" y="0"/>
                        </a:cubicBezTo>
                        <a:cubicBezTo>
                          <a:pt x="133184" y="0"/>
                          <a:pt x="171709" y="6604"/>
                          <a:pt x="171709" y="14309"/>
                        </a:cubicBezTo>
                        <a:close/>
                      </a:path>
                    </a:pathLst>
                  </a:custGeom>
                  <a:solidFill>
                    <a:srgbClr val="6368A1"/>
                  </a:solidFill>
                  <a:ln w="5503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758" name="Freeform: Shape 757">
                    <a:extLst>
                      <a:ext uri="{FF2B5EF4-FFF2-40B4-BE49-F238E27FC236}">
                        <a16:creationId xmlns:a16="http://schemas.microsoft.com/office/drawing/2014/main" id="{D1645038-A21F-762D-39B2-6BD4F97B2C38}"/>
                      </a:ext>
                    </a:extLst>
                  </p:cNvPr>
                  <p:cNvSpPr/>
                  <p:nvPr/>
                </p:nvSpPr>
                <p:spPr>
                  <a:xfrm>
                    <a:off x="15269480" y="6205510"/>
                    <a:ext cx="304894" cy="51732"/>
                  </a:xfrm>
                  <a:custGeom>
                    <a:avLst/>
                    <a:gdLst>
                      <a:gd name="connsiteX0" fmla="*/ 304895 w 304894"/>
                      <a:gd name="connsiteY0" fmla="*/ 25866 h 51732"/>
                      <a:gd name="connsiteX1" fmla="*/ 152448 w 304894"/>
                      <a:gd name="connsiteY1" fmla="*/ 51733 h 51732"/>
                      <a:gd name="connsiteX2" fmla="*/ 0 w 304894"/>
                      <a:gd name="connsiteY2" fmla="*/ 25866 h 51732"/>
                      <a:gd name="connsiteX3" fmla="*/ 152448 w 304894"/>
                      <a:gd name="connsiteY3" fmla="*/ 0 h 51732"/>
                      <a:gd name="connsiteX4" fmla="*/ 304895 w 304894"/>
                      <a:gd name="connsiteY4" fmla="*/ 25866 h 517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04894" h="51732">
                        <a:moveTo>
                          <a:pt x="304895" y="25866"/>
                        </a:moveTo>
                        <a:cubicBezTo>
                          <a:pt x="304895" y="40176"/>
                          <a:pt x="236652" y="51733"/>
                          <a:pt x="152448" y="51733"/>
                        </a:cubicBezTo>
                        <a:cubicBezTo>
                          <a:pt x="68245" y="51733"/>
                          <a:pt x="0" y="40176"/>
                          <a:pt x="0" y="25866"/>
                        </a:cubicBezTo>
                        <a:cubicBezTo>
                          <a:pt x="0" y="11557"/>
                          <a:pt x="68245" y="0"/>
                          <a:pt x="152448" y="0"/>
                        </a:cubicBezTo>
                        <a:cubicBezTo>
                          <a:pt x="236652" y="0"/>
                          <a:pt x="304895" y="11557"/>
                          <a:pt x="304895" y="25866"/>
                        </a:cubicBezTo>
                        <a:close/>
                      </a:path>
                    </a:pathLst>
                  </a:custGeom>
                  <a:solidFill>
                    <a:srgbClr val="6368A1"/>
                  </a:solidFill>
                  <a:ln w="5503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sp>
              <p:nvSpPr>
                <p:cNvPr id="759" name="Freeform: Shape 758">
                  <a:extLst>
                    <a:ext uri="{FF2B5EF4-FFF2-40B4-BE49-F238E27FC236}">
                      <a16:creationId xmlns:a16="http://schemas.microsoft.com/office/drawing/2014/main" id="{5999ED97-EAF3-B380-52A5-1818E592E159}"/>
                    </a:ext>
                  </a:extLst>
                </p:cNvPr>
                <p:cNvSpPr/>
                <p:nvPr/>
              </p:nvSpPr>
              <p:spPr>
                <a:xfrm>
                  <a:off x="9764876" y="6449315"/>
                  <a:ext cx="6258584" cy="400655"/>
                </a:xfrm>
                <a:custGeom>
                  <a:avLst/>
                  <a:gdLst>
                    <a:gd name="connsiteX0" fmla="*/ 0 w 6258584"/>
                    <a:gd name="connsiteY0" fmla="*/ 40176 h 400655"/>
                    <a:gd name="connsiteX1" fmla="*/ 566861 w 6258584"/>
                    <a:gd name="connsiteY1" fmla="*/ 44578 h 400655"/>
                    <a:gd name="connsiteX2" fmla="*/ 1133722 w 6258584"/>
                    <a:gd name="connsiteY2" fmla="*/ 47880 h 400655"/>
                    <a:gd name="connsiteX3" fmla="*/ 1120513 w 6258584"/>
                    <a:gd name="connsiteY3" fmla="*/ 45679 h 400655"/>
                    <a:gd name="connsiteX4" fmla="*/ 1856332 w 6258584"/>
                    <a:gd name="connsiteY4" fmla="*/ 396252 h 400655"/>
                    <a:gd name="connsiteX5" fmla="*/ 1865138 w 6258584"/>
                    <a:gd name="connsiteY5" fmla="*/ 400655 h 400655"/>
                    <a:gd name="connsiteX6" fmla="*/ 1878897 w 6258584"/>
                    <a:gd name="connsiteY6" fmla="*/ 400105 h 400655"/>
                    <a:gd name="connsiteX7" fmla="*/ 3588834 w 6258584"/>
                    <a:gd name="connsiteY7" fmla="*/ 335163 h 400655"/>
                    <a:gd name="connsiteX8" fmla="*/ 3599291 w 6258584"/>
                    <a:gd name="connsiteY8" fmla="*/ 334613 h 400655"/>
                    <a:gd name="connsiteX9" fmla="*/ 3606997 w 6258584"/>
                    <a:gd name="connsiteY9" fmla="*/ 331311 h 400655"/>
                    <a:gd name="connsiteX10" fmla="*/ 4340613 w 6258584"/>
                    <a:gd name="connsiteY10" fmla="*/ 22014 h 400655"/>
                    <a:gd name="connsiteX11" fmla="*/ 4307592 w 6258584"/>
                    <a:gd name="connsiteY11" fmla="*/ 23665 h 400655"/>
                    <a:gd name="connsiteX12" fmla="*/ 4780893 w 6258584"/>
                    <a:gd name="connsiteY12" fmla="*/ 145292 h 400655"/>
                    <a:gd name="connsiteX13" fmla="*/ 4788048 w 6258584"/>
                    <a:gd name="connsiteY13" fmla="*/ 146944 h 400655"/>
                    <a:gd name="connsiteX14" fmla="*/ 4795754 w 6258584"/>
                    <a:gd name="connsiteY14" fmla="*/ 146393 h 400655"/>
                    <a:gd name="connsiteX15" fmla="*/ 5527719 w 6258584"/>
                    <a:gd name="connsiteY15" fmla="*/ 94110 h 400655"/>
                    <a:gd name="connsiteX16" fmla="*/ 6258585 w 6258584"/>
                    <a:gd name="connsiteY16" fmla="*/ 40176 h 400655"/>
                    <a:gd name="connsiteX17" fmla="*/ 5523317 w 6258584"/>
                    <a:gd name="connsiteY17" fmla="*/ 83103 h 400655"/>
                    <a:gd name="connsiteX18" fmla="*/ 4789148 w 6258584"/>
                    <a:gd name="connsiteY18" fmla="*/ 128782 h 400655"/>
                    <a:gd name="connsiteX19" fmla="*/ 4804009 w 6258584"/>
                    <a:gd name="connsiteY19" fmla="*/ 129883 h 400655"/>
                    <a:gd name="connsiteX20" fmla="*/ 4336211 w 6258584"/>
                    <a:gd name="connsiteY20" fmla="*/ 4953 h 400655"/>
                    <a:gd name="connsiteX21" fmla="*/ 4318600 w 6258584"/>
                    <a:gd name="connsiteY21" fmla="*/ 0 h 400655"/>
                    <a:gd name="connsiteX22" fmla="*/ 4303190 w 6258584"/>
                    <a:gd name="connsiteY22" fmla="*/ 6054 h 400655"/>
                    <a:gd name="connsiteX23" fmla="*/ 3565170 w 6258584"/>
                    <a:gd name="connsiteY23" fmla="*/ 313149 h 400655"/>
                    <a:gd name="connsiteX24" fmla="*/ 3583332 w 6258584"/>
                    <a:gd name="connsiteY24" fmla="*/ 309847 h 400655"/>
                    <a:gd name="connsiteX25" fmla="*/ 1873942 w 6258584"/>
                    <a:gd name="connsiteY25" fmla="*/ 376990 h 400655"/>
                    <a:gd name="connsiteX26" fmla="*/ 1896507 w 6258584"/>
                    <a:gd name="connsiteY26" fmla="*/ 380842 h 400655"/>
                    <a:gd name="connsiteX27" fmla="*/ 1146930 w 6258584"/>
                    <a:gd name="connsiteY27" fmla="*/ 35222 h 400655"/>
                    <a:gd name="connsiteX28" fmla="*/ 1141427 w 6258584"/>
                    <a:gd name="connsiteY28" fmla="*/ 32471 h 400655"/>
                    <a:gd name="connsiteX29" fmla="*/ 1133722 w 6258584"/>
                    <a:gd name="connsiteY29" fmla="*/ 32471 h 400655"/>
                    <a:gd name="connsiteX30" fmla="*/ 566861 w 6258584"/>
                    <a:gd name="connsiteY30" fmla="*/ 35773 h 400655"/>
                    <a:gd name="connsiteX31" fmla="*/ 0 w 6258584"/>
                    <a:gd name="connsiteY31" fmla="*/ 40176 h 4006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</a:cxnLst>
                  <a:rect l="l" t="t" r="r" b="b"/>
                  <a:pathLst>
                    <a:path w="6258584" h="400655">
                      <a:moveTo>
                        <a:pt x="0" y="40176"/>
                      </a:moveTo>
                      <a:lnTo>
                        <a:pt x="566861" y="44578"/>
                      </a:lnTo>
                      <a:lnTo>
                        <a:pt x="1133722" y="47880"/>
                      </a:lnTo>
                      <a:lnTo>
                        <a:pt x="1120513" y="45679"/>
                      </a:lnTo>
                      <a:cubicBezTo>
                        <a:pt x="1365970" y="162353"/>
                        <a:pt x="1609224" y="280128"/>
                        <a:pt x="1856332" y="396252"/>
                      </a:cubicBezTo>
                      <a:lnTo>
                        <a:pt x="1865138" y="400655"/>
                      </a:lnTo>
                      <a:lnTo>
                        <a:pt x="1878897" y="400105"/>
                      </a:lnTo>
                      <a:cubicBezTo>
                        <a:pt x="2449059" y="378641"/>
                        <a:pt x="3019223" y="358828"/>
                        <a:pt x="3588834" y="335163"/>
                      </a:cubicBezTo>
                      <a:lnTo>
                        <a:pt x="3599291" y="334613"/>
                      </a:lnTo>
                      <a:lnTo>
                        <a:pt x="3606997" y="331311"/>
                      </a:lnTo>
                      <a:lnTo>
                        <a:pt x="4340613" y="22014"/>
                      </a:lnTo>
                      <a:lnTo>
                        <a:pt x="4307592" y="23665"/>
                      </a:lnTo>
                      <a:lnTo>
                        <a:pt x="4780893" y="145292"/>
                      </a:lnTo>
                      <a:lnTo>
                        <a:pt x="4788048" y="146944"/>
                      </a:lnTo>
                      <a:lnTo>
                        <a:pt x="4795754" y="146393"/>
                      </a:lnTo>
                      <a:lnTo>
                        <a:pt x="5527719" y="94110"/>
                      </a:lnTo>
                      <a:lnTo>
                        <a:pt x="6258585" y="40176"/>
                      </a:lnTo>
                      <a:lnTo>
                        <a:pt x="5523317" y="83103"/>
                      </a:lnTo>
                      <a:lnTo>
                        <a:pt x="4789148" y="128782"/>
                      </a:lnTo>
                      <a:lnTo>
                        <a:pt x="4804009" y="129883"/>
                      </a:lnTo>
                      <a:lnTo>
                        <a:pt x="4336211" y="4953"/>
                      </a:lnTo>
                      <a:lnTo>
                        <a:pt x="4318600" y="0"/>
                      </a:lnTo>
                      <a:lnTo>
                        <a:pt x="4303190" y="6054"/>
                      </a:lnTo>
                      <a:lnTo>
                        <a:pt x="3565170" y="313149"/>
                      </a:lnTo>
                      <a:lnTo>
                        <a:pt x="3583332" y="309847"/>
                      </a:lnTo>
                      <a:cubicBezTo>
                        <a:pt x="3013168" y="330210"/>
                        <a:pt x="2443555" y="354426"/>
                        <a:pt x="1873942" y="376990"/>
                      </a:cubicBezTo>
                      <a:lnTo>
                        <a:pt x="1896507" y="380842"/>
                      </a:lnTo>
                      <a:cubicBezTo>
                        <a:pt x="1648300" y="264719"/>
                        <a:pt x="1396790" y="150246"/>
                        <a:pt x="1146930" y="35222"/>
                      </a:cubicBezTo>
                      <a:lnTo>
                        <a:pt x="1141427" y="32471"/>
                      </a:lnTo>
                      <a:lnTo>
                        <a:pt x="1133722" y="32471"/>
                      </a:lnTo>
                      <a:lnTo>
                        <a:pt x="566861" y="35773"/>
                      </a:lnTo>
                      <a:lnTo>
                        <a:pt x="0" y="40176"/>
                      </a:lnTo>
                      <a:close/>
                    </a:path>
                  </a:pathLst>
                </a:custGeom>
                <a:solidFill>
                  <a:srgbClr val="FFFDE8"/>
                </a:solidFill>
                <a:ln w="5503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grpSp>
              <p:nvGrpSpPr>
                <p:cNvPr id="760" name="Graphic 734">
                  <a:extLst>
                    <a:ext uri="{FF2B5EF4-FFF2-40B4-BE49-F238E27FC236}">
                      <a16:creationId xmlns:a16="http://schemas.microsoft.com/office/drawing/2014/main" id="{974AC9BA-7D22-03C9-94FF-F4B450E40F11}"/>
                    </a:ext>
                  </a:extLst>
                </p:cNvPr>
                <p:cNvGrpSpPr/>
                <p:nvPr/>
              </p:nvGrpSpPr>
              <p:grpSpPr>
                <a:xfrm>
                  <a:off x="12447284" y="6657348"/>
                  <a:ext cx="839835" cy="112271"/>
                  <a:chOff x="12447284" y="6657348"/>
                  <a:chExt cx="839835" cy="112271"/>
                </a:xfrm>
              </p:grpSpPr>
              <p:sp>
                <p:nvSpPr>
                  <p:cNvPr id="761" name="Freeform: Shape 760">
                    <a:extLst>
                      <a:ext uri="{FF2B5EF4-FFF2-40B4-BE49-F238E27FC236}">
                        <a16:creationId xmlns:a16="http://schemas.microsoft.com/office/drawing/2014/main" id="{E9D817B6-6326-6A4F-DAE8-B4BD5E4A02A7}"/>
                      </a:ext>
                    </a:extLst>
                  </p:cNvPr>
                  <p:cNvSpPr/>
                  <p:nvPr/>
                </p:nvSpPr>
                <p:spPr>
                  <a:xfrm>
                    <a:off x="12447284" y="6657348"/>
                    <a:ext cx="839835" cy="112271"/>
                  </a:xfrm>
                  <a:custGeom>
                    <a:avLst/>
                    <a:gdLst>
                      <a:gd name="connsiteX0" fmla="*/ 0 w 839835"/>
                      <a:gd name="connsiteY0" fmla="*/ 56136 h 112271"/>
                      <a:gd name="connsiteX1" fmla="*/ 419918 w 839835"/>
                      <a:gd name="connsiteY1" fmla="*/ 112271 h 112271"/>
                      <a:gd name="connsiteX2" fmla="*/ 839835 w 839835"/>
                      <a:gd name="connsiteY2" fmla="*/ 56136 h 112271"/>
                      <a:gd name="connsiteX3" fmla="*/ 419918 w 839835"/>
                      <a:gd name="connsiteY3" fmla="*/ 0 h 112271"/>
                      <a:gd name="connsiteX4" fmla="*/ 0 w 839835"/>
                      <a:gd name="connsiteY4" fmla="*/ 56136 h 1122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39835" h="112271">
                        <a:moveTo>
                          <a:pt x="0" y="56136"/>
                        </a:moveTo>
                        <a:cubicBezTo>
                          <a:pt x="0" y="87506"/>
                          <a:pt x="188221" y="112271"/>
                          <a:pt x="419918" y="112271"/>
                        </a:cubicBezTo>
                        <a:cubicBezTo>
                          <a:pt x="651615" y="112271"/>
                          <a:pt x="839835" y="86955"/>
                          <a:pt x="839835" y="56136"/>
                        </a:cubicBezTo>
                        <a:cubicBezTo>
                          <a:pt x="839835" y="25316"/>
                          <a:pt x="651615" y="0"/>
                          <a:pt x="419918" y="0"/>
                        </a:cubicBezTo>
                        <a:cubicBezTo>
                          <a:pt x="188221" y="0"/>
                          <a:pt x="0" y="25316"/>
                          <a:pt x="0" y="56136"/>
                        </a:cubicBezTo>
                        <a:close/>
                      </a:path>
                    </a:pathLst>
                  </a:custGeom>
                  <a:solidFill>
                    <a:srgbClr val="6368A1"/>
                  </a:solidFill>
                  <a:ln w="5503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762" name="Freeform: Shape 761">
                    <a:extLst>
                      <a:ext uri="{FF2B5EF4-FFF2-40B4-BE49-F238E27FC236}">
                        <a16:creationId xmlns:a16="http://schemas.microsoft.com/office/drawing/2014/main" id="{189A9F2B-47CB-8D8A-B978-E02503074177}"/>
                      </a:ext>
                    </a:extLst>
                  </p:cNvPr>
                  <p:cNvSpPr/>
                  <p:nvPr/>
                </p:nvSpPr>
                <p:spPr>
                  <a:xfrm>
                    <a:off x="12702647" y="6676059"/>
                    <a:ext cx="556954" cy="74297"/>
                  </a:xfrm>
                  <a:custGeom>
                    <a:avLst/>
                    <a:gdLst>
                      <a:gd name="connsiteX0" fmla="*/ 0 w 556954"/>
                      <a:gd name="connsiteY0" fmla="*/ 36873 h 74297"/>
                      <a:gd name="connsiteX1" fmla="*/ 278477 w 556954"/>
                      <a:gd name="connsiteY1" fmla="*/ 74297 h 74297"/>
                      <a:gd name="connsiteX2" fmla="*/ 556954 w 556954"/>
                      <a:gd name="connsiteY2" fmla="*/ 36873 h 74297"/>
                      <a:gd name="connsiteX3" fmla="*/ 278477 w 556954"/>
                      <a:gd name="connsiteY3" fmla="*/ 0 h 74297"/>
                      <a:gd name="connsiteX4" fmla="*/ 0 w 556954"/>
                      <a:gd name="connsiteY4" fmla="*/ 36873 h 742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56954" h="74297">
                        <a:moveTo>
                          <a:pt x="0" y="36873"/>
                        </a:moveTo>
                        <a:cubicBezTo>
                          <a:pt x="0" y="57236"/>
                          <a:pt x="124380" y="74297"/>
                          <a:pt x="278477" y="74297"/>
                        </a:cubicBezTo>
                        <a:cubicBezTo>
                          <a:pt x="432575" y="74297"/>
                          <a:pt x="556954" y="57787"/>
                          <a:pt x="556954" y="36873"/>
                        </a:cubicBezTo>
                        <a:cubicBezTo>
                          <a:pt x="556954" y="16510"/>
                          <a:pt x="432575" y="0"/>
                          <a:pt x="278477" y="0"/>
                        </a:cubicBezTo>
                        <a:cubicBezTo>
                          <a:pt x="124380" y="0"/>
                          <a:pt x="0" y="15960"/>
                          <a:pt x="0" y="36873"/>
                        </a:cubicBezTo>
                        <a:close/>
                      </a:path>
                    </a:pathLst>
                  </a:custGeom>
                  <a:solidFill>
                    <a:srgbClr val="6368A1">
                      <a:alpha val="40000"/>
                    </a:srgbClr>
                  </a:solidFill>
                  <a:ln w="5503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763" name="Graphic 734">
                  <a:extLst>
                    <a:ext uri="{FF2B5EF4-FFF2-40B4-BE49-F238E27FC236}">
                      <a16:creationId xmlns:a16="http://schemas.microsoft.com/office/drawing/2014/main" id="{43771E7F-9524-1285-FBF0-8D548949AB64}"/>
                    </a:ext>
                  </a:extLst>
                </p:cNvPr>
                <p:cNvGrpSpPr/>
                <p:nvPr/>
              </p:nvGrpSpPr>
              <p:grpSpPr>
                <a:xfrm>
                  <a:off x="14409284" y="6370065"/>
                  <a:ext cx="839284" cy="112271"/>
                  <a:chOff x="14409284" y="6370065"/>
                  <a:chExt cx="839284" cy="112271"/>
                </a:xfrm>
              </p:grpSpPr>
              <p:sp>
                <p:nvSpPr>
                  <p:cNvPr id="764" name="Freeform: Shape 763">
                    <a:extLst>
                      <a:ext uri="{FF2B5EF4-FFF2-40B4-BE49-F238E27FC236}">
                        <a16:creationId xmlns:a16="http://schemas.microsoft.com/office/drawing/2014/main" id="{EEA8BA56-4B99-DBAA-6B90-CAF5846685DC}"/>
                      </a:ext>
                    </a:extLst>
                  </p:cNvPr>
                  <p:cNvSpPr/>
                  <p:nvPr/>
                </p:nvSpPr>
                <p:spPr>
                  <a:xfrm>
                    <a:off x="14409284" y="6370065"/>
                    <a:ext cx="839284" cy="112271"/>
                  </a:xfrm>
                  <a:custGeom>
                    <a:avLst/>
                    <a:gdLst>
                      <a:gd name="connsiteX0" fmla="*/ 0 w 839284"/>
                      <a:gd name="connsiteY0" fmla="*/ 56136 h 112271"/>
                      <a:gd name="connsiteX1" fmla="*/ 419367 w 839284"/>
                      <a:gd name="connsiteY1" fmla="*/ 112271 h 112271"/>
                      <a:gd name="connsiteX2" fmla="*/ 839284 w 839284"/>
                      <a:gd name="connsiteY2" fmla="*/ 56136 h 112271"/>
                      <a:gd name="connsiteX3" fmla="*/ 419367 w 839284"/>
                      <a:gd name="connsiteY3" fmla="*/ 0 h 112271"/>
                      <a:gd name="connsiteX4" fmla="*/ 0 w 839284"/>
                      <a:gd name="connsiteY4" fmla="*/ 56136 h 1122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39284" h="112271">
                        <a:moveTo>
                          <a:pt x="0" y="56136"/>
                        </a:moveTo>
                        <a:cubicBezTo>
                          <a:pt x="0" y="86955"/>
                          <a:pt x="188219" y="112271"/>
                          <a:pt x="419367" y="112271"/>
                        </a:cubicBezTo>
                        <a:cubicBezTo>
                          <a:pt x="651064" y="112271"/>
                          <a:pt x="839284" y="86955"/>
                          <a:pt x="839284" y="56136"/>
                        </a:cubicBezTo>
                        <a:cubicBezTo>
                          <a:pt x="839284" y="24766"/>
                          <a:pt x="651615" y="0"/>
                          <a:pt x="419367" y="0"/>
                        </a:cubicBezTo>
                        <a:cubicBezTo>
                          <a:pt x="188219" y="0"/>
                          <a:pt x="0" y="24766"/>
                          <a:pt x="0" y="56136"/>
                        </a:cubicBezTo>
                        <a:close/>
                      </a:path>
                    </a:pathLst>
                  </a:custGeom>
                  <a:solidFill>
                    <a:srgbClr val="6368A1"/>
                  </a:solidFill>
                  <a:ln w="5503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765" name="Freeform: Shape 764">
                    <a:extLst>
                      <a:ext uri="{FF2B5EF4-FFF2-40B4-BE49-F238E27FC236}">
                        <a16:creationId xmlns:a16="http://schemas.microsoft.com/office/drawing/2014/main" id="{BF84093A-1BE7-E150-4355-25DA5A52CD9C}"/>
                      </a:ext>
                    </a:extLst>
                  </p:cNvPr>
                  <p:cNvSpPr/>
                  <p:nvPr/>
                </p:nvSpPr>
                <p:spPr>
                  <a:xfrm>
                    <a:off x="14664646" y="6388226"/>
                    <a:ext cx="556954" cy="74297"/>
                  </a:xfrm>
                  <a:custGeom>
                    <a:avLst/>
                    <a:gdLst>
                      <a:gd name="connsiteX0" fmla="*/ 0 w 556954"/>
                      <a:gd name="connsiteY0" fmla="*/ 36873 h 74297"/>
                      <a:gd name="connsiteX1" fmla="*/ 278477 w 556954"/>
                      <a:gd name="connsiteY1" fmla="*/ 74297 h 74297"/>
                      <a:gd name="connsiteX2" fmla="*/ 556954 w 556954"/>
                      <a:gd name="connsiteY2" fmla="*/ 36873 h 74297"/>
                      <a:gd name="connsiteX3" fmla="*/ 278477 w 556954"/>
                      <a:gd name="connsiteY3" fmla="*/ 0 h 74297"/>
                      <a:gd name="connsiteX4" fmla="*/ 0 w 556954"/>
                      <a:gd name="connsiteY4" fmla="*/ 36873 h 742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56954" h="74297">
                        <a:moveTo>
                          <a:pt x="0" y="36873"/>
                        </a:moveTo>
                        <a:cubicBezTo>
                          <a:pt x="0" y="57236"/>
                          <a:pt x="124380" y="74297"/>
                          <a:pt x="278477" y="74297"/>
                        </a:cubicBezTo>
                        <a:cubicBezTo>
                          <a:pt x="432576" y="74297"/>
                          <a:pt x="556954" y="57787"/>
                          <a:pt x="556954" y="36873"/>
                        </a:cubicBezTo>
                        <a:cubicBezTo>
                          <a:pt x="556954" y="16511"/>
                          <a:pt x="432576" y="0"/>
                          <a:pt x="278477" y="0"/>
                        </a:cubicBezTo>
                        <a:cubicBezTo>
                          <a:pt x="124380" y="0"/>
                          <a:pt x="0" y="16511"/>
                          <a:pt x="0" y="36873"/>
                        </a:cubicBezTo>
                        <a:close/>
                      </a:path>
                    </a:pathLst>
                  </a:custGeom>
                  <a:solidFill>
                    <a:srgbClr val="6368A1">
                      <a:alpha val="40000"/>
                    </a:srgbClr>
                  </a:solidFill>
                  <a:ln w="5503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766" name="Graphic 734">
                  <a:extLst>
                    <a:ext uri="{FF2B5EF4-FFF2-40B4-BE49-F238E27FC236}">
                      <a16:creationId xmlns:a16="http://schemas.microsoft.com/office/drawing/2014/main" id="{27E88EAD-B0CE-4AB2-B0D4-7E2FFDFF77BC}"/>
                    </a:ext>
                  </a:extLst>
                </p:cNvPr>
                <p:cNvGrpSpPr/>
                <p:nvPr/>
              </p:nvGrpSpPr>
              <p:grpSpPr>
                <a:xfrm>
                  <a:off x="11213949" y="6247887"/>
                  <a:ext cx="487610" cy="64941"/>
                  <a:chOff x="11213949" y="6247887"/>
                  <a:chExt cx="487610" cy="64941"/>
                </a:xfrm>
              </p:grpSpPr>
              <p:sp>
                <p:nvSpPr>
                  <p:cNvPr id="767" name="Freeform: Shape 766">
                    <a:extLst>
                      <a:ext uri="{FF2B5EF4-FFF2-40B4-BE49-F238E27FC236}">
                        <a16:creationId xmlns:a16="http://schemas.microsoft.com/office/drawing/2014/main" id="{3915CDC8-89DB-DEAC-5D47-D31CD6D5A604}"/>
                      </a:ext>
                    </a:extLst>
                  </p:cNvPr>
                  <p:cNvSpPr/>
                  <p:nvPr/>
                </p:nvSpPr>
                <p:spPr>
                  <a:xfrm>
                    <a:off x="11213949" y="6247887"/>
                    <a:ext cx="487610" cy="64941"/>
                  </a:xfrm>
                  <a:custGeom>
                    <a:avLst/>
                    <a:gdLst>
                      <a:gd name="connsiteX0" fmla="*/ 0 w 487610"/>
                      <a:gd name="connsiteY0" fmla="*/ 32471 h 64941"/>
                      <a:gd name="connsiteX1" fmla="*/ 243806 w 487610"/>
                      <a:gd name="connsiteY1" fmla="*/ 64941 h 64941"/>
                      <a:gd name="connsiteX2" fmla="*/ 487610 w 487610"/>
                      <a:gd name="connsiteY2" fmla="*/ 32471 h 64941"/>
                      <a:gd name="connsiteX3" fmla="*/ 243806 w 487610"/>
                      <a:gd name="connsiteY3" fmla="*/ 0 h 64941"/>
                      <a:gd name="connsiteX4" fmla="*/ 0 w 487610"/>
                      <a:gd name="connsiteY4" fmla="*/ 32471 h 6494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87610" h="64941">
                        <a:moveTo>
                          <a:pt x="0" y="32471"/>
                        </a:moveTo>
                        <a:cubicBezTo>
                          <a:pt x="0" y="50632"/>
                          <a:pt x="108969" y="64941"/>
                          <a:pt x="243806" y="64941"/>
                        </a:cubicBezTo>
                        <a:cubicBezTo>
                          <a:pt x="378640" y="64941"/>
                          <a:pt x="487610" y="50632"/>
                          <a:pt x="487610" y="32471"/>
                        </a:cubicBezTo>
                        <a:cubicBezTo>
                          <a:pt x="487610" y="14309"/>
                          <a:pt x="378640" y="0"/>
                          <a:pt x="243806" y="0"/>
                        </a:cubicBezTo>
                        <a:cubicBezTo>
                          <a:pt x="108969" y="0"/>
                          <a:pt x="0" y="14309"/>
                          <a:pt x="0" y="32471"/>
                        </a:cubicBezTo>
                        <a:close/>
                      </a:path>
                    </a:pathLst>
                  </a:custGeom>
                  <a:solidFill>
                    <a:srgbClr val="6368A1"/>
                  </a:solidFill>
                  <a:ln w="5503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768" name="Freeform: Shape 767">
                    <a:extLst>
                      <a:ext uri="{FF2B5EF4-FFF2-40B4-BE49-F238E27FC236}">
                        <a16:creationId xmlns:a16="http://schemas.microsoft.com/office/drawing/2014/main" id="{4A1C7C82-B50C-7E56-1D0F-2490DEB55A27}"/>
                      </a:ext>
                    </a:extLst>
                  </p:cNvPr>
                  <p:cNvSpPr/>
                  <p:nvPr/>
                </p:nvSpPr>
                <p:spPr>
                  <a:xfrm>
                    <a:off x="11361993" y="6258343"/>
                    <a:ext cx="323606" cy="43477"/>
                  </a:xfrm>
                  <a:custGeom>
                    <a:avLst/>
                    <a:gdLst>
                      <a:gd name="connsiteX0" fmla="*/ 0 w 323606"/>
                      <a:gd name="connsiteY0" fmla="*/ 21464 h 43477"/>
                      <a:gd name="connsiteX1" fmla="*/ 161803 w 323606"/>
                      <a:gd name="connsiteY1" fmla="*/ 43478 h 43477"/>
                      <a:gd name="connsiteX2" fmla="*/ 323606 w 323606"/>
                      <a:gd name="connsiteY2" fmla="*/ 21464 h 43477"/>
                      <a:gd name="connsiteX3" fmla="*/ 161803 w 323606"/>
                      <a:gd name="connsiteY3" fmla="*/ 0 h 43477"/>
                      <a:gd name="connsiteX4" fmla="*/ 0 w 323606"/>
                      <a:gd name="connsiteY4" fmla="*/ 21464 h 434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3606" h="43477">
                        <a:moveTo>
                          <a:pt x="0" y="21464"/>
                        </a:moveTo>
                        <a:cubicBezTo>
                          <a:pt x="0" y="33571"/>
                          <a:pt x="72647" y="43478"/>
                          <a:pt x="161803" y="43478"/>
                        </a:cubicBezTo>
                        <a:cubicBezTo>
                          <a:pt x="250960" y="43478"/>
                          <a:pt x="323606" y="33571"/>
                          <a:pt x="323606" y="21464"/>
                        </a:cubicBezTo>
                        <a:cubicBezTo>
                          <a:pt x="323606" y="9356"/>
                          <a:pt x="250960" y="0"/>
                          <a:pt x="161803" y="0"/>
                        </a:cubicBezTo>
                        <a:cubicBezTo>
                          <a:pt x="72647" y="0"/>
                          <a:pt x="0" y="9356"/>
                          <a:pt x="0" y="21464"/>
                        </a:cubicBezTo>
                        <a:close/>
                      </a:path>
                    </a:pathLst>
                  </a:custGeom>
                  <a:solidFill>
                    <a:srgbClr val="6368A1">
                      <a:alpha val="40000"/>
                    </a:srgbClr>
                  </a:solidFill>
                  <a:ln w="5503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769" name="Graphic 734">
                  <a:extLst>
                    <a:ext uri="{FF2B5EF4-FFF2-40B4-BE49-F238E27FC236}">
                      <a16:creationId xmlns:a16="http://schemas.microsoft.com/office/drawing/2014/main" id="{D5A07E23-3407-03E9-714B-C0A155722EA3}"/>
                    </a:ext>
                  </a:extLst>
                </p:cNvPr>
                <p:cNvGrpSpPr/>
                <p:nvPr/>
              </p:nvGrpSpPr>
              <p:grpSpPr>
                <a:xfrm>
                  <a:off x="12039474" y="6129547"/>
                  <a:ext cx="487611" cy="64956"/>
                  <a:chOff x="12039474" y="6129547"/>
                  <a:chExt cx="487611" cy="64956"/>
                </a:xfrm>
              </p:grpSpPr>
              <p:sp>
                <p:nvSpPr>
                  <p:cNvPr id="770" name="Freeform: Shape 769">
                    <a:extLst>
                      <a:ext uri="{FF2B5EF4-FFF2-40B4-BE49-F238E27FC236}">
                        <a16:creationId xmlns:a16="http://schemas.microsoft.com/office/drawing/2014/main" id="{2BE98353-7437-5B0E-E265-B9BA948C6A6C}"/>
                      </a:ext>
                    </a:extLst>
                  </p:cNvPr>
                  <p:cNvSpPr/>
                  <p:nvPr/>
                </p:nvSpPr>
                <p:spPr>
                  <a:xfrm>
                    <a:off x="12039474" y="6129547"/>
                    <a:ext cx="487611" cy="64956"/>
                  </a:xfrm>
                  <a:custGeom>
                    <a:avLst/>
                    <a:gdLst>
                      <a:gd name="connsiteX0" fmla="*/ 0 w 487611"/>
                      <a:gd name="connsiteY0" fmla="*/ 32485 h 64956"/>
                      <a:gd name="connsiteX1" fmla="*/ 243806 w 487611"/>
                      <a:gd name="connsiteY1" fmla="*/ 64956 h 64956"/>
                      <a:gd name="connsiteX2" fmla="*/ 487611 w 487611"/>
                      <a:gd name="connsiteY2" fmla="*/ 32485 h 64956"/>
                      <a:gd name="connsiteX3" fmla="*/ 243806 w 487611"/>
                      <a:gd name="connsiteY3" fmla="*/ 15 h 64956"/>
                      <a:gd name="connsiteX4" fmla="*/ 0 w 487611"/>
                      <a:gd name="connsiteY4" fmla="*/ 32485 h 649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87611" h="64956">
                        <a:moveTo>
                          <a:pt x="0" y="32485"/>
                        </a:moveTo>
                        <a:cubicBezTo>
                          <a:pt x="0" y="50647"/>
                          <a:pt x="108970" y="64956"/>
                          <a:pt x="243806" y="64956"/>
                        </a:cubicBezTo>
                        <a:cubicBezTo>
                          <a:pt x="378641" y="64956"/>
                          <a:pt x="487611" y="50647"/>
                          <a:pt x="487611" y="32485"/>
                        </a:cubicBezTo>
                        <a:cubicBezTo>
                          <a:pt x="487611" y="14324"/>
                          <a:pt x="378641" y="15"/>
                          <a:pt x="243806" y="15"/>
                        </a:cubicBezTo>
                        <a:cubicBezTo>
                          <a:pt x="109521" y="-536"/>
                          <a:pt x="0" y="14324"/>
                          <a:pt x="0" y="32485"/>
                        </a:cubicBezTo>
                        <a:close/>
                      </a:path>
                    </a:pathLst>
                  </a:custGeom>
                  <a:solidFill>
                    <a:srgbClr val="6368A1"/>
                  </a:solidFill>
                  <a:ln w="5503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771" name="Freeform: Shape 770">
                    <a:extLst>
                      <a:ext uri="{FF2B5EF4-FFF2-40B4-BE49-F238E27FC236}">
                        <a16:creationId xmlns:a16="http://schemas.microsoft.com/office/drawing/2014/main" id="{BA061629-DC73-4177-9C50-86FFDE1D75EF}"/>
                      </a:ext>
                    </a:extLst>
                  </p:cNvPr>
                  <p:cNvSpPr/>
                  <p:nvPr/>
                </p:nvSpPr>
                <p:spPr>
                  <a:xfrm>
                    <a:off x="12188069" y="6139468"/>
                    <a:ext cx="323606" cy="43477"/>
                  </a:xfrm>
                  <a:custGeom>
                    <a:avLst/>
                    <a:gdLst>
                      <a:gd name="connsiteX0" fmla="*/ 0 w 323606"/>
                      <a:gd name="connsiteY0" fmla="*/ 22014 h 43477"/>
                      <a:gd name="connsiteX1" fmla="*/ 161803 w 323606"/>
                      <a:gd name="connsiteY1" fmla="*/ 43478 h 43477"/>
                      <a:gd name="connsiteX2" fmla="*/ 323606 w 323606"/>
                      <a:gd name="connsiteY2" fmla="*/ 22014 h 43477"/>
                      <a:gd name="connsiteX3" fmla="*/ 161803 w 323606"/>
                      <a:gd name="connsiteY3" fmla="*/ 0 h 43477"/>
                      <a:gd name="connsiteX4" fmla="*/ 0 w 323606"/>
                      <a:gd name="connsiteY4" fmla="*/ 22014 h 434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3606" h="43477">
                        <a:moveTo>
                          <a:pt x="0" y="22014"/>
                        </a:moveTo>
                        <a:cubicBezTo>
                          <a:pt x="0" y="34122"/>
                          <a:pt x="72096" y="43478"/>
                          <a:pt x="161803" y="43478"/>
                        </a:cubicBezTo>
                        <a:cubicBezTo>
                          <a:pt x="250960" y="43478"/>
                          <a:pt x="323606" y="33571"/>
                          <a:pt x="323606" y="22014"/>
                        </a:cubicBezTo>
                        <a:cubicBezTo>
                          <a:pt x="323606" y="9906"/>
                          <a:pt x="250960" y="0"/>
                          <a:pt x="161803" y="0"/>
                        </a:cubicBezTo>
                        <a:cubicBezTo>
                          <a:pt x="72096" y="550"/>
                          <a:pt x="0" y="9906"/>
                          <a:pt x="0" y="22014"/>
                        </a:cubicBezTo>
                        <a:close/>
                      </a:path>
                    </a:pathLst>
                  </a:custGeom>
                  <a:solidFill>
                    <a:srgbClr val="6368A1">
                      <a:alpha val="40000"/>
                    </a:srgbClr>
                  </a:solidFill>
                  <a:ln w="5503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sp>
              <p:nvSpPr>
                <p:cNvPr id="772" name="Freeform: Shape 771">
                  <a:extLst>
                    <a:ext uri="{FF2B5EF4-FFF2-40B4-BE49-F238E27FC236}">
                      <a16:creationId xmlns:a16="http://schemas.microsoft.com/office/drawing/2014/main" id="{46A3883B-C33A-CE23-220E-822A4F985465}"/>
                    </a:ext>
                  </a:extLst>
                </p:cNvPr>
                <p:cNvSpPr/>
                <p:nvPr/>
              </p:nvSpPr>
              <p:spPr>
                <a:xfrm>
                  <a:off x="15389458" y="6556633"/>
                  <a:ext cx="172720" cy="999436"/>
                </a:xfrm>
                <a:custGeom>
                  <a:avLst/>
                  <a:gdLst>
                    <a:gd name="connsiteX0" fmla="*/ 143641 w 172720"/>
                    <a:gd name="connsiteY0" fmla="*/ 0 h 999436"/>
                    <a:gd name="connsiteX1" fmla="*/ 0 w 172720"/>
                    <a:gd name="connsiteY1" fmla="*/ 999436 h 999436"/>
                    <a:gd name="connsiteX2" fmla="*/ 143641 w 172720"/>
                    <a:gd name="connsiteY2" fmla="*/ 0 h 9994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72720" h="999436">
                      <a:moveTo>
                        <a:pt x="143641" y="0"/>
                      </a:moveTo>
                      <a:lnTo>
                        <a:pt x="0" y="999436"/>
                      </a:lnTo>
                      <a:cubicBezTo>
                        <a:pt x="0" y="999436"/>
                        <a:pt x="257564" y="577318"/>
                        <a:pt x="143641" y="0"/>
                      </a:cubicBezTo>
                      <a:close/>
                    </a:path>
                  </a:pathLst>
                </a:custGeom>
                <a:solidFill>
                  <a:srgbClr val="A893B7"/>
                </a:solidFill>
                <a:ln w="5503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773" name="Freeform: Shape 772">
                  <a:extLst>
                    <a:ext uri="{FF2B5EF4-FFF2-40B4-BE49-F238E27FC236}">
                      <a16:creationId xmlns:a16="http://schemas.microsoft.com/office/drawing/2014/main" id="{EDDD076D-EDAD-780F-8197-9C4DD07E6FF1}"/>
                    </a:ext>
                  </a:extLst>
                </p:cNvPr>
                <p:cNvSpPr/>
                <p:nvPr/>
              </p:nvSpPr>
              <p:spPr>
                <a:xfrm>
                  <a:off x="14584841" y="6675509"/>
                  <a:ext cx="594382" cy="1910816"/>
                </a:xfrm>
                <a:custGeom>
                  <a:avLst/>
                  <a:gdLst>
                    <a:gd name="connsiteX0" fmla="*/ 3 w 594382"/>
                    <a:gd name="connsiteY0" fmla="*/ 0 h 1910816"/>
                    <a:gd name="connsiteX1" fmla="*/ 594383 w 594382"/>
                    <a:gd name="connsiteY1" fmla="*/ 1910817 h 1910816"/>
                    <a:gd name="connsiteX2" fmla="*/ 3 w 594382"/>
                    <a:gd name="connsiteY2" fmla="*/ 0 h 19108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594382" h="1910816">
                      <a:moveTo>
                        <a:pt x="3" y="0"/>
                      </a:moveTo>
                      <a:lnTo>
                        <a:pt x="594383" y="1910817"/>
                      </a:lnTo>
                      <a:cubicBezTo>
                        <a:pt x="594383" y="1910817"/>
                        <a:pt x="-1648" y="505772"/>
                        <a:pt x="3" y="0"/>
                      </a:cubicBezTo>
                      <a:close/>
                    </a:path>
                  </a:pathLst>
                </a:custGeom>
                <a:solidFill>
                  <a:srgbClr val="A893B7"/>
                </a:solidFill>
                <a:ln w="5503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774" name="Freeform: Shape 773">
                  <a:extLst>
                    <a:ext uri="{FF2B5EF4-FFF2-40B4-BE49-F238E27FC236}">
                      <a16:creationId xmlns:a16="http://schemas.microsoft.com/office/drawing/2014/main" id="{85F7BE20-CE20-A173-7157-748D1273C365}"/>
                    </a:ext>
                  </a:extLst>
                </p:cNvPr>
                <p:cNvSpPr/>
                <p:nvPr/>
              </p:nvSpPr>
              <p:spPr>
                <a:xfrm>
                  <a:off x="13320294" y="6863729"/>
                  <a:ext cx="149541" cy="1826612"/>
                </a:xfrm>
                <a:custGeom>
                  <a:avLst/>
                  <a:gdLst>
                    <a:gd name="connsiteX0" fmla="*/ 36169 w 149541"/>
                    <a:gd name="connsiteY0" fmla="*/ 0 h 1826612"/>
                    <a:gd name="connsiteX1" fmla="*/ 149541 w 149541"/>
                    <a:gd name="connsiteY1" fmla="*/ 1826613 h 1826612"/>
                    <a:gd name="connsiteX2" fmla="*/ 36169 w 149541"/>
                    <a:gd name="connsiteY2" fmla="*/ 0 h 18266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49541" h="1826612">
                      <a:moveTo>
                        <a:pt x="36169" y="0"/>
                      </a:moveTo>
                      <a:lnTo>
                        <a:pt x="149541" y="1826613"/>
                      </a:lnTo>
                      <a:cubicBezTo>
                        <a:pt x="150090" y="1826613"/>
                        <a:pt x="-88762" y="599332"/>
                        <a:pt x="36169" y="0"/>
                      </a:cubicBezTo>
                      <a:close/>
                    </a:path>
                  </a:pathLst>
                </a:custGeom>
                <a:solidFill>
                  <a:srgbClr val="A893B7"/>
                </a:solidFill>
                <a:ln w="5503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775" name="Freeform: Shape 774">
                  <a:extLst>
                    <a:ext uri="{FF2B5EF4-FFF2-40B4-BE49-F238E27FC236}">
                      <a16:creationId xmlns:a16="http://schemas.microsoft.com/office/drawing/2014/main" id="{122CE93A-277B-92A7-EF7E-B5CB50FC6CBE}"/>
                    </a:ext>
                  </a:extLst>
                </p:cNvPr>
                <p:cNvSpPr/>
                <p:nvPr/>
              </p:nvSpPr>
              <p:spPr>
                <a:xfrm>
                  <a:off x="14244728" y="8292989"/>
                  <a:ext cx="294988" cy="424320"/>
                </a:xfrm>
                <a:custGeom>
                  <a:avLst/>
                  <a:gdLst>
                    <a:gd name="connsiteX0" fmla="*/ 294989 w 294988"/>
                    <a:gd name="connsiteY0" fmla="*/ 0 h 424320"/>
                    <a:gd name="connsiteX1" fmla="*/ 0 w 294988"/>
                    <a:gd name="connsiteY1" fmla="*/ 424320 h 424320"/>
                    <a:gd name="connsiteX2" fmla="*/ 294989 w 294988"/>
                    <a:gd name="connsiteY2" fmla="*/ 0 h 4243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94988" h="424320">
                      <a:moveTo>
                        <a:pt x="294989" y="0"/>
                      </a:moveTo>
                      <a:lnTo>
                        <a:pt x="0" y="424320"/>
                      </a:lnTo>
                      <a:cubicBezTo>
                        <a:pt x="0" y="424320"/>
                        <a:pt x="22014" y="211885"/>
                        <a:pt x="294989" y="0"/>
                      </a:cubicBezTo>
                      <a:close/>
                    </a:path>
                  </a:pathLst>
                </a:custGeom>
                <a:solidFill>
                  <a:srgbClr val="A893B7"/>
                </a:solidFill>
                <a:ln w="5503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776" name="Freeform: Shape 775">
                  <a:extLst>
                    <a:ext uri="{FF2B5EF4-FFF2-40B4-BE49-F238E27FC236}">
                      <a16:creationId xmlns:a16="http://schemas.microsoft.com/office/drawing/2014/main" id="{C060F49A-4E7B-B4FA-D5F4-AD5EE217FAB3}"/>
                    </a:ext>
                  </a:extLst>
                </p:cNvPr>
                <p:cNvSpPr/>
                <p:nvPr/>
              </p:nvSpPr>
              <p:spPr>
                <a:xfrm>
                  <a:off x="12463627" y="7838399"/>
                  <a:ext cx="149312" cy="878359"/>
                </a:xfrm>
                <a:custGeom>
                  <a:avLst/>
                  <a:gdLst>
                    <a:gd name="connsiteX0" fmla="*/ 11174 w 149312"/>
                    <a:gd name="connsiteY0" fmla="*/ 0 h 878359"/>
                    <a:gd name="connsiteX1" fmla="*/ 149312 w 149312"/>
                    <a:gd name="connsiteY1" fmla="*/ 878359 h 878359"/>
                    <a:gd name="connsiteX2" fmla="*/ 11174 w 149312"/>
                    <a:gd name="connsiteY2" fmla="*/ 0 h 8783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49312" h="878359">
                      <a:moveTo>
                        <a:pt x="11174" y="0"/>
                      </a:moveTo>
                      <a:lnTo>
                        <a:pt x="149312" y="878359"/>
                      </a:lnTo>
                      <a:cubicBezTo>
                        <a:pt x="148761" y="878909"/>
                        <a:pt x="-48264" y="387997"/>
                        <a:pt x="11174" y="0"/>
                      </a:cubicBezTo>
                      <a:close/>
                    </a:path>
                  </a:pathLst>
                </a:custGeom>
                <a:solidFill>
                  <a:srgbClr val="A893B7"/>
                </a:solidFill>
                <a:ln w="5503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777" name="Freeform: Shape 776">
                  <a:extLst>
                    <a:ext uri="{FF2B5EF4-FFF2-40B4-BE49-F238E27FC236}">
                      <a16:creationId xmlns:a16="http://schemas.microsoft.com/office/drawing/2014/main" id="{38F96BA3-28B7-EA01-842E-04B80A371EAD}"/>
                    </a:ext>
                  </a:extLst>
                </p:cNvPr>
                <p:cNvSpPr/>
                <p:nvPr/>
              </p:nvSpPr>
              <p:spPr>
                <a:xfrm>
                  <a:off x="11555364" y="6935825"/>
                  <a:ext cx="82354" cy="1733053"/>
                </a:xfrm>
                <a:custGeom>
                  <a:avLst/>
                  <a:gdLst>
                    <a:gd name="connsiteX0" fmla="*/ 82355 w 82354"/>
                    <a:gd name="connsiteY0" fmla="*/ 0 h 1733053"/>
                    <a:gd name="connsiteX1" fmla="*/ 12461 w 82354"/>
                    <a:gd name="connsiteY1" fmla="*/ 1733053 h 1733053"/>
                    <a:gd name="connsiteX2" fmla="*/ 82355 w 82354"/>
                    <a:gd name="connsiteY2" fmla="*/ 0 h 17330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82354" h="1733053">
                      <a:moveTo>
                        <a:pt x="82355" y="0"/>
                      </a:moveTo>
                      <a:lnTo>
                        <a:pt x="12461" y="1733053"/>
                      </a:lnTo>
                      <a:cubicBezTo>
                        <a:pt x="12461" y="1733053"/>
                        <a:pt x="-43676" y="496416"/>
                        <a:pt x="82355" y="0"/>
                      </a:cubicBezTo>
                      <a:close/>
                    </a:path>
                  </a:pathLst>
                </a:custGeom>
                <a:solidFill>
                  <a:srgbClr val="A893B7"/>
                </a:solidFill>
                <a:ln w="5503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778" name="Freeform: Shape 777">
                  <a:extLst>
                    <a:ext uri="{FF2B5EF4-FFF2-40B4-BE49-F238E27FC236}">
                      <a16:creationId xmlns:a16="http://schemas.microsoft.com/office/drawing/2014/main" id="{3A46F6C3-A8BF-55C7-7426-A2BCA1C10838}"/>
                    </a:ext>
                  </a:extLst>
                </p:cNvPr>
                <p:cNvSpPr/>
                <p:nvPr/>
              </p:nvSpPr>
              <p:spPr>
                <a:xfrm>
                  <a:off x="10533716" y="6842265"/>
                  <a:ext cx="163613" cy="1778182"/>
                </a:xfrm>
                <a:custGeom>
                  <a:avLst/>
                  <a:gdLst>
                    <a:gd name="connsiteX0" fmla="*/ 0 w 163613"/>
                    <a:gd name="connsiteY0" fmla="*/ 0 h 1778182"/>
                    <a:gd name="connsiteX1" fmla="*/ 155199 w 163613"/>
                    <a:gd name="connsiteY1" fmla="*/ 1778182 h 1778182"/>
                    <a:gd name="connsiteX2" fmla="*/ 0 w 163613"/>
                    <a:gd name="connsiteY2" fmla="*/ 0 h 17781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63613" h="1778182">
                      <a:moveTo>
                        <a:pt x="0" y="0"/>
                      </a:moveTo>
                      <a:lnTo>
                        <a:pt x="155199" y="1778182"/>
                      </a:lnTo>
                      <a:cubicBezTo>
                        <a:pt x="154648" y="1778182"/>
                        <a:pt x="219039" y="598781"/>
                        <a:pt x="0" y="0"/>
                      </a:cubicBezTo>
                      <a:close/>
                    </a:path>
                  </a:pathLst>
                </a:custGeom>
                <a:solidFill>
                  <a:srgbClr val="A893B7"/>
                </a:solidFill>
                <a:ln w="5503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779" name="Graphic 734">
                <a:extLst>
                  <a:ext uri="{FF2B5EF4-FFF2-40B4-BE49-F238E27FC236}">
                    <a16:creationId xmlns:a16="http://schemas.microsoft.com/office/drawing/2014/main" id="{734050B8-81DE-3EE9-E0BD-24AB0B87465B}"/>
                  </a:ext>
                </a:extLst>
              </p:cNvPr>
              <p:cNvGrpSpPr/>
              <p:nvPr/>
            </p:nvGrpSpPr>
            <p:grpSpPr>
              <a:xfrm>
                <a:off x="9932734" y="5697537"/>
                <a:ext cx="5539276" cy="519530"/>
                <a:chOff x="9932734" y="5697537"/>
                <a:chExt cx="5539276" cy="519530"/>
              </a:xfrm>
            </p:grpSpPr>
            <p:grpSp>
              <p:nvGrpSpPr>
                <p:cNvPr id="780" name="Graphic 734">
                  <a:extLst>
                    <a:ext uri="{FF2B5EF4-FFF2-40B4-BE49-F238E27FC236}">
                      <a16:creationId xmlns:a16="http://schemas.microsoft.com/office/drawing/2014/main" id="{1DE3E43C-F400-0033-2341-2289EF4D748C}"/>
                    </a:ext>
                  </a:extLst>
                </p:cNvPr>
                <p:cNvGrpSpPr/>
                <p:nvPr/>
              </p:nvGrpSpPr>
              <p:grpSpPr>
                <a:xfrm>
                  <a:off x="13030104" y="5697537"/>
                  <a:ext cx="2441905" cy="519530"/>
                  <a:chOff x="13030104" y="5697537"/>
                  <a:chExt cx="2441905" cy="519530"/>
                </a:xfrm>
              </p:grpSpPr>
              <p:grpSp>
                <p:nvGrpSpPr>
                  <p:cNvPr id="781" name="Graphic 734">
                    <a:extLst>
                      <a:ext uri="{FF2B5EF4-FFF2-40B4-BE49-F238E27FC236}">
                        <a16:creationId xmlns:a16="http://schemas.microsoft.com/office/drawing/2014/main" id="{24815634-E540-82DD-141D-16ADE492C64E}"/>
                      </a:ext>
                    </a:extLst>
                  </p:cNvPr>
                  <p:cNvGrpSpPr/>
                  <p:nvPr/>
                </p:nvGrpSpPr>
                <p:grpSpPr>
                  <a:xfrm>
                    <a:off x="13030104" y="5697537"/>
                    <a:ext cx="2441905" cy="519530"/>
                    <a:chOff x="13030104" y="5697537"/>
                    <a:chExt cx="2441905" cy="519530"/>
                  </a:xfrm>
                </p:grpSpPr>
                <p:grpSp>
                  <p:nvGrpSpPr>
                    <p:cNvPr id="782" name="Graphic 734">
                      <a:extLst>
                        <a:ext uri="{FF2B5EF4-FFF2-40B4-BE49-F238E27FC236}">
                          <a16:creationId xmlns:a16="http://schemas.microsoft.com/office/drawing/2014/main" id="{2D887AAF-F997-11D7-6997-57265177DC0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3030104" y="5697537"/>
                      <a:ext cx="2441905" cy="519530"/>
                      <a:chOff x="13030104" y="5697537"/>
                      <a:chExt cx="2441905" cy="519530"/>
                    </a:xfrm>
                  </p:grpSpPr>
                  <p:sp>
                    <p:nvSpPr>
                      <p:cNvPr id="783" name="Freeform: Shape 782">
                        <a:extLst>
                          <a:ext uri="{FF2B5EF4-FFF2-40B4-BE49-F238E27FC236}">
                            <a16:creationId xmlns:a16="http://schemas.microsoft.com/office/drawing/2014/main" id="{C3D0E105-5E0E-8974-8F6A-9DC8107FB20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3030104" y="5738262"/>
                        <a:ext cx="2441905" cy="478804"/>
                      </a:xfrm>
                      <a:custGeom>
                        <a:avLst/>
                        <a:gdLst>
                          <a:gd name="connsiteX0" fmla="*/ 4404 w 2441905"/>
                          <a:gd name="connsiteY0" fmla="*/ 412763 h 478804"/>
                          <a:gd name="connsiteX1" fmla="*/ 424871 w 2441905"/>
                          <a:gd name="connsiteY1" fmla="*/ 0 h 478804"/>
                          <a:gd name="connsiteX2" fmla="*/ 531089 w 2441905"/>
                          <a:gd name="connsiteY2" fmla="*/ 8806 h 478804"/>
                          <a:gd name="connsiteX3" fmla="*/ 1221228 w 2441905"/>
                          <a:gd name="connsiteY3" fmla="*/ 9906 h 478804"/>
                          <a:gd name="connsiteX4" fmla="*/ 1911367 w 2441905"/>
                          <a:gd name="connsiteY4" fmla="*/ 8806 h 478804"/>
                          <a:gd name="connsiteX5" fmla="*/ 2017585 w 2441905"/>
                          <a:gd name="connsiteY5" fmla="*/ 0 h 478804"/>
                          <a:gd name="connsiteX6" fmla="*/ 2438604 w 2441905"/>
                          <a:gd name="connsiteY6" fmla="*/ 413313 h 478804"/>
                          <a:gd name="connsiteX7" fmla="*/ 2438053 w 2441905"/>
                          <a:gd name="connsiteY7" fmla="*/ 413313 h 478804"/>
                          <a:gd name="connsiteX8" fmla="*/ 2441906 w 2441905"/>
                          <a:gd name="connsiteY8" fmla="*/ 417716 h 478804"/>
                          <a:gd name="connsiteX9" fmla="*/ 1220678 w 2441905"/>
                          <a:gd name="connsiteY9" fmla="*/ 478805 h 478804"/>
                          <a:gd name="connsiteX10" fmla="*/ 0 w 2441905"/>
                          <a:gd name="connsiteY10" fmla="*/ 417716 h 478804"/>
                          <a:gd name="connsiteX11" fmla="*/ 4404 w 2441905"/>
                          <a:gd name="connsiteY11" fmla="*/ 412763 h 47880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</a:cxnLst>
                        <a:rect l="l" t="t" r="r" b="b"/>
                        <a:pathLst>
                          <a:path w="2441905" h="478804">
                            <a:moveTo>
                              <a:pt x="4404" y="412763"/>
                            </a:moveTo>
                            <a:lnTo>
                              <a:pt x="424871" y="0"/>
                            </a:lnTo>
                            <a:cubicBezTo>
                              <a:pt x="424871" y="0"/>
                              <a:pt x="528337" y="11557"/>
                              <a:pt x="531089" y="8806"/>
                            </a:cubicBezTo>
                            <a:lnTo>
                              <a:pt x="1221228" y="9906"/>
                            </a:lnTo>
                            <a:lnTo>
                              <a:pt x="1911367" y="8806"/>
                            </a:lnTo>
                            <a:cubicBezTo>
                              <a:pt x="1914120" y="11557"/>
                              <a:pt x="2017585" y="0"/>
                              <a:pt x="2017585" y="0"/>
                            </a:cubicBezTo>
                            <a:lnTo>
                              <a:pt x="2438604" y="413313"/>
                            </a:lnTo>
                            <a:lnTo>
                              <a:pt x="2438053" y="413313"/>
                            </a:lnTo>
                            <a:cubicBezTo>
                              <a:pt x="2440255" y="414964"/>
                              <a:pt x="2441906" y="416615"/>
                              <a:pt x="2441906" y="417716"/>
                            </a:cubicBezTo>
                            <a:cubicBezTo>
                              <a:pt x="2441906" y="451287"/>
                              <a:pt x="1894858" y="478805"/>
                              <a:pt x="1220678" y="478805"/>
                            </a:cubicBezTo>
                            <a:cubicBezTo>
                              <a:pt x="546499" y="478805"/>
                              <a:pt x="0" y="451287"/>
                              <a:pt x="0" y="417716"/>
                            </a:cubicBezTo>
                            <a:cubicBezTo>
                              <a:pt x="0" y="416065"/>
                              <a:pt x="1653" y="414414"/>
                              <a:pt x="4404" y="412763"/>
                            </a:cubicBezTo>
                            <a:close/>
                          </a:path>
                        </a:pathLst>
                      </a:custGeom>
                      <a:solidFill>
                        <a:srgbClr val="6368A1"/>
                      </a:solidFill>
                      <a:ln w="55033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784" name="Freeform: Shape 783">
                        <a:extLst>
                          <a:ext uri="{FF2B5EF4-FFF2-40B4-BE49-F238E27FC236}">
                            <a16:creationId xmlns:a16="http://schemas.microsoft.com/office/drawing/2014/main" id="{E39D5D9C-B87D-5B12-9E30-55369AD53C0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4776918" y="5753672"/>
                        <a:ext cx="208583" cy="145292"/>
                      </a:xfrm>
                      <a:custGeom>
                        <a:avLst/>
                        <a:gdLst>
                          <a:gd name="connsiteX0" fmla="*/ 103466 w 208583"/>
                          <a:gd name="connsiteY0" fmla="*/ 4953 h 145292"/>
                          <a:gd name="connsiteX1" fmla="*/ 137037 w 208583"/>
                          <a:gd name="connsiteY1" fmla="*/ 3852 h 145292"/>
                          <a:gd name="connsiteX2" fmla="*/ 208583 w 208583"/>
                          <a:gd name="connsiteY2" fmla="*/ 145293 h 145292"/>
                          <a:gd name="connsiteX3" fmla="*/ 94660 w 208583"/>
                          <a:gd name="connsiteY3" fmla="*/ 35773 h 145292"/>
                          <a:gd name="connsiteX4" fmla="*/ 0 w 208583"/>
                          <a:gd name="connsiteY4" fmla="*/ 0 h 1452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08583" h="145292">
                            <a:moveTo>
                              <a:pt x="103466" y="4953"/>
                            </a:moveTo>
                            <a:lnTo>
                              <a:pt x="137037" y="3852"/>
                            </a:lnTo>
                            <a:lnTo>
                              <a:pt x="208583" y="145293"/>
                            </a:lnTo>
                            <a:lnTo>
                              <a:pt x="94660" y="35773"/>
                            </a:ln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solidFill>
                        <a:srgbClr val="6368A1">
                          <a:alpha val="50000"/>
                        </a:srgbClr>
                      </a:solidFill>
                      <a:ln w="55033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785" name="Freeform: Shape 784">
                        <a:extLst>
                          <a:ext uri="{FF2B5EF4-FFF2-40B4-BE49-F238E27FC236}">
                            <a16:creationId xmlns:a16="http://schemas.microsoft.com/office/drawing/2014/main" id="{27C2A0EC-AE53-54BF-3963-820DACFDD75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4500641" y="5762287"/>
                        <a:ext cx="135936" cy="270413"/>
                      </a:xfrm>
                      <a:custGeom>
                        <a:avLst/>
                        <a:gdLst>
                          <a:gd name="connsiteX0" fmla="*/ 101266 w 135936"/>
                          <a:gd name="connsiteY0" fmla="*/ 29910 h 270413"/>
                          <a:gd name="connsiteX1" fmla="*/ 135937 w 135936"/>
                          <a:gd name="connsiteY1" fmla="*/ 270413 h 270413"/>
                          <a:gd name="connsiteX2" fmla="*/ 4404 w 135936"/>
                          <a:gd name="connsiteY2" fmla="*/ 33212 h 270413"/>
                          <a:gd name="connsiteX3" fmla="*/ 0 w 135936"/>
                          <a:gd name="connsiteY3" fmla="*/ 3493 h 270413"/>
                          <a:gd name="connsiteX4" fmla="*/ 33021 w 135936"/>
                          <a:gd name="connsiteY4" fmla="*/ 1842 h 270413"/>
                          <a:gd name="connsiteX5" fmla="*/ 101266 w 135936"/>
                          <a:gd name="connsiteY5" fmla="*/ 29910 h 27041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135936" h="270413">
                            <a:moveTo>
                              <a:pt x="101266" y="29910"/>
                            </a:moveTo>
                            <a:lnTo>
                              <a:pt x="135937" y="270413"/>
                            </a:lnTo>
                            <a:lnTo>
                              <a:pt x="4404" y="33212"/>
                            </a:lnTo>
                            <a:lnTo>
                              <a:pt x="0" y="3493"/>
                            </a:lnTo>
                            <a:cubicBezTo>
                              <a:pt x="0" y="3493"/>
                              <a:pt x="17062" y="-3111"/>
                              <a:pt x="33021" y="1842"/>
                            </a:cubicBezTo>
                            <a:cubicBezTo>
                              <a:pt x="49533" y="6795"/>
                              <a:pt x="101266" y="29910"/>
                              <a:pt x="101266" y="29910"/>
                            </a:cubicBezTo>
                            <a:close/>
                          </a:path>
                        </a:pathLst>
                      </a:custGeom>
                      <a:solidFill>
                        <a:srgbClr val="6368A1">
                          <a:alpha val="50000"/>
                        </a:srgbClr>
                      </a:solidFill>
                      <a:ln w="55033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786" name="Freeform: Shape 785">
                        <a:extLst>
                          <a:ext uri="{FF2B5EF4-FFF2-40B4-BE49-F238E27FC236}">
                            <a16:creationId xmlns:a16="http://schemas.microsoft.com/office/drawing/2014/main" id="{996A82DF-221D-8709-FC4A-1B0E3585BB8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4039998" y="5763028"/>
                        <a:ext cx="187118" cy="192628"/>
                      </a:xfrm>
                      <a:custGeom>
                        <a:avLst/>
                        <a:gdLst>
                          <a:gd name="connsiteX0" fmla="*/ 181066 w 187118"/>
                          <a:gd name="connsiteY0" fmla="*/ 24215 h 192628"/>
                          <a:gd name="connsiteX1" fmla="*/ 187119 w 187118"/>
                          <a:gd name="connsiteY1" fmla="*/ 29719 h 192628"/>
                          <a:gd name="connsiteX2" fmla="*/ 64943 w 187118"/>
                          <a:gd name="connsiteY2" fmla="*/ 192623 h 192628"/>
                          <a:gd name="connsiteX3" fmla="*/ 0 w 187118"/>
                          <a:gd name="connsiteY3" fmla="*/ 33021 h 192628"/>
                          <a:gd name="connsiteX4" fmla="*/ 50633 w 187118"/>
                          <a:gd name="connsiteY4" fmla="*/ 0 h 192628"/>
                          <a:gd name="connsiteX5" fmla="*/ 181066 w 187118"/>
                          <a:gd name="connsiteY5" fmla="*/ 24215 h 19262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187118" h="192628">
                            <a:moveTo>
                              <a:pt x="181066" y="24215"/>
                            </a:moveTo>
                            <a:lnTo>
                              <a:pt x="187119" y="29719"/>
                            </a:lnTo>
                            <a:cubicBezTo>
                              <a:pt x="187119" y="29719"/>
                              <a:pt x="64943" y="191522"/>
                              <a:pt x="64943" y="192623"/>
                            </a:cubicBezTo>
                            <a:cubicBezTo>
                              <a:pt x="64943" y="193723"/>
                              <a:pt x="0" y="33021"/>
                              <a:pt x="0" y="33021"/>
                            </a:cubicBezTo>
                            <a:lnTo>
                              <a:pt x="50633" y="0"/>
                            </a:lnTo>
                            <a:lnTo>
                              <a:pt x="181066" y="24215"/>
                            </a:lnTo>
                            <a:close/>
                          </a:path>
                        </a:pathLst>
                      </a:custGeom>
                      <a:solidFill>
                        <a:srgbClr val="6368A1">
                          <a:alpha val="50000"/>
                        </a:srgbClr>
                      </a:solidFill>
                      <a:ln w="55033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787" name="Freeform: Shape 786">
                        <a:extLst>
                          <a:ext uri="{FF2B5EF4-FFF2-40B4-BE49-F238E27FC236}">
                            <a16:creationId xmlns:a16="http://schemas.microsoft.com/office/drawing/2014/main" id="{0927013D-1042-BA73-894F-E142FA62DD4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3612376" y="5757362"/>
                        <a:ext cx="157950" cy="143253"/>
                      </a:xfrm>
                      <a:custGeom>
                        <a:avLst/>
                        <a:gdLst>
                          <a:gd name="connsiteX0" fmla="*/ 53384 w 157950"/>
                          <a:gd name="connsiteY0" fmla="*/ 100326 h 143253"/>
                          <a:gd name="connsiteX1" fmla="*/ 0 w 157950"/>
                          <a:gd name="connsiteY1" fmla="*/ 143253 h 143253"/>
                          <a:gd name="connsiteX2" fmla="*/ 19263 w 157950"/>
                          <a:gd name="connsiteY2" fmla="*/ 18874 h 143253"/>
                          <a:gd name="connsiteX3" fmla="*/ 124380 w 157950"/>
                          <a:gd name="connsiteY3" fmla="*/ 162 h 143253"/>
                          <a:gd name="connsiteX4" fmla="*/ 157950 w 157950"/>
                          <a:gd name="connsiteY4" fmla="*/ 20525 h 143253"/>
                          <a:gd name="connsiteX5" fmla="*/ 110621 w 157950"/>
                          <a:gd name="connsiteY5" fmla="*/ 23827 h 143253"/>
                          <a:gd name="connsiteX6" fmla="*/ 53384 w 157950"/>
                          <a:gd name="connsiteY6" fmla="*/ 100326 h 1432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157950" h="143253">
                            <a:moveTo>
                              <a:pt x="53384" y="100326"/>
                            </a:moveTo>
                            <a:cubicBezTo>
                              <a:pt x="35772" y="114635"/>
                              <a:pt x="17612" y="128944"/>
                              <a:pt x="0" y="143253"/>
                            </a:cubicBezTo>
                            <a:cubicBezTo>
                              <a:pt x="4953" y="92071"/>
                              <a:pt x="19263" y="18874"/>
                              <a:pt x="19263" y="18874"/>
                            </a:cubicBezTo>
                            <a:cubicBezTo>
                              <a:pt x="19263" y="18874"/>
                              <a:pt x="96862" y="-2039"/>
                              <a:pt x="124380" y="162"/>
                            </a:cubicBezTo>
                            <a:lnTo>
                              <a:pt x="157950" y="20525"/>
                            </a:lnTo>
                            <a:cubicBezTo>
                              <a:pt x="154097" y="21076"/>
                              <a:pt x="110621" y="23827"/>
                              <a:pt x="110621" y="23827"/>
                            </a:cubicBezTo>
                            <a:cubicBezTo>
                              <a:pt x="110621" y="23827"/>
                              <a:pt x="82002" y="62352"/>
                              <a:pt x="53384" y="100326"/>
                            </a:cubicBezTo>
                            <a:close/>
                          </a:path>
                        </a:pathLst>
                      </a:custGeom>
                      <a:solidFill>
                        <a:srgbClr val="6368A1">
                          <a:alpha val="50000"/>
                        </a:srgbClr>
                      </a:solidFill>
                      <a:ln w="55033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788" name="Freeform: Shape 787">
                        <a:extLst>
                          <a:ext uri="{FF2B5EF4-FFF2-40B4-BE49-F238E27FC236}">
                            <a16:creationId xmlns:a16="http://schemas.microsoft.com/office/drawing/2014/main" id="{9C52AF9D-7B4C-5DA3-3A7A-4C3F7A344F2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3455523" y="5697537"/>
                        <a:ext cx="1592716" cy="98160"/>
                      </a:xfrm>
                      <a:custGeom>
                        <a:avLst/>
                        <a:gdLst>
                          <a:gd name="connsiteX0" fmla="*/ 795809 w 1592716"/>
                          <a:gd name="connsiteY0" fmla="*/ 0 h 98160"/>
                          <a:gd name="connsiteX1" fmla="*/ 1592717 w 1592716"/>
                          <a:gd name="connsiteY1" fmla="*/ 40726 h 98160"/>
                          <a:gd name="connsiteX2" fmla="*/ 1457880 w 1592716"/>
                          <a:gd name="connsiteY2" fmla="*/ 66592 h 98160"/>
                          <a:gd name="connsiteX3" fmla="*/ 1347261 w 1592716"/>
                          <a:gd name="connsiteY3" fmla="*/ 66592 h 98160"/>
                          <a:gd name="connsiteX4" fmla="*/ 1416604 w 1592716"/>
                          <a:gd name="connsiteY4" fmla="*/ 91909 h 98160"/>
                          <a:gd name="connsiteX5" fmla="*/ 1146933 w 1592716"/>
                          <a:gd name="connsiteY5" fmla="*/ 94660 h 98160"/>
                          <a:gd name="connsiteX6" fmla="*/ 1069333 w 1592716"/>
                          <a:gd name="connsiteY6" fmla="*/ 67143 h 98160"/>
                          <a:gd name="connsiteX7" fmla="*/ 1050072 w 1592716"/>
                          <a:gd name="connsiteY7" fmla="*/ 97962 h 98160"/>
                          <a:gd name="connsiteX8" fmla="*/ 778748 w 1592716"/>
                          <a:gd name="connsiteY8" fmla="*/ 95211 h 98160"/>
                          <a:gd name="connsiteX9" fmla="*/ 644462 w 1592716"/>
                          <a:gd name="connsiteY9" fmla="*/ 72096 h 98160"/>
                          <a:gd name="connsiteX10" fmla="*/ 585025 w 1592716"/>
                          <a:gd name="connsiteY10" fmla="*/ 97962 h 98160"/>
                          <a:gd name="connsiteX11" fmla="*/ 268574 w 1592716"/>
                          <a:gd name="connsiteY11" fmla="*/ 83653 h 98160"/>
                          <a:gd name="connsiteX12" fmla="*/ 282883 w 1592716"/>
                          <a:gd name="connsiteY12" fmla="*/ 61639 h 98160"/>
                          <a:gd name="connsiteX13" fmla="*/ 177215 w 1592716"/>
                          <a:gd name="connsiteY13" fmla="*/ 78700 h 98160"/>
                          <a:gd name="connsiteX14" fmla="*/ 3 w 1592716"/>
                          <a:gd name="connsiteY14" fmla="*/ 40726 h 98160"/>
                          <a:gd name="connsiteX15" fmla="*/ 795809 w 1592716"/>
                          <a:gd name="connsiteY15" fmla="*/ 0 h 9816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1592716" h="98160">
                            <a:moveTo>
                              <a:pt x="795809" y="0"/>
                            </a:moveTo>
                            <a:cubicBezTo>
                              <a:pt x="1236089" y="0"/>
                              <a:pt x="1592717" y="18162"/>
                              <a:pt x="1592717" y="40726"/>
                            </a:cubicBezTo>
                            <a:cubicBezTo>
                              <a:pt x="1592717" y="50632"/>
                              <a:pt x="1574005" y="59438"/>
                              <a:pt x="1457880" y="66592"/>
                            </a:cubicBezTo>
                            <a:cubicBezTo>
                              <a:pt x="1365422" y="61089"/>
                              <a:pt x="1343408" y="62190"/>
                              <a:pt x="1347261" y="66592"/>
                            </a:cubicBezTo>
                            <a:cubicBezTo>
                              <a:pt x="1347810" y="67693"/>
                              <a:pt x="1416055" y="91358"/>
                              <a:pt x="1416604" y="91909"/>
                            </a:cubicBezTo>
                            <a:cubicBezTo>
                              <a:pt x="1341206" y="95761"/>
                              <a:pt x="1246546" y="92459"/>
                              <a:pt x="1146933" y="94660"/>
                            </a:cubicBezTo>
                            <a:cubicBezTo>
                              <a:pt x="1141980" y="90808"/>
                              <a:pt x="1073737" y="70995"/>
                              <a:pt x="1069333" y="67143"/>
                            </a:cubicBezTo>
                            <a:cubicBezTo>
                              <a:pt x="1062180" y="61089"/>
                              <a:pt x="1050072" y="95211"/>
                              <a:pt x="1050072" y="97962"/>
                            </a:cubicBezTo>
                            <a:cubicBezTo>
                              <a:pt x="973022" y="99063"/>
                              <a:pt x="864603" y="95211"/>
                              <a:pt x="778748" y="95211"/>
                            </a:cubicBezTo>
                            <a:cubicBezTo>
                              <a:pt x="736922" y="95211"/>
                              <a:pt x="652719" y="67143"/>
                              <a:pt x="644462" y="72096"/>
                            </a:cubicBezTo>
                            <a:cubicBezTo>
                              <a:pt x="640060" y="74297"/>
                              <a:pt x="588878" y="95211"/>
                              <a:pt x="585025" y="97962"/>
                            </a:cubicBezTo>
                            <a:cubicBezTo>
                              <a:pt x="452941" y="96862"/>
                              <a:pt x="367636" y="88056"/>
                              <a:pt x="268574" y="83653"/>
                            </a:cubicBezTo>
                            <a:cubicBezTo>
                              <a:pt x="269125" y="80351"/>
                              <a:pt x="281232" y="64391"/>
                              <a:pt x="282883" y="61639"/>
                            </a:cubicBezTo>
                            <a:cubicBezTo>
                              <a:pt x="285635" y="56136"/>
                              <a:pt x="193725" y="74297"/>
                              <a:pt x="177215" y="78700"/>
                            </a:cubicBezTo>
                            <a:cubicBezTo>
                              <a:pt x="46232" y="71546"/>
                              <a:pt x="3" y="51183"/>
                              <a:pt x="3" y="40726"/>
                            </a:cubicBezTo>
                            <a:cubicBezTo>
                              <a:pt x="-1098" y="18162"/>
                              <a:pt x="355528" y="0"/>
                              <a:pt x="795809" y="0"/>
                            </a:cubicBezTo>
                            <a:close/>
                          </a:path>
                        </a:pathLst>
                      </a:custGeom>
                      <a:solidFill>
                        <a:srgbClr val="CDA9C0"/>
                      </a:solidFill>
                      <a:ln w="55033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789" name="Freeform: Shape 788">
                        <a:extLst>
                          <a:ext uri="{FF2B5EF4-FFF2-40B4-BE49-F238E27FC236}">
                            <a16:creationId xmlns:a16="http://schemas.microsoft.com/office/drawing/2014/main" id="{BE3E8663-C274-9E9C-0E2B-54113A8AD39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3453324" y="5736611"/>
                        <a:ext cx="1594452" cy="63290"/>
                      </a:xfrm>
                      <a:custGeom>
                        <a:avLst/>
                        <a:gdLst>
                          <a:gd name="connsiteX0" fmla="*/ 1594365 w 1594452"/>
                          <a:gd name="connsiteY0" fmla="*/ 1651 h 63290"/>
                          <a:gd name="connsiteX1" fmla="*/ 1572902 w 1594452"/>
                          <a:gd name="connsiteY1" fmla="*/ 14309 h 63290"/>
                          <a:gd name="connsiteX2" fmla="*/ 1536028 w 1594452"/>
                          <a:gd name="connsiteY2" fmla="*/ 19813 h 63290"/>
                          <a:gd name="connsiteX3" fmla="*/ 1458428 w 1594452"/>
                          <a:gd name="connsiteY3" fmla="*/ 25316 h 63290"/>
                          <a:gd name="connsiteX4" fmla="*/ 1459530 w 1594452"/>
                          <a:gd name="connsiteY4" fmla="*/ 25316 h 63290"/>
                          <a:gd name="connsiteX5" fmla="*/ 1407797 w 1594452"/>
                          <a:gd name="connsiteY5" fmla="*/ 22014 h 63290"/>
                          <a:gd name="connsiteX6" fmla="*/ 1353313 w 1594452"/>
                          <a:gd name="connsiteY6" fmla="*/ 20913 h 63290"/>
                          <a:gd name="connsiteX7" fmla="*/ 1342305 w 1594452"/>
                          <a:gd name="connsiteY7" fmla="*/ 29719 h 63290"/>
                          <a:gd name="connsiteX8" fmla="*/ 1351660 w 1594452"/>
                          <a:gd name="connsiteY8" fmla="*/ 33021 h 63290"/>
                          <a:gd name="connsiteX9" fmla="*/ 1370923 w 1594452"/>
                          <a:gd name="connsiteY9" fmla="*/ 40176 h 63290"/>
                          <a:gd name="connsiteX10" fmla="*/ 1408348 w 1594452"/>
                          <a:gd name="connsiteY10" fmla="*/ 53934 h 63290"/>
                          <a:gd name="connsiteX11" fmla="*/ 1416052 w 1594452"/>
                          <a:gd name="connsiteY11" fmla="*/ 48431 h 63290"/>
                          <a:gd name="connsiteX12" fmla="*/ 1282317 w 1594452"/>
                          <a:gd name="connsiteY12" fmla="*/ 49532 h 63290"/>
                          <a:gd name="connsiteX13" fmla="*/ 1146932 w 1594452"/>
                          <a:gd name="connsiteY13" fmla="*/ 49532 h 63290"/>
                          <a:gd name="connsiteX14" fmla="*/ 1159038 w 1594452"/>
                          <a:gd name="connsiteY14" fmla="*/ 52283 h 63290"/>
                          <a:gd name="connsiteX15" fmla="*/ 1139226 w 1594452"/>
                          <a:gd name="connsiteY15" fmla="*/ 44028 h 63290"/>
                          <a:gd name="connsiteX16" fmla="*/ 1121065 w 1594452"/>
                          <a:gd name="connsiteY16" fmla="*/ 37974 h 63290"/>
                          <a:gd name="connsiteX17" fmla="*/ 1103454 w 1594452"/>
                          <a:gd name="connsiteY17" fmla="*/ 31920 h 63290"/>
                          <a:gd name="connsiteX18" fmla="*/ 1088044 w 1594452"/>
                          <a:gd name="connsiteY18" fmla="*/ 26417 h 63290"/>
                          <a:gd name="connsiteX19" fmla="*/ 1085291 w 1594452"/>
                          <a:gd name="connsiteY19" fmla="*/ 25316 h 63290"/>
                          <a:gd name="connsiteX20" fmla="*/ 1083640 w 1594452"/>
                          <a:gd name="connsiteY20" fmla="*/ 24766 h 63290"/>
                          <a:gd name="connsiteX21" fmla="*/ 1082540 w 1594452"/>
                          <a:gd name="connsiteY21" fmla="*/ 24215 h 63290"/>
                          <a:gd name="connsiteX22" fmla="*/ 1081989 w 1594452"/>
                          <a:gd name="connsiteY22" fmla="*/ 24215 h 63290"/>
                          <a:gd name="connsiteX23" fmla="*/ 1078138 w 1594452"/>
                          <a:gd name="connsiteY23" fmla="*/ 22014 h 63290"/>
                          <a:gd name="connsiteX24" fmla="*/ 1077036 w 1594452"/>
                          <a:gd name="connsiteY24" fmla="*/ 21464 h 63290"/>
                          <a:gd name="connsiteX25" fmla="*/ 1058875 w 1594452"/>
                          <a:gd name="connsiteY25" fmla="*/ 21464 h 63290"/>
                          <a:gd name="connsiteX26" fmla="*/ 1052821 w 1594452"/>
                          <a:gd name="connsiteY26" fmla="*/ 24215 h 63290"/>
                          <a:gd name="connsiteX27" fmla="*/ 1049519 w 1594452"/>
                          <a:gd name="connsiteY27" fmla="*/ 27518 h 63290"/>
                          <a:gd name="connsiteX28" fmla="*/ 1043466 w 1594452"/>
                          <a:gd name="connsiteY28" fmla="*/ 37424 h 63290"/>
                          <a:gd name="connsiteX29" fmla="*/ 1039062 w 1594452"/>
                          <a:gd name="connsiteY29" fmla="*/ 47330 h 63290"/>
                          <a:gd name="connsiteX30" fmla="*/ 1037411 w 1594452"/>
                          <a:gd name="connsiteY30" fmla="*/ 52283 h 63290"/>
                          <a:gd name="connsiteX31" fmla="*/ 1036311 w 1594452"/>
                          <a:gd name="connsiteY31" fmla="*/ 57787 h 63290"/>
                          <a:gd name="connsiteX32" fmla="*/ 1050620 w 1594452"/>
                          <a:gd name="connsiteY32" fmla="*/ 51183 h 63290"/>
                          <a:gd name="connsiteX33" fmla="*/ 799110 w 1594452"/>
                          <a:gd name="connsiteY33" fmla="*/ 48431 h 63290"/>
                          <a:gd name="connsiteX34" fmla="*/ 769941 w 1594452"/>
                          <a:gd name="connsiteY34" fmla="*/ 47330 h 63290"/>
                          <a:gd name="connsiteX35" fmla="*/ 744075 w 1594452"/>
                          <a:gd name="connsiteY35" fmla="*/ 43478 h 63290"/>
                          <a:gd name="connsiteX36" fmla="*/ 689040 w 1594452"/>
                          <a:gd name="connsiteY36" fmla="*/ 31370 h 63290"/>
                          <a:gd name="connsiteX37" fmla="*/ 657118 w 1594452"/>
                          <a:gd name="connsiteY37" fmla="*/ 25316 h 63290"/>
                          <a:gd name="connsiteX38" fmla="*/ 650515 w 1594452"/>
                          <a:gd name="connsiteY38" fmla="*/ 24766 h 63290"/>
                          <a:gd name="connsiteX39" fmla="*/ 637307 w 1594452"/>
                          <a:gd name="connsiteY39" fmla="*/ 25866 h 63290"/>
                          <a:gd name="connsiteX40" fmla="*/ 631252 w 1594452"/>
                          <a:gd name="connsiteY40" fmla="*/ 28618 h 63290"/>
                          <a:gd name="connsiteX41" fmla="*/ 628501 w 1594452"/>
                          <a:gd name="connsiteY41" fmla="*/ 29719 h 63290"/>
                          <a:gd name="connsiteX42" fmla="*/ 617493 w 1594452"/>
                          <a:gd name="connsiteY42" fmla="*/ 34672 h 63290"/>
                          <a:gd name="connsiteX43" fmla="*/ 574017 w 1594452"/>
                          <a:gd name="connsiteY43" fmla="*/ 53934 h 63290"/>
                          <a:gd name="connsiteX44" fmla="*/ 585574 w 1594452"/>
                          <a:gd name="connsiteY44" fmla="*/ 51183 h 63290"/>
                          <a:gd name="connsiteX45" fmla="*/ 428173 w 1594452"/>
                          <a:gd name="connsiteY45" fmla="*/ 46229 h 63290"/>
                          <a:gd name="connsiteX46" fmla="*/ 348924 w 1594452"/>
                          <a:gd name="connsiteY46" fmla="*/ 42927 h 63290"/>
                          <a:gd name="connsiteX47" fmla="*/ 269673 w 1594452"/>
                          <a:gd name="connsiteY47" fmla="*/ 39075 h 63290"/>
                          <a:gd name="connsiteX48" fmla="*/ 278477 w 1594452"/>
                          <a:gd name="connsiteY48" fmla="*/ 43478 h 63290"/>
                          <a:gd name="connsiteX49" fmla="*/ 288934 w 1594452"/>
                          <a:gd name="connsiteY49" fmla="*/ 26417 h 63290"/>
                          <a:gd name="connsiteX50" fmla="*/ 291687 w 1594452"/>
                          <a:gd name="connsiteY50" fmla="*/ 22014 h 63290"/>
                          <a:gd name="connsiteX51" fmla="*/ 292236 w 1594452"/>
                          <a:gd name="connsiteY51" fmla="*/ 21464 h 63290"/>
                          <a:gd name="connsiteX52" fmla="*/ 292236 w 1594452"/>
                          <a:gd name="connsiteY52" fmla="*/ 21464 h 63290"/>
                          <a:gd name="connsiteX53" fmla="*/ 291687 w 1594452"/>
                          <a:gd name="connsiteY53" fmla="*/ 19262 h 63290"/>
                          <a:gd name="connsiteX54" fmla="*/ 291687 w 1594452"/>
                          <a:gd name="connsiteY54" fmla="*/ 19262 h 63290"/>
                          <a:gd name="connsiteX55" fmla="*/ 291687 w 1594452"/>
                          <a:gd name="connsiteY55" fmla="*/ 19262 h 63290"/>
                          <a:gd name="connsiteX56" fmla="*/ 291687 w 1594452"/>
                          <a:gd name="connsiteY56" fmla="*/ 19262 h 63290"/>
                          <a:gd name="connsiteX57" fmla="*/ 283432 w 1594452"/>
                          <a:gd name="connsiteY57" fmla="*/ 16511 h 63290"/>
                          <a:gd name="connsiteX58" fmla="*/ 274075 w 1594452"/>
                          <a:gd name="connsiteY58" fmla="*/ 16511 h 63290"/>
                          <a:gd name="connsiteX59" fmla="*/ 252061 w 1594452"/>
                          <a:gd name="connsiteY59" fmla="*/ 19262 h 63290"/>
                          <a:gd name="connsiteX60" fmla="*/ 173911 w 1594452"/>
                          <a:gd name="connsiteY60" fmla="*/ 35773 h 63290"/>
                          <a:gd name="connsiteX61" fmla="*/ 178315 w 1594452"/>
                          <a:gd name="connsiteY61" fmla="*/ 35222 h 63290"/>
                          <a:gd name="connsiteX62" fmla="*/ 77050 w 1594452"/>
                          <a:gd name="connsiteY62" fmla="*/ 26417 h 63290"/>
                          <a:gd name="connsiteX63" fmla="*/ 30819 w 1594452"/>
                          <a:gd name="connsiteY63" fmla="*/ 16511 h 63290"/>
                          <a:gd name="connsiteX64" fmla="*/ 0 w 1594452"/>
                          <a:gd name="connsiteY64" fmla="*/ 0 h 63290"/>
                          <a:gd name="connsiteX65" fmla="*/ 28619 w 1594452"/>
                          <a:gd name="connsiteY65" fmla="*/ 18162 h 63290"/>
                          <a:gd name="connsiteX66" fmla="*/ 74298 w 1594452"/>
                          <a:gd name="connsiteY66" fmla="*/ 29169 h 63290"/>
                          <a:gd name="connsiteX67" fmla="*/ 176113 w 1594452"/>
                          <a:gd name="connsiteY67" fmla="*/ 41276 h 63290"/>
                          <a:gd name="connsiteX68" fmla="*/ 177764 w 1594452"/>
                          <a:gd name="connsiteY68" fmla="*/ 41276 h 63290"/>
                          <a:gd name="connsiteX69" fmla="*/ 179966 w 1594452"/>
                          <a:gd name="connsiteY69" fmla="*/ 40726 h 63290"/>
                          <a:gd name="connsiteX70" fmla="*/ 257014 w 1594452"/>
                          <a:gd name="connsiteY70" fmla="*/ 26967 h 63290"/>
                          <a:gd name="connsiteX71" fmla="*/ 276277 w 1594452"/>
                          <a:gd name="connsiteY71" fmla="*/ 24766 h 63290"/>
                          <a:gd name="connsiteX72" fmla="*/ 277377 w 1594452"/>
                          <a:gd name="connsiteY72" fmla="*/ 24215 h 63290"/>
                          <a:gd name="connsiteX73" fmla="*/ 273524 w 1594452"/>
                          <a:gd name="connsiteY73" fmla="*/ 22564 h 63290"/>
                          <a:gd name="connsiteX74" fmla="*/ 273524 w 1594452"/>
                          <a:gd name="connsiteY74" fmla="*/ 22564 h 63290"/>
                          <a:gd name="connsiteX75" fmla="*/ 273524 w 1594452"/>
                          <a:gd name="connsiteY75" fmla="*/ 22564 h 63290"/>
                          <a:gd name="connsiteX76" fmla="*/ 273524 w 1594452"/>
                          <a:gd name="connsiteY76" fmla="*/ 22564 h 63290"/>
                          <a:gd name="connsiteX77" fmla="*/ 273524 w 1594452"/>
                          <a:gd name="connsiteY77" fmla="*/ 22564 h 63290"/>
                          <a:gd name="connsiteX78" fmla="*/ 272975 w 1594452"/>
                          <a:gd name="connsiteY78" fmla="*/ 20363 h 63290"/>
                          <a:gd name="connsiteX79" fmla="*/ 272975 w 1594452"/>
                          <a:gd name="connsiteY79" fmla="*/ 20363 h 63290"/>
                          <a:gd name="connsiteX80" fmla="*/ 272424 w 1594452"/>
                          <a:gd name="connsiteY80" fmla="*/ 20913 h 63290"/>
                          <a:gd name="connsiteX81" fmla="*/ 269122 w 1594452"/>
                          <a:gd name="connsiteY81" fmla="*/ 25316 h 63290"/>
                          <a:gd name="connsiteX82" fmla="*/ 257014 w 1594452"/>
                          <a:gd name="connsiteY82" fmla="*/ 43478 h 63290"/>
                          <a:gd name="connsiteX83" fmla="*/ 254263 w 1594452"/>
                          <a:gd name="connsiteY83" fmla="*/ 46780 h 63290"/>
                          <a:gd name="connsiteX84" fmla="*/ 265820 w 1594452"/>
                          <a:gd name="connsiteY84" fmla="*/ 47330 h 63290"/>
                          <a:gd name="connsiteX85" fmla="*/ 344520 w 1594452"/>
                          <a:gd name="connsiteY85" fmla="*/ 52283 h 63290"/>
                          <a:gd name="connsiteX86" fmla="*/ 423220 w 1594452"/>
                          <a:gd name="connsiteY86" fmla="*/ 56686 h 63290"/>
                          <a:gd name="connsiteX87" fmla="*/ 583372 w 1594452"/>
                          <a:gd name="connsiteY87" fmla="*/ 62740 h 63290"/>
                          <a:gd name="connsiteX88" fmla="*/ 588876 w 1594452"/>
                          <a:gd name="connsiteY88" fmla="*/ 63290 h 63290"/>
                          <a:gd name="connsiteX89" fmla="*/ 595480 w 1594452"/>
                          <a:gd name="connsiteY89" fmla="*/ 60539 h 63290"/>
                          <a:gd name="connsiteX90" fmla="*/ 640058 w 1594452"/>
                          <a:gd name="connsiteY90" fmla="*/ 41827 h 63290"/>
                          <a:gd name="connsiteX91" fmla="*/ 648864 w 1594452"/>
                          <a:gd name="connsiteY91" fmla="*/ 37424 h 63290"/>
                          <a:gd name="connsiteX92" fmla="*/ 674179 w 1594452"/>
                          <a:gd name="connsiteY92" fmla="*/ 42377 h 63290"/>
                          <a:gd name="connsiteX93" fmla="*/ 730865 w 1594452"/>
                          <a:gd name="connsiteY93" fmla="*/ 55035 h 63290"/>
                          <a:gd name="connsiteX94" fmla="*/ 764437 w 1594452"/>
                          <a:gd name="connsiteY94" fmla="*/ 59988 h 63290"/>
                          <a:gd name="connsiteX95" fmla="*/ 798008 w 1594452"/>
                          <a:gd name="connsiteY95" fmla="*/ 61089 h 63290"/>
                          <a:gd name="connsiteX96" fmla="*/ 1050620 w 1594452"/>
                          <a:gd name="connsiteY96" fmla="*/ 63290 h 63290"/>
                          <a:gd name="connsiteX97" fmla="*/ 1062726 w 1594452"/>
                          <a:gd name="connsiteY97" fmla="*/ 63290 h 63290"/>
                          <a:gd name="connsiteX98" fmla="*/ 1064379 w 1594452"/>
                          <a:gd name="connsiteY98" fmla="*/ 56686 h 63290"/>
                          <a:gd name="connsiteX99" fmla="*/ 1067130 w 1594452"/>
                          <a:gd name="connsiteY99" fmla="*/ 48431 h 63290"/>
                          <a:gd name="connsiteX100" fmla="*/ 1070983 w 1594452"/>
                          <a:gd name="connsiteY100" fmla="*/ 39625 h 63290"/>
                          <a:gd name="connsiteX101" fmla="*/ 1075936 w 1594452"/>
                          <a:gd name="connsiteY101" fmla="*/ 30820 h 63290"/>
                          <a:gd name="connsiteX102" fmla="*/ 1077036 w 1594452"/>
                          <a:gd name="connsiteY102" fmla="*/ 29719 h 63290"/>
                          <a:gd name="connsiteX103" fmla="*/ 1074834 w 1594452"/>
                          <a:gd name="connsiteY103" fmla="*/ 30820 h 63290"/>
                          <a:gd name="connsiteX104" fmla="*/ 1058875 w 1594452"/>
                          <a:gd name="connsiteY104" fmla="*/ 30269 h 63290"/>
                          <a:gd name="connsiteX105" fmla="*/ 1059424 w 1594452"/>
                          <a:gd name="connsiteY105" fmla="*/ 30820 h 63290"/>
                          <a:gd name="connsiteX106" fmla="*/ 1059975 w 1594452"/>
                          <a:gd name="connsiteY106" fmla="*/ 30820 h 63290"/>
                          <a:gd name="connsiteX107" fmla="*/ 1059975 w 1594452"/>
                          <a:gd name="connsiteY107" fmla="*/ 30820 h 63290"/>
                          <a:gd name="connsiteX108" fmla="*/ 1059975 w 1594452"/>
                          <a:gd name="connsiteY108" fmla="*/ 30820 h 63290"/>
                          <a:gd name="connsiteX109" fmla="*/ 1059975 w 1594452"/>
                          <a:gd name="connsiteY109" fmla="*/ 30820 h 63290"/>
                          <a:gd name="connsiteX110" fmla="*/ 1056673 w 1594452"/>
                          <a:gd name="connsiteY110" fmla="*/ 29169 h 63290"/>
                          <a:gd name="connsiteX111" fmla="*/ 1057224 w 1594452"/>
                          <a:gd name="connsiteY111" fmla="*/ 29169 h 63290"/>
                          <a:gd name="connsiteX112" fmla="*/ 1058324 w 1594452"/>
                          <a:gd name="connsiteY112" fmla="*/ 29719 h 63290"/>
                          <a:gd name="connsiteX113" fmla="*/ 1060526 w 1594452"/>
                          <a:gd name="connsiteY113" fmla="*/ 30820 h 63290"/>
                          <a:gd name="connsiteX114" fmla="*/ 1065479 w 1594452"/>
                          <a:gd name="connsiteY114" fmla="*/ 33021 h 63290"/>
                          <a:gd name="connsiteX115" fmla="*/ 1084742 w 1594452"/>
                          <a:gd name="connsiteY115" fmla="*/ 39625 h 63290"/>
                          <a:gd name="connsiteX116" fmla="*/ 1102903 w 1594452"/>
                          <a:gd name="connsiteY116" fmla="*/ 45679 h 63290"/>
                          <a:gd name="connsiteX117" fmla="*/ 1120514 w 1594452"/>
                          <a:gd name="connsiteY117" fmla="*/ 51733 h 63290"/>
                          <a:gd name="connsiteX118" fmla="*/ 1134273 w 1594452"/>
                          <a:gd name="connsiteY118" fmla="*/ 56686 h 63290"/>
                          <a:gd name="connsiteX119" fmla="*/ 1141977 w 1594452"/>
                          <a:gd name="connsiteY119" fmla="*/ 59438 h 63290"/>
                          <a:gd name="connsiteX120" fmla="*/ 1146381 w 1594452"/>
                          <a:gd name="connsiteY120" fmla="*/ 59438 h 63290"/>
                          <a:gd name="connsiteX121" fmla="*/ 1280666 w 1594452"/>
                          <a:gd name="connsiteY121" fmla="*/ 58337 h 63290"/>
                          <a:gd name="connsiteX122" fmla="*/ 1416603 w 1594452"/>
                          <a:gd name="connsiteY122" fmla="*/ 55585 h 63290"/>
                          <a:gd name="connsiteX123" fmla="*/ 1438066 w 1594452"/>
                          <a:gd name="connsiteY123" fmla="*/ 55035 h 63290"/>
                          <a:gd name="connsiteX124" fmla="*/ 1424858 w 1594452"/>
                          <a:gd name="connsiteY124" fmla="*/ 50082 h 63290"/>
                          <a:gd name="connsiteX125" fmla="*/ 1383582 w 1594452"/>
                          <a:gd name="connsiteY125" fmla="*/ 34672 h 63290"/>
                          <a:gd name="connsiteX126" fmla="*/ 1363219 w 1594452"/>
                          <a:gd name="connsiteY126" fmla="*/ 27518 h 63290"/>
                          <a:gd name="connsiteX127" fmla="*/ 1353313 w 1594452"/>
                          <a:gd name="connsiteY127" fmla="*/ 24215 h 63290"/>
                          <a:gd name="connsiteX128" fmla="*/ 1354964 w 1594452"/>
                          <a:gd name="connsiteY128" fmla="*/ 25866 h 63290"/>
                          <a:gd name="connsiteX129" fmla="*/ 1404495 w 1594452"/>
                          <a:gd name="connsiteY129" fmla="*/ 25866 h 63290"/>
                          <a:gd name="connsiteX130" fmla="*/ 1456228 w 1594452"/>
                          <a:gd name="connsiteY130" fmla="*/ 28068 h 63290"/>
                          <a:gd name="connsiteX131" fmla="*/ 1457328 w 1594452"/>
                          <a:gd name="connsiteY131" fmla="*/ 28068 h 63290"/>
                          <a:gd name="connsiteX132" fmla="*/ 1457879 w 1594452"/>
                          <a:gd name="connsiteY132" fmla="*/ 28068 h 63290"/>
                          <a:gd name="connsiteX133" fmla="*/ 1535479 w 1594452"/>
                          <a:gd name="connsiteY133" fmla="*/ 20363 h 63290"/>
                          <a:gd name="connsiteX134" fmla="*/ 1571801 w 1594452"/>
                          <a:gd name="connsiteY134" fmla="*/ 13759 h 63290"/>
                          <a:gd name="connsiteX135" fmla="*/ 1594365 w 1594452"/>
                          <a:gd name="connsiteY135" fmla="*/ 1651 h 6329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  <a:cxn ang="0">
                            <a:pos x="connsiteX29" y="connsiteY29"/>
                          </a:cxn>
                          <a:cxn ang="0">
                            <a:pos x="connsiteX30" y="connsiteY30"/>
                          </a:cxn>
                          <a:cxn ang="0">
                            <a:pos x="connsiteX31" y="connsiteY31"/>
                          </a:cxn>
                          <a:cxn ang="0">
                            <a:pos x="connsiteX32" y="connsiteY32"/>
                          </a:cxn>
                          <a:cxn ang="0">
                            <a:pos x="connsiteX33" y="connsiteY33"/>
                          </a:cxn>
                          <a:cxn ang="0">
                            <a:pos x="connsiteX34" y="connsiteY34"/>
                          </a:cxn>
                          <a:cxn ang="0">
                            <a:pos x="connsiteX35" y="connsiteY35"/>
                          </a:cxn>
                          <a:cxn ang="0">
                            <a:pos x="connsiteX36" y="connsiteY36"/>
                          </a:cxn>
                          <a:cxn ang="0">
                            <a:pos x="connsiteX37" y="connsiteY37"/>
                          </a:cxn>
                          <a:cxn ang="0">
                            <a:pos x="connsiteX38" y="connsiteY38"/>
                          </a:cxn>
                          <a:cxn ang="0">
                            <a:pos x="connsiteX39" y="connsiteY39"/>
                          </a:cxn>
                          <a:cxn ang="0">
                            <a:pos x="connsiteX40" y="connsiteY40"/>
                          </a:cxn>
                          <a:cxn ang="0">
                            <a:pos x="connsiteX41" y="connsiteY41"/>
                          </a:cxn>
                          <a:cxn ang="0">
                            <a:pos x="connsiteX42" y="connsiteY42"/>
                          </a:cxn>
                          <a:cxn ang="0">
                            <a:pos x="connsiteX43" y="connsiteY43"/>
                          </a:cxn>
                          <a:cxn ang="0">
                            <a:pos x="connsiteX44" y="connsiteY44"/>
                          </a:cxn>
                          <a:cxn ang="0">
                            <a:pos x="connsiteX45" y="connsiteY45"/>
                          </a:cxn>
                          <a:cxn ang="0">
                            <a:pos x="connsiteX46" y="connsiteY46"/>
                          </a:cxn>
                          <a:cxn ang="0">
                            <a:pos x="connsiteX47" y="connsiteY47"/>
                          </a:cxn>
                          <a:cxn ang="0">
                            <a:pos x="connsiteX48" y="connsiteY48"/>
                          </a:cxn>
                          <a:cxn ang="0">
                            <a:pos x="connsiteX49" y="connsiteY49"/>
                          </a:cxn>
                          <a:cxn ang="0">
                            <a:pos x="connsiteX50" y="connsiteY50"/>
                          </a:cxn>
                          <a:cxn ang="0">
                            <a:pos x="connsiteX51" y="connsiteY51"/>
                          </a:cxn>
                          <a:cxn ang="0">
                            <a:pos x="connsiteX52" y="connsiteY52"/>
                          </a:cxn>
                          <a:cxn ang="0">
                            <a:pos x="connsiteX53" y="connsiteY53"/>
                          </a:cxn>
                          <a:cxn ang="0">
                            <a:pos x="connsiteX54" y="connsiteY54"/>
                          </a:cxn>
                          <a:cxn ang="0">
                            <a:pos x="connsiteX55" y="connsiteY55"/>
                          </a:cxn>
                          <a:cxn ang="0">
                            <a:pos x="connsiteX56" y="connsiteY56"/>
                          </a:cxn>
                          <a:cxn ang="0">
                            <a:pos x="connsiteX57" y="connsiteY57"/>
                          </a:cxn>
                          <a:cxn ang="0">
                            <a:pos x="connsiteX58" y="connsiteY58"/>
                          </a:cxn>
                          <a:cxn ang="0">
                            <a:pos x="connsiteX59" y="connsiteY59"/>
                          </a:cxn>
                          <a:cxn ang="0">
                            <a:pos x="connsiteX60" y="connsiteY60"/>
                          </a:cxn>
                          <a:cxn ang="0">
                            <a:pos x="connsiteX61" y="connsiteY61"/>
                          </a:cxn>
                          <a:cxn ang="0">
                            <a:pos x="connsiteX62" y="connsiteY62"/>
                          </a:cxn>
                          <a:cxn ang="0">
                            <a:pos x="connsiteX63" y="connsiteY63"/>
                          </a:cxn>
                          <a:cxn ang="0">
                            <a:pos x="connsiteX64" y="connsiteY64"/>
                          </a:cxn>
                          <a:cxn ang="0">
                            <a:pos x="connsiteX65" y="connsiteY65"/>
                          </a:cxn>
                          <a:cxn ang="0">
                            <a:pos x="connsiteX66" y="connsiteY66"/>
                          </a:cxn>
                          <a:cxn ang="0">
                            <a:pos x="connsiteX67" y="connsiteY67"/>
                          </a:cxn>
                          <a:cxn ang="0">
                            <a:pos x="connsiteX68" y="connsiteY68"/>
                          </a:cxn>
                          <a:cxn ang="0">
                            <a:pos x="connsiteX69" y="connsiteY69"/>
                          </a:cxn>
                          <a:cxn ang="0">
                            <a:pos x="connsiteX70" y="connsiteY70"/>
                          </a:cxn>
                          <a:cxn ang="0">
                            <a:pos x="connsiteX71" y="connsiteY71"/>
                          </a:cxn>
                          <a:cxn ang="0">
                            <a:pos x="connsiteX72" y="connsiteY72"/>
                          </a:cxn>
                          <a:cxn ang="0">
                            <a:pos x="connsiteX73" y="connsiteY73"/>
                          </a:cxn>
                          <a:cxn ang="0">
                            <a:pos x="connsiteX74" y="connsiteY74"/>
                          </a:cxn>
                          <a:cxn ang="0">
                            <a:pos x="connsiteX75" y="connsiteY75"/>
                          </a:cxn>
                          <a:cxn ang="0">
                            <a:pos x="connsiteX76" y="connsiteY76"/>
                          </a:cxn>
                          <a:cxn ang="0">
                            <a:pos x="connsiteX77" y="connsiteY77"/>
                          </a:cxn>
                          <a:cxn ang="0">
                            <a:pos x="connsiteX78" y="connsiteY78"/>
                          </a:cxn>
                          <a:cxn ang="0">
                            <a:pos x="connsiteX79" y="connsiteY79"/>
                          </a:cxn>
                          <a:cxn ang="0">
                            <a:pos x="connsiteX80" y="connsiteY80"/>
                          </a:cxn>
                          <a:cxn ang="0">
                            <a:pos x="connsiteX81" y="connsiteY81"/>
                          </a:cxn>
                          <a:cxn ang="0">
                            <a:pos x="connsiteX82" y="connsiteY82"/>
                          </a:cxn>
                          <a:cxn ang="0">
                            <a:pos x="connsiteX83" y="connsiteY83"/>
                          </a:cxn>
                          <a:cxn ang="0">
                            <a:pos x="connsiteX84" y="connsiteY84"/>
                          </a:cxn>
                          <a:cxn ang="0">
                            <a:pos x="connsiteX85" y="connsiteY85"/>
                          </a:cxn>
                          <a:cxn ang="0">
                            <a:pos x="connsiteX86" y="connsiteY86"/>
                          </a:cxn>
                          <a:cxn ang="0">
                            <a:pos x="connsiteX87" y="connsiteY87"/>
                          </a:cxn>
                          <a:cxn ang="0">
                            <a:pos x="connsiteX88" y="connsiteY88"/>
                          </a:cxn>
                          <a:cxn ang="0">
                            <a:pos x="connsiteX89" y="connsiteY89"/>
                          </a:cxn>
                          <a:cxn ang="0">
                            <a:pos x="connsiteX90" y="connsiteY90"/>
                          </a:cxn>
                          <a:cxn ang="0">
                            <a:pos x="connsiteX91" y="connsiteY91"/>
                          </a:cxn>
                          <a:cxn ang="0">
                            <a:pos x="connsiteX92" y="connsiteY92"/>
                          </a:cxn>
                          <a:cxn ang="0">
                            <a:pos x="connsiteX93" y="connsiteY93"/>
                          </a:cxn>
                          <a:cxn ang="0">
                            <a:pos x="connsiteX94" y="connsiteY94"/>
                          </a:cxn>
                          <a:cxn ang="0">
                            <a:pos x="connsiteX95" y="connsiteY95"/>
                          </a:cxn>
                          <a:cxn ang="0">
                            <a:pos x="connsiteX96" y="connsiteY96"/>
                          </a:cxn>
                          <a:cxn ang="0">
                            <a:pos x="connsiteX97" y="connsiteY97"/>
                          </a:cxn>
                          <a:cxn ang="0">
                            <a:pos x="connsiteX98" y="connsiteY98"/>
                          </a:cxn>
                          <a:cxn ang="0">
                            <a:pos x="connsiteX99" y="connsiteY99"/>
                          </a:cxn>
                          <a:cxn ang="0">
                            <a:pos x="connsiteX100" y="connsiteY100"/>
                          </a:cxn>
                          <a:cxn ang="0">
                            <a:pos x="connsiteX101" y="connsiteY101"/>
                          </a:cxn>
                          <a:cxn ang="0">
                            <a:pos x="connsiteX102" y="connsiteY102"/>
                          </a:cxn>
                          <a:cxn ang="0">
                            <a:pos x="connsiteX103" y="connsiteY103"/>
                          </a:cxn>
                          <a:cxn ang="0">
                            <a:pos x="connsiteX104" y="connsiteY104"/>
                          </a:cxn>
                          <a:cxn ang="0">
                            <a:pos x="connsiteX105" y="connsiteY105"/>
                          </a:cxn>
                          <a:cxn ang="0">
                            <a:pos x="connsiteX106" y="connsiteY106"/>
                          </a:cxn>
                          <a:cxn ang="0">
                            <a:pos x="connsiteX107" y="connsiteY107"/>
                          </a:cxn>
                          <a:cxn ang="0">
                            <a:pos x="connsiteX108" y="connsiteY108"/>
                          </a:cxn>
                          <a:cxn ang="0">
                            <a:pos x="connsiteX109" y="connsiteY109"/>
                          </a:cxn>
                          <a:cxn ang="0">
                            <a:pos x="connsiteX110" y="connsiteY110"/>
                          </a:cxn>
                          <a:cxn ang="0">
                            <a:pos x="connsiteX111" y="connsiteY111"/>
                          </a:cxn>
                          <a:cxn ang="0">
                            <a:pos x="connsiteX112" y="connsiteY112"/>
                          </a:cxn>
                          <a:cxn ang="0">
                            <a:pos x="connsiteX113" y="connsiteY113"/>
                          </a:cxn>
                          <a:cxn ang="0">
                            <a:pos x="connsiteX114" y="connsiteY114"/>
                          </a:cxn>
                          <a:cxn ang="0">
                            <a:pos x="connsiteX115" y="connsiteY115"/>
                          </a:cxn>
                          <a:cxn ang="0">
                            <a:pos x="connsiteX116" y="connsiteY116"/>
                          </a:cxn>
                          <a:cxn ang="0">
                            <a:pos x="connsiteX117" y="connsiteY117"/>
                          </a:cxn>
                          <a:cxn ang="0">
                            <a:pos x="connsiteX118" y="connsiteY118"/>
                          </a:cxn>
                          <a:cxn ang="0">
                            <a:pos x="connsiteX119" y="connsiteY119"/>
                          </a:cxn>
                          <a:cxn ang="0">
                            <a:pos x="connsiteX120" y="connsiteY120"/>
                          </a:cxn>
                          <a:cxn ang="0">
                            <a:pos x="connsiteX121" y="connsiteY121"/>
                          </a:cxn>
                          <a:cxn ang="0">
                            <a:pos x="connsiteX122" y="connsiteY122"/>
                          </a:cxn>
                          <a:cxn ang="0">
                            <a:pos x="connsiteX123" y="connsiteY123"/>
                          </a:cxn>
                          <a:cxn ang="0">
                            <a:pos x="connsiteX124" y="connsiteY124"/>
                          </a:cxn>
                          <a:cxn ang="0">
                            <a:pos x="connsiteX125" y="connsiteY125"/>
                          </a:cxn>
                          <a:cxn ang="0">
                            <a:pos x="connsiteX126" y="connsiteY126"/>
                          </a:cxn>
                          <a:cxn ang="0">
                            <a:pos x="connsiteX127" y="connsiteY127"/>
                          </a:cxn>
                          <a:cxn ang="0">
                            <a:pos x="connsiteX128" y="connsiteY128"/>
                          </a:cxn>
                          <a:cxn ang="0">
                            <a:pos x="connsiteX129" y="connsiteY129"/>
                          </a:cxn>
                          <a:cxn ang="0">
                            <a:pos x="connsiteX130" y="connsiteY130"/>
                          </a:cxn>
                          <a:cxn ang="0">
                            <a:pos x="connsiteX131" y="connsiteY131"/>
                          </a:cxn>
                          <a:cxn ang="0">
                            <a:pos x="connsiteX132" y="connsiteY132"/>
                          </a:cxn>
                          <a:cxn ang="0">
                            <a:pos x="connsiteX133" y="connsiteY133"/>
                          </a:cxn>
                          <a:cxn ang="0">
                            <a:pos x="connsiteX134" y="connsiteY134"/>
                          </a:cxn>
                          <a:cxn ang="0">
                            <a:pos x="connsiteX135" y="connsiteY135"/>
                          </a:cxn>
                        </a:cxnLst>
                        <a:rect l="l" t="t" r="r" b="b"/>
                        <a:pathLst>
                          <a:path w="1594452" h="63290">
                            <a:moveTo>
                              <a:pt x="1594365" y="1651"/>
                            </a:moveTo>
                            <a:cubicBezTo>
                              <a:pt x="1594365" y="7155"/>
                              <a:pt x="1584459" y="12108"/>
                              <a:pt x="1572902" y="14309"/>
                            </a:cubicBezTo>
                            <a:cubicBezTo>
                              <a:pt x="1561345" y="17061"/>
                              <a:pt x="1548687" y="18712"/>
                              <a:pt x="1536028" y="19813"/>
                            </a:cubicBezTo>
                            <a:cubicBezTo>
                              <a:pt x="1510712" y="22564"/>
                              <a:pt x="1484295" y="24215"/>
                              <a:pt x="1458428" y="25316"/>
                            </a:cubicBezTo>
                            <a:lnTo>
                              <a:pt x="1459530" y="25316"/>
                            </a:lnTo>
                            <a:lnTo>
                              <a:pt x="1407797" y="22014"/>
                            </a:lnTo>
                            <a:cubicBezTo>
                              <a:pt x="1390186" y="21464"/>
                              <a:pt x="1374225" y="19813"/>
                              <a:pt x="1353313" y="20913"/>
                            </a:cubicBezTo>
                            <a:cubicBezTo>
                              <a:pt x="1350009" y="20363"/>
                              <a:pt x="1334600" y="24215"/>
                              <a:pt x="1342305" y="29719"/>
                            </a:cubicBezTo>
                            <a:lnTo>
                              <a:pt x="1351660" y="33021"/>
                            </a:lnTo>
                            <a:lnTo>
                              <a:pt x="1370923" y="40176"/>
                            </a:lnTo>
                            <a:lnTo>
                              <a:pt x="1408348" y="53934"/>
                            </a:lnTo>
                            <a:lnTo>
                              <a:pt x="1416052" y="48431"/>
                            </a:lnTo>
                            <a:lnTo>
                              <a:pt x="1282317" y="49532"/>
                            </a:lnTo>
                            <a:lnTo>
                              <a:pt x="1146932" y="49532"/>
                            </a:lnTo>
                            <a:lnTo>
                              <a:pt x="1159038" y="52283"/>
                            </a:lnTo>
                            <a:cubicBezTo>
                              <a:pt x="1152434" y="49532"/>
                              <a:pt x="1144730" y="46229"/>
                              <a:pt x="1139226" y="44028"/>
                            </a:cubicBezTo>
                            <a:lnTo>
                              <a:pt x="1121065" y="37974"/>
                            </a:lnTo>
                            <a:lnTo>
                              <a:pt x="1103454" y="31920"/>
                            </a:lnTo>
                            <a:cubicBezTo>
                              <a:pt x="1097950" y="30269"/>
                              <a:pt x="1090795" y="27518"/>
                              <a:pt x="1088044" y="26417"/>
                            </a:cubicBezTo>
                            <a:lnTo>
                              <a:pt x="1085291" y="25316"/>
                            </a:lnTo>
                            <a:lnTo>
                              <a:pt x="1083640" y="24766"/>
                            </a:lnTo>
                            <a:lnTo>
                              <a:pt x="1082540" y="24215"/>
                            </a:lnTo>
                            <a:lnTo>
                              <a:pt x="1081989" y="24215"/>
                            </a:lnTo>
                            <a:lnTo>
                              <a:pt x="1078138" y="22014"/>
                            </a:lnTo>
                            <a:lnTo>
                              <a:pt x="1077036" y="21464"/>
                            </a:lnTo>
                            <a:cubicBezTo>
                              <a:pt x="1074285" y="19813"/>
                              <a:pt x="1062726" y="19813"/>
                              <a:pt x="1058875" y="21464"/>
                            </a:cubicBezTo>
                            <a:cubicBezTo>
                              <a:pt x="1055022" y="22564"/>
                              <a:pt x="1054472" y="23115"/>
                              <a:pt x="1052821" y="24215"/>
                            </a:cubicBezTo>
                            <a:cubicBezTo>
                              <a:pt x="1051720" y="25316"/>
                              <a:pt x="1050620" y="26417"/>
                              <a:pt x="1049519" y="27518"/>
                            </a:cubicBezTo>
                            <a:cubicBezTo>
                              <a:pt x="1046767" y="31370"/>
                              <a:pt x="1045116" y="34122"/>
                              <a:pt x="1043466" y="37424"/>
                            </a:cubicBezTo>
                            <a:lnTo>
                              <a:pt x="1039062" y="47330"/>
                            </a:lnTo>
                            <a:lnTo>
                              <a:pt x="1037411" y="52283"/>
                            </a:lnTo>
                            <a:cubicBezTo>
                              <a:pt x="1036862" y="53934"/>
                              <a:pt x="1036311" y="55035"/>
                              <a:pt x="1036311" y="57787"/>
                            </a:cubicBezTo>
                            <a:lnTo>
                              <a:pt x="1050620" y="51183"/>
                            </a:lnTo>
                            <a:lnTo>
                              <a:pt x="799110" y="48431"/>
                            </a:lnTo>
                            <a:cubicBezTo>
                              <a:pt x="788102" y="48431"/>
                              <a:pt x="778196" y="48431"/>
                              <a:pt x="769941" y="47330"/>
                            </a:cubicBezTo>
                            <a:cubicBezTo>
                              <a:pt x="763337" y="46780"/>
                              <a:pt x="752881" y="45129"/>
                              <a:pt x="744075" y="43478"/>
                            </a:cubicBezTo>
                            <a:cubicBezTo>
                              <a:pt x="725912" y="40176"/>
                              <a:pt x="707751" y="35773"/>
                              <a:pt x="689040" y="31370"/>
                            </a:cubicBezTo>
                            <a:cubicBezTo>
                              <a:pt x="679134" y="29169"/>
                              <a:pt x="670877" y="26967"/>
                              <a:pt x="657118" y="25316"/>
                            </a:cubicBezTo>
                            <a:cubicBezTo>
                              <a:pt x="655468" y="25316"/>
                              <a:pt x="653817" y="24766"/>
                              <a:pt x="650515" y="24766"/>
                            </a:cubicBezTo>
                            <a:cubicBezTo>
                              <a:pt x="647763" y="24766"/>
                              <a:pt x="645011" y="24215"/>
                              <a:pt x="637307" y="25866"/>
                            </a:cubicBezTo>
                            <a:cubicBezTo>
                              <a:pt x="630703" y="28618"/>
                              <a:pt x="632903" y="27518"/>
                              <a:pt x="631252" y="28618"/>
                            </a:cubicBezTo>
                            <a:lnTo>
                              <a:pt x="628501" y="29719"/>
                            </a:lnTo>
                            <a:lnTo>
                              <a:pt x="617493" y="34672"/>
                            </a:lnTo>
                            <a:lnTo>
                              <a:pt x="574017" y="53934"/>
                            </a:lnTo>
                            <a:lnTo>
                              <a:pt x="585574" y="51183"/>
                            </a:lnTo>
                            <a:lnTo>
                              <a:pt x="428173" y="46229"/>
                            </a:lnTo>
                            <a:cubicBezTo>
                              <a:pt x="401757" y="45679"/>
                              <a:pt x="375339" y="44028"/>
                              <a:pt x="348924" y="42927"/>
                            </a:cubicBezTo>
                            <a:lnTo>
                              <a:pt x="269673" y="39075"/>
                            </a:lnTo>
                            <a:lnTo>
                              <a:pt x="278477" y="43478"/>
                            </a:lnTo>
                            <a:lnTo>
                              <a:pt x="288934" y="26417"/>
                            </a:lnTo>
                            <a:lnTo>
                              <a:pt x="291687" y="22014"/>
                            </a:lnTo>
                            <a:lnTo>
                              <a:pt x="292236" y="21464"/>
                            </a:lnTo>
                            <a:lnTo>
                              <a:pt x="292236" y="21464"/>
                            </a:lnTo>
                            <a:lnTo>
                              <a:pt x="291687" y="19262"/>
                            </a:lnTo>
                            <a:lnTo>
                              <a:pt x="291687" y="19262"/>
                            </a:lnTo>
                            <a:lnTo>
                              <a:pt x="291687" y="19262"/>
                            </a:lnTo>
                            <a:lnTo>
                              <a:pt x="291687" y="19262"/>
                            </a:lnTo>
                            <a:cubicBezTo>
                              <a:pt x="292236" y="19262"/>
                              <a:pt x="288385" y="17061"/>
                              <a:pt x="283432" y="16511"/>
                            </a:cubicBezTo>
                            <a:cubicBezTo>
                              <a:pt x="276826" y="15960"/>
                              <a:pt x="276826" y="16511"/>
                              <a:pt x="274075" y="16511"/>
                            </a:cubicBezTo>
                            <a:cubicBezTo>
                              <a:pt x="265820" y="17061"/>
                              <a:pt x="259216" y="18162"/>
                              <a:pt x="252061" y="19262"/>
                            </a:cubicBezTo>
                            <a:cubicBezTo>
                              <a:pt x="225095" y="23665"/>
                              <a:pt x="199777" y="29169"/>
                              <a:pt x="173911" y="35773"/>
                            </a:cubicBezTo>
                            <a:lnTo>
                              <a:pt x="178315" y="35222"/>
                            </a:lnTo>
                            <a:cubicBezTo>
                              <a:pt x="144193" y="33571"/>
                              <a:pt x="109521" y="31370"/>
                              <a:pt x="77050" y="26417"/>
                            </a:cubicBezTo>
                            <a:cubicBezTo>
                              <a:pt x="60539" y="24215"/>
                              <a:pt x="44578" y="20913"/>
                              <a:pt x="30819" y="16511"/>
                            </a:cubicBezTo>
                            <a:cubicBezTo>
                              <a:pt x="17061" y="12658"/>
                              <a:pt x="2753" y="7155"/>
                              <a:pt x="0" y="0"/>
                            </a:cubicBezTo>
                            <a:cubicBezTo>
                              <a:pt x="1102" y="7705"/>
                              <a:pt x="15410" y="13208"/>
                              <a:pt x="28619" y="18162"/>
                            </a:cubicBezTo>
                            <a:cubicBezTo>
                              <a:pt x="42378" y="22564"/>
                              <a:pt x="58337" y="26417"/>
                              <a:pt x="74298" y="29169"/>
                            </a:cubicBezTo>
                            <a:cubicBezTo>
                              <a:pt x="106768" y="35773"/>
                              <a:pt x="141440" y="38525"/>
                              <a:pt x="176113" y="41276"/>
                            </a:cubicBezTo>
                            <a:lnTo>
                              <a:pt x="177764" y="41276"/>
                            </a:lnTo>
                            <a:lnTo>
                              <a:pt x="179966" y="40726"/>
                            </a:lnTo>
                            <a:cubicBezTo>
                              <a:pt x="204181" y="35222"/>
                              <a:pt x="231148" y="30820"/>
                              <a:pt x="257014" y="26967"/>
                            </a:cubicBezTo>
                            <a:cubicBezTo>
                              <a:pt x="263618" y="25866"/>
                              <a:pt x="270222" y="24766"/>
                              <a:pt x="276277" y="24766"/>
                            </a:cubicBezTo>
                            <a:cubicBezTo>
                              <a:pt x="276277" y="24766"/>
                              <a:pt x="280130" y="24766"/>
                              <a:pt x="277377" y="24215"/>
                            </a:cubicBezTo>
                            <a:cubicBezTo>
                              <a:pt x="274075" y="24215"/>
                              <a:pt x="272975" y="21464"/>
                              <a:pt x="273524" y="22564"/>
                            </a:cubicBezTo>
                            <a:lnTo>
                              <a:pt x="273524" y="22564"/>
                            </a:lnTo>
                            <a:lnTo>
                              <a:pt x="273524" y="22564"/>
                            </a:lnTo>
                            <a:lnTo>
                              <a:pt x="273524" y="22564"/>
                            </a:lnTo>
                            <a:lnTo>
                              <a:pt x="273524" y="22564"/>
                            </a:lnTo>
                            <a:cubicBezTo>
                              <a:pt x="274075" y="24766"/>
                              <a:pt x="272975" y="20363"/>
                              <a:pt x="272975" y="20363"/>
                            </a:cubicBezTo>
                            <a:lnTo>
                              <a:pt x="272975" y="20363"/>
                            </a:lnTo>
                            <a:lnTo>
                              <a:pt x="272424" y="20913"/>
                            </a:lnTo>
                            <a:lnTo>
                              <a:pt x="269122" y="25316"/>
                            </a:lnTo>
                            <a:lnTo>
                              <a:pt x="257014" y="43478"/>
                            </a:lnTo>
                            <a:lnTo>
                              <a:pt x="254263" y="46780"/>
                            </a:lnTo>
                            <a:lnTo>
                              <a:pt x="265820" y="47330"/>
                            </a:lnTo>
                            <a:lnTo>
                              <a:pt x="344520" y="52283"/>
                            </a:lnTo>
                            <a:cubicBezTo>
                              <a:pt x="370386" y="53934"/>
                              <a:pt x="396804" y="55585"/>
                              <a:pt x="423220" y="56686"/>
                            </a:cubicBezTo>
                            <a:lnTo>
                              <a:pt x="583372" y="62740"/>
                            </a:lnTo>
                            <a:lnTo>
                              <a:pt x="588876" y="63290"/>
                            </a:lnTo>
                            <a:lnTo>
                              <a:pt x="595480" y="60539"/>
                            </a:lnTo>
                            <a:lnTo>
                              <a:pt x="640058" y="41827"/>
                            </a:lnTo>
                            <a:cubicBezTo>
                              <a:pt x="645562" y="39075"/>
                              <a:pt x="660971" y="34122"/>
                              <a:pt x="648864" y="37424"/>
                            </a:cubicBezTo>
                            <a:cubicBezTo>
                              <a:pt x="655468" y="38525"/>
                              <a:pt x="665375" y="40726"/>
                              <a:pt x="674179" y="42377"/>
                            </a:cubicBezTo>
                            <a:cubicBezTo>
                              <a:pt x="692342" y="46780"/>
                              <a:pt x="710503" y="51183"/>
                              <a:pt x="730865" y="55035"/>
                            </a:cubicBezTo>
                            <a:cubicBezTo>
                              <a:pt x="741322" y="56686"/>
                              <a:pt x="750679" y="58887"/>
                              <a:pt x="764437" y="59988"/>
                            </a:cubicBezTo>
                            <a:cubicBezTo>
                              <a:pt x="776545" y="61089"/>
                              <a:pt x="788102" y="60539"/>
                              <a:pt x="798008" y="61089"/>
                            </a:cubicBezTo>
                            <a:cubicBezTo>
                              <a:pt x="881111" y="62740"/>
                              <a:pt x="965866" y="62740"/>
                              <a:pt x="1050620" y="63290"/>
                            </a:cubicBezTo>
                            <a:lnTo>
                              <a:pt x="1062726" y="63290"/>
                            </a:lnTo>
                            <a:lnTo>
                              <a:pt x="1064379" y="56686"/>
                            </a:lnTo>
                            <a:lnTo>
                              <a:pt x="1067130" y="48431"/>
                            </a:lnTo>
                            <a:lnTo>
                              <a:pt x="1070983" y="39625"/>
                            </a:lnTo>
                            <a:cubicBezTo>
                              <a:pt x="1072634" y="36873"/>
                              <a:pt x="1074285" y="33571"/>
                              <a:pt x="1075936" y="30820"/>
                            </a:cubicBezTo>
                            <a:lnTo>
                              <a:pt x="1077036" y="29719"/>
                            </a:lnTo>
                            <a:cubicBezTo>
                              <a:pt x="1076485" y="30269"/>
                              <a:pt x="1077036" y="30269"/>
                              <a:pt x="1074834" y="30820"/>
                            </a:cubicBezTo>
                            <a:cubicBezTo>
                              <a:pt x="1071532" y="32471"/>
                              <a:pt x="1061075" y="31920"/>
                              <a:pt x="1058875" y="30269"/>
                            </a:cubicBezTo>
                            <a:lnTo>
                              <a:pt x="1059424" y="30820"/>
                            </a:lnTo>
                            <a:lnTo>
                              <a:pt x="1059975" y="30820"/>
                            </a:lnTo>
                            <a:lnTo>
                              <a:pt x="1059975" y="30820"/>
                            </a:lnTo>
                            <a:lnTo>
                              <a:pt x="1059975" y="30820"/>
                            </a:lnTo>
                            <a:lnTo>
                              <a:pt x="1059975" y="30820"/>
                            </a:lnTo>
                            <a:cubicBezTo>
                              <a:pt x="1058875" y="30269"/>
                              <a:pt x="1063277" y="32471"/>
                              <a:pt x="1056673" y="29169"/>
                            </a:cubicBezTo>
                            <a:lnTo>
                              <a:pt x="1057224" y="29169"/>
                            </a:lnTo>
                            <a:lnTo>
                              <a:pt x="1058324" y="29719"/>
                            </a:lnTo>
                            <a:lnTo>
                              <a:pt x="1060526" y="30820"/>
                            </a:lnTo>
                            <a:lnTo>
                              <a:pt x="1065479" y="33021"/>
                            </a:lnTo>
                            <a:cubicBezTo>
                              <a:pt x="1073183" y="36323"/>
                              <a:pt x="1078687" y="37974"/>
                              <a:pt x="1084742" y="39625"/>
                            </a:cubicBezTo>
                            <a:lnTo>
                              <a:pt x="1102903" y="45679"/>
                            </a:lnTo>
                            <a:lnTo>
                              <a:pt x="1120514" y="51733"/>
                            </a:lnTo>
                            <a:lnTo>
                              <a:pt x="1134273" y="56686"/>
                            </a:lnTo>
                            <a:lnTo>
                              <a:pt x="1141977" y="59438"/>
                            </a:lnTo>
                            <a:lnTo>
                              <a:pt x="1146381" y="59438"/>
                            </a:lnTo>
                            <a:lnTo>
                              <a:pt x="1280666" y="58337"/>
                            </a:lnTo>
                            <a:lnTo>
                              <a:pt x="1416603" y="55585"/>
                            </a:lnTo>
                            <a:lnTo>
                              <a:pt x="1438066" y="55035"/>
                            </a:lnTo>
                            <a:lnTo>
                              <a:pt x="1424858" y="50082"/>
                            </a:lnTo>
                            <a:lnTo>
                              <a:pt x="1383582" y="34672"/>
                            </a:lnTo>
                            <a:lnTo>
                              <a:pt x="1363219" y="27518"/>
                            </a:lnTo>
                            <a:lnTo>
                              <a:pt x="1353313" y="24215"/>
                            </a:lnTo>
                            <a:cubicBezTo>
                              <a:pt x="1355513" y="25866"/>
                              <a:pt x="1350009" y="26417"/>
                              <a:pt x="1354964" y="25866"/>
                            </a:cubicBezTo>
                            <a:cubicBezTo>
                              <a:pt x="1368723" y="24766"/>
                              <a:pt x="1387984" y="25316"/>
                              <a:pt x="1404495" y="25866"/>
                            </a:cubicBezTo>
                            <a:lnTo>
                              <a:pt x="1456228" y="28068"/>
                            </a:lnTo>
                            <a:lnTo>
                              <a:pt x="1457328" y="28068"/>
                            </a:lnTo>
                            <a:lnTo>
                              <a:pt x="1457879" y="28068"/>
                            </a:lnTo>
                            <a:cubicBezTo>
                              <a:pt x="1483746" y="25866"/>
                              <a:pt x="1510162" y="23665"/>
                              <a:pt x="1535479" y="20363"/>
                            </a:cubicBezTo>
                            <a:cubicBezTo>
                              <a:pt x="1548136" y="18712"/>
                              <a:pt x="1560795" y="16511"/>
                              <a:pt x="1571801" y="13759"/>
                            </a:cubicBezTo>
                            <a:cubicBezTo>
                              <a:pt x="1586110" y="12658"/>
                              <a:pt x="1595467" y="7155"/>
                              <a:pt x="1594365" y="1651"/>
                            </a:cubicBezTo>
                            <a:close/>
                          </a:path>
                        </a:pathLst>
                      </a:custGeom>
                      <a:solidFill>
                        <a:srgbClr val="FFFDE8"/>
                      </a:solidFill>
                      <a:ln w="55033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790" name="Freeform: Shape 789">
                        <a:extLst>
                          <a:ext uri="{FF2B5EF4-FFF2-40B4-BE49-F238E27FC236}">
                            <a16:creationId xmlns:a16="http://schemas.microsoft.com/office/drawing/2014/main" id="{319D5CE1-07AA-D0A5-B737-EB2F11DCAE6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3633252" y="5706892"/>
                        <a:ext cx="1231171" cy="51732"/>
                      </a:xfrm>
                      <a:custGeom>
                        <a:avLst/>
                        <a:gdLst>
                          <a:gd name="connsiteX0" fmla="*/ 138725 w 1231171"/>
                          <a:gd name="connsiteY0" fmla="*/ 9906 h 51732"/>
                          <a:gd name="connsiteX1" fmla="*/ 186605 w 1231171"/>
                          <a:gd name="connsiteY1" fmla="*/ 14309 h 51732"/>
                          <a:gd name="connsiteX2" fmla="*/ 182754 w 1231171"/>
                          <a:gd name="connsiteY2" fmla="*/ 7705 h 51732"/>
                          <a:gd name="connsiteX3" fmla="*/ 445822 w 1231171"/>
                          <a:gd name="connsiteY3" fmla="*/ 1101 h 51732"/>
                          <a:gd name="connsiteX4" fmla="*/ 490400 w 1231171"/>
                          <a:gd name="connsiteY4" fmla="*/ 15960 h 51732"/>
                          <a:gd name="connsiteX5" fmla="*/ 489298 w 1231171"/>
                          <a:gd name="connsiteY5" fmla="*/ 550 h 51732"/>
                          <a:gd name="connsiteX6" fmla="*/ 614778 w 1231171"/>
                          <a:gd name="connsiteY6" fmla="*/ 0 h 51732"/>
                          <a:gd name="connsiteX7" fmla="*/ 1004427 w 1231171"/>
                          <a:gd name="connsiteY7" fmla="*/ 6054 h 51732"/>
                          <a:gd name="connsiteX8" fmla="*/ 1028092 w 1231171"/>
                          <a:gd name="connsiteY8" fmla="*/ 18712 h 51732"/>
                          <a:gd name="connsiteX9" fmla="*/ 1046252 w 1231171"/>
                          <a:gd name="connsiteY9" fmla="*/ 7705 h 51732"/>
                          <a:gd name="connsiteX10" fmla="*/ 1231171 w 1231171"/>
                          <a:gd name="connsiteY10" fmla="*/ 25866 h 51732"/>
                          <a:gd name="connsiteX11" fmla="*/ 615880 w 1231171"/>
                          <a:gd name="connsiteY11" fmla="*/ 51733 h 51732"/>
                          <a:gd name="connsiteX12" fmla="*/ 38 w 1231171"/>
                          <a:gd name="connsiteY12" fmla="*/ 25866 h 51732"/>
                          <a:gd name="connsiteX13" fmla="*/ 138725 w 1231171"/>
                          <a:gd name="connsiteY13" fmla="*/ 9906 h 5173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</a:cxnLst>
                        <a:rect l="l" t="t" r="r" b="b"/>
                        <a:pathLst>
                          <a:path w="1231171" h="51732">
                            <a:moveTo>
                              <a:pt x="138725" y="9906"/>
                            </a:moveTo>
                            <a:cubicBezTo>
                              <a:pt x="148082" y="12658"/>
                              <a:pt x="188807" y="19813"/>
                              <a:pt x="186605" y="14309"/>
                            </a:cubicBezTo>
                            <a:cubicBezTo>
                              <a:pt x="186056" y="12108"/>
                              <a:pt x="184405" y="9906"/>
                              <a:pt x="182754" y="7705"/>
                            </a:cubicBezTo>
                            <a:cubicBezTo>
                              <a:pt x="255399" y="4953"/>
                              <a:pt x="345107" y="2201"/>
                              <a:pt x="445822" y="1101"/>
                            </a:cubicBezTo>
                            <a:cubicBezTo>
                              <a:pt x="454077" y="6054"/>
                              <a:pt x="491500" y="22564"/>
                              <a:pt x="490400" y="15960"/>
                            </a:cubicBezTo>
                            <a:cubicBezTo>
                              <a:pt x="489298" y="11007"/>
                              <a:pt x="489298" y="5504"/>
                              <a:pt x="489298" y="550"/>
                            </a:cubicBezTo>
                            <a:cubicBezTo>
                              <a:pt x="530025" y="0"/>
                              <a:pt x="571851" y="0"/>
                              <a:pt x="614778" y="0"/>
                            </a:cubicBezTo>
                            <a:cubicBezTo>
                              <a:pt x="762822" y="0"/>
                              <a:pt x="898210" y="2201"/>
                              <a:pt x="1004427" y="6054"/>
                            </a:cubicBezTo>
                            <a:cubicBezTo>
                              <a:pt x="1004427" y="9356"/>
                              <a:pt x="1020386" y="23115"/>
                              <a:pt x="1028092" y="18712"/>
                            </a:cubicBezTo>
                            <a:cubicBezTo>
                              <a:pt x="1034696" y="15410"/>
                              <a:pt x="1040199" y="11557"/>
                              <a:pt x="1046252" y="7705"/>
                            </a:cubicBezTo>
                            <a:cubicBezTo>
                              <a:pt x="1160175" y="12108"/>
                              <a:pt x="1231171" y="18712"/>
                              <a:pt x="1231171" y="25866"/>
                            </a:cubicBezTo>
                            <a:cubicBezTo>
                              <a:pt x="1231171" y="40176"/>
                              <a:pt x="955445" y="51733"/>
                              <a:pt x="615880" y="51733"/>
                            </a:cubicBezTo>
                            <a:cubicBezTo>
                              <a:pt x="275762" y="51733"/>
                              <a:pt x="38" y="40176"/>
                              <a:pt x="38" y="25866"/>
                            </a:cubicBezTo>
                            <a:cubicBezTo>
                              <a:pt x="-1613" y="19813"/>
                              <a:pt x="51220" y="14309"/>
                              <a:pt x="138725" y="9906"/>
                            </a:cubicBezTo>
                            <a:close/>
                          </a:path>
                        </a:pathLst>
                      </a:custGeom>
                      <a:solidFill>
                        <a:srgbClr val="6368A1"/>
                      </a:solidFill>
                      <a:ln w="55033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791" name="Freeform: Shape 790">
                        <a:extLst>
                          <a:ext uri="{FF2B5EF4-FFF2-40B4-BE49-F238E27FC236}">
                            <a16:creationId xmlns:a16="http://schemas.microsoft.com/office/drawing/2014/main" id="{252B0DE3-DD71-BB50-B26D-DF5A26793CA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3745560" y="5725581"/>
                        <a:ext cx="968616" cy="33044"/>
                      </a:xfrm>
                      <a:custGeom>
                        <a:avLst/>
                        <a:gdLst>
                          <a:gd name="connsiteX0" fmla="*/ 493115 w 968616"/>
                          <a:gd name="connsiteY0" fmla="*/ 23 h 33044"/>
                          <a:gd name="connsiteX1" fmla="*/ 968617 w 968616"/>
                          <a:gd name="connsiteY1" fmla="*/ 24238 h 33044"/>
                          <a:gd name="connsiteX2" fmla="*/ 501921 w 968616"/>
                          <a:gd name="connsiteY2" fmla="*/ 33044 h 33044"/>
                          <a:gd name="connsiteX3" fmla="*/ 0 w 968616"/>
                          <a:gd name="connsiteY3" fmla="*/ 22037 h 33044"/>
                          <a:gd name="connsiteX4" fmla="*/ 493115 w 968616"/>
                          <a:gd name="connsiteY4" fmla="*/ 23 h 3304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68616" h="33044">
                            <a:moveTo>
                              <a:pt x="493115" y="23"/>
                            </a:moveTo>
                            <a:cubicBezTo>
                              <a:pt x="653817" y="-527"/>
                              <a:pt x="812869" y="8829"/>
                              <a:pt x="968617" y="24238"/>
                            </a:cubicBezTo>
                            <a:cubicBezTo>
                              <a:pt x="855796" y="29742"/>
                              <a:pt x="688489" y="33044"/>
                              <a:pt x="501921" y="33044"/>
                            </a:cubicBezTo>
                            <a:cubicBezTo>
                              <a:pt x="294989" y="33044"/>
                              <a:pt x="111723" y="28641"/>
                              <a:pt x="0" y="22037"/>
                            </a:cubicBezTo>
                            <a:cubicBezTo>
                              <a:pt x="163454" y="11580"/>
                              <a:pt x="327459" y="573"/>
                              <a:pt x="493115" y="23"/>
                            </a:cubicBezTo>
                            <a:close/>
                          </a:path>
                        </a:pathLst>
                      </a:custGeom>
                      <a:solidFill>
                        <a:srgbClr val="6368A1"/>
                      </a:solidFill>
                      <a:ln w="55033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792" name="Freeform: Shape 791">
                        <a:extLst>
                          <a:ext uri="{FF2B5EF4-FFF2-40B4-BE49-F238E27FC236}">
                            <a16:creationId xmlns:a16="http://schemas.microsoft.com/office/drawing/2014/main" id="{754852A7-289F-5425-4CD4-6D51E9F115D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5143451" y="5940241"/>
                        <a:ext cx="192622" cy="210784"/>
                      </a:xfrm>
                      <a:custGeom>
                        <a:avLst/>
                        <a:gdLst>
                          <a:gd name="connsiteX0" fmla="*/ 0 w 192622"/>
                          <a:gd name="connsiteY0" fmla="*/ 0 h 210784"/>
                          <a:gd name="connsiteX1" fmla="*/ 141990 w 192622"/>
                          <a:gd name="connsiteY1" fmla="*/ 115023 h 210784"/>
                          <a:gd name="connsiteX2" fmla="*/ 192623 w 192622"/>
                          <a:gd name="connsiteY2" fmla="*/ 210784 h 210784"/>
                          <a:gd name="connsiteX3" fmla="*/ 115572 w 192622"/>
                          <a:gd name="connsiteY3" fmla="*/ 145843 h 210784"/>
                          <a:gd name="connsiteX4" fmla="*/ 0 w 192622"/>
                          <a:gd name="connsiteY4" fmla="*/ 0 h 21078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92622" h="210784">
                            <a:moveTo>
                              <a:pt x="0" y="0"/>
                            </a:moveTo>
                            <a:cubicBezTo>
                              <a:pt x="0" y="0"/>
                              <a:pt x="93559" y="67693"/>
                              <a:pt x="141990" y="115023"/>
                            </a:cubicBezTo>
                            <a:cubicBezTo>
                              <a:pt x="190421" y="162353"/>
                              <a:pt x="192623" y="210784"/>
                              <a:pt x="192623" y="210784"/>
                            </a:cubicBezTo>
                            <a:lnTo>
                              <a:pt x="115572" y="145843"/>
                            </a:ln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solidFill>
                        <a:srgbClr val="6368A1">
                          <a:alpha val="50000"/>
                        </a:srgbClr>
                      </a:solidFill>
                      <a:ln w="55033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793" name="Freeform: Shape 792">
                        <a:extLst>
                          <a:ext uri="{FF2B5EF4-FFF2-40B4-BE49-F238E27FC236}">
                            <a16:creationId xmlns:a16="http://schemas.microsoft.com/office/drawing/2014/main" id="{2035EF5E-FD5F-474D-932F-8376164EC05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4776918" y="5899515"/>
                        <a:ext cx="192622" cy="266919"/>
                      </a:xfrm>
                      <a:custGeom>
                        <a:avLst/>
                        <a:gdLst>
                          <a:gd name="connsiteX0" fmla="*/ 0 w 192622"/>
                          <a:gd name="connsiteY0" fmla="*/ 0 h 266919"/>
                          <a:gd name="connsiteX1" fmla="*/ 141990 w 192622"/>
                          <a:gd name="connsiteY1" fmla="*/ 145843 h 266919"/>
                          <a:gd name="connsiteX2" fmla="*/ 192623 w 192622"/>
                          <a:gd name="connsiteY2" fmla="*/ 266920 h 266919"/>
                          <a:gd name="connsiteX3" fmla="*/ 60539 w 192622"/>
                          <a:gd name="connsiteY3" fmla="*/ 189871 h 266919"/>
                          <a:gd name="connsiteX4" fmla="*/ 0 w 192622"/>
                          <a:gd name="connsiteY4" fmla="*/ 0 h 26691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92622" h="266919">
                            <a:moveTo>
                              <a:pt x="0" y="0"/>
                            </a:moveTo>
                            <a:cubicBezTo>
                              <a:pt x="0" y="0"/>
                              <a:pt x="93009" y="85855"/>
                              <a:pt x="141990" y="145843"/>
                            </a:cubicBezTo>
                            <a:cubicBezTo>
                              <a:pt x="190421" y="205831"/>
                              <a:pt x="192623" y="266920"/>
                              <a:pt x="192623" y="266920"/>
                            </a:cubicBezTo>
                            <a:lnTo>
                              <a:pt x="60539" y="189871"/>
                            </a:ln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solidFill>
                        <a:srgbClr val="6368A1">
                          <a:alpha val="50000"/>
                        </a:srgbClr>
                      </a:solidFill>
                      <a:ln w="55033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794" name="Freeform: Shape 793">
                        <a:extLst>
                          <a:ext uri="{FF2B5EF4-FFF2-40B4-BE49-F238E27FC236}">
                            <a16:creationId xmlns:a16="http://schemas.microsoft.com/office/drawing/2014/main" id="{AA6FC6AA-2151-2C7D-E7B8-B6B3DBD9CB0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4284239" y="5885206"/>
                        <a:ext cx="74962" cy="191521"/>
                      </a:xfrm>
                      <a:custGeom>
                        <a:avLst/>
                        <a:gdLst>
                          <a:gd name="connsiteX0" fmla="*/ 41390 w 74962"/>
                          <a:gd name="connsiteY0" fmla="*/ 0 h 191521"/>
                          <a:gd name="connsiteX1" fmla="*/ 2316 w 74962"/>
                          <a:gd name="connsiteY1" fmla="*/ 107318 h 191521"/>
                          <a:gd name="connsiteX2" fmla="*/ 14975 w 74962"/>
                          <a:gd name="connsiteY2" fmla="*/ 191522 h 191521"/>
                          <a:gd name="connsiteX3" fmla="*/ 74963 w 74962"/>
                          <a:gd name="connsiteY3" fmla="*/ 130983 h 191521"/>
                          <a:gd name="connsiteX4" fmla="*/ 41390 w 74962"/>
                          <a:gd name="connsiteY4" fmla="*/ 0 h 19152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74962" h="191521">
                            <a:moveTo>
                              <a:pt x="41390" y="0"/>
                            </a:moveTo>
                            <a:cubicBezTo>
                              <a:pt x="41390" y="0"/>
                              <a:pt x="11671" y="63841"/>
                              <a:pt x="2316" y="107318"/>
                            </a:cubicBezTo>
                            <a:cubicBezTo>
                              <a:pt x="-7041" y="150796"/>
                              <a:pt x="14975" y="191522"/>
                              <a:pt x="14975" y="191522"/>
                            </a:cubicBezTo>
                            <a:lnTo>
                              <a:pt x="74963" y="130983"/>
                            </a:lnTo>
                            <a:lnTo>
                              <a:pt x="41390" y="0"/>
                            </a:lnTo>
                            <a:close/>
                          </a:path>
                        </a:pathLst>
                      </a:custGeom>
                      <a:solidFill>
                        <a:srgbClr val="6368A1">
                          <a:alpha val="50000"/>
                        </a:srgbClr>
                      </a:solidFill>
                      <a:ln w="55033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795" name="Freeform: Shape 794">
                        <a:extLst>
                          <a:ext uri="{FF2B5EF4-FFF2-40B4-BE49-F238E27FC236}">
                            <a16:creationId xmlns:a16="http://schemas.microsoft.com/office/drawing/2014/main" id="{258B3136-710B-513E-80C4-A18F318724F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3675115" y="6000229"/>
                        <a:ext cx="133736" cy="183266"/>
                      </a:xfrm>
                      <a:custGeom>
                        <a:avLst/>
                        <a:gdLst>
                          <a:gd name="connsiteX0" fmla="*/ 133736 w 133736"/>
                          <a:gd name="connsiteY0" fmla="*/ 0 h 183266"/>
                          <a:gd name="connsiteX1" fmla="*/ 35223 w 133736"/>
                          <a:gd name="connsiteY1" fmla="*/ 100164 h 183266"/>
                          <a:gd name="connsiteX2" fmla="*/ 0 w 133736"/>
                          <a:gd name="connsiteY2" fmla="*/ 183267 h 183266"/>
                          <a:gd name="connsiteX3" fmla="*/ 91909 w 133736"/>
                          <a:gd name="connsiteY3" fmla="*/ 130433 h 183266"/>
                          <a:gd name="connsiteX4" fmla="*/ 133736 w 133736"/>
                          <a:gd name="connsiteY4" fmla="*/ 0 h 18326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33736" h="183266">
                            <a:moveTo>
                              <a:pt x="133736" y="0"/>
                            </a:moveTo>
                            <a:cubicBezTo>
                              <a:pt x="133736" y="0"/>
                              <a:pt x="68794" y="58887"/>
                              <a:pt x="35223" y="100164"/>
                            </a:cubicBezTo>
                            <a:cubicBezTo>
                              <a:pt x="1651" y="141440"/>
                              <a:pt x="0" y="183267"/>
                              <a:pt x="0" y="183267"/>
                            </a:cubicBezTo>
                            <a:lnTo>
                              <a:pt x="91909" y="130433"/>
                            </a:lnTo>
                            <a:lnTo>
                              <a:pt x="133736" y="0"/>
                            </a:lnTo>
                            <a:close/>
                          </a:path>
                        </a:pathLst>
                      </a:custGeom>
                      <a:solidFill>
                        <a:srgbClr val="6368A1">
                          <a:alpha val="50000"/>
                        </a:srgbClr>
                      </a:solidFill>
                      <a:ln w="55033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796" name="Freeform: Shape 795">
                        <a:extLst>
                          <a:ext uri="{FF2B5EF4-FFF2-40B4-BE49-F238E27FC236}">
                            <a16:creationId xmlns:a16="http://schemas.microsoft.com/office/drawing/2014/main" id="{FCB00242-E5A8-E487-A260-0B662FBBCC0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3674566" y="5944644"/>
                        <a:ext cx="64390" cy="88606"/>
                      </a:xfrm>
                      <a:custGeom>
                        <a:avLst/>
                        <a:gdLst>
                          <a:gd name="connsiteX0" fmla="*/ 64390 w 64390"/>
                          <a:gd name="connsiteY0" fmla="*/ 0 h 88606"/>
                          <a:gd name="connsiteX1" fmla="*/ 17061 w 64390"/>
                          <a:gd name="connsiteY1" fmla="*/ 48431 h 88606"/>
                          <a:gd name="connsiteX2" fmla="*/ 0 w 64390"/>
                          <a:gd name="connsiteY2" fmla="*/ 88606 h 88606"/>
                          <a:gd name="connsiteX3" fmla="*/ 44578 w 64390"/>
                          <a:gd name="connsiteY3" fmla="*/ 63290 h 88606"/>
                          <a:gd name="connsiteX4" fmla="*/ 64390 w 64390"/>
                          <a:gd name="connsiteY4" fmla="*/ 0 h 8860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64390" h="88606">
                            <a:moveTo>
                              <a:pt x="64390" y="0"/>
                            </a:moveTo>
                            <a:cubicBezTo>
                              <a:pt x="64390" y="0"/>
                              <a:pt x="33021" y="28068"/>
                              <a:pt x="17061" y="48431"/>
                            </a:cubicBezTo>
                            <a:cubicBezTo>
                              <a:pt x="549" y="68243"/>
                              <a:pt x="0" y="88606"/>
                              <a:pt x="0" y="88606"/>
                            </a:cubicBezTo>
                            <a:lnTo>
                              <a:pt x="44578" y="63290"/>
                            </a:lnTo>
                            <a:lnTo>
                              <a:pt x="64390" y="0"/>
                            </a:lnTo>
                            <a:close/>
                          </a:path>
                        </a:pathLst>
                      </a:custGeom>
                      <a:solidFill>
                        <a:srgbClr val="6368A1">
                          <a:alpha val="50000"/>
                        </a:srgbClr>
                      </a:solidFill>
                      <a:ln w="55033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797" name="Freeform: Shape 796">
                        <a:extLst>
                          <a:ext uri="{FF2B5EF4-FFF2-40B4-BE49-F238E27FC236}">
                            <a16:creationId xmlns:a16="http://schemas.microsoft.com/office/drawing/2014/main" id="{4869B452-889B-7C9F-D2DD-F48155F05E2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4778569" y="6106997"/>
                        <a:ext cx="64390" cy="88606"/>
                      </a:xfrm>
                      <a:custGeom>
                        <a:avLst/>
                        <a:gdLst>
                          <a:gd name="connsiteX0" fmla="*/ 0 w 64390"/>
                          <a:gd name="connsiteY0" fmla="*/ 0 h 88606"/>
                          <a:gd name="connsiteX1" fmla="*/ 22565 w 64390"/>
                          <a:gd name="connsiteY1" fmla="*/ 51183 h 88606"/>
                          <a:gd name="connsiteX2" fmla="*/ 60539 w 64390"/>
                          <a:gd name="connsiteY2" fmla="*/ 88606 h 88606"/>
                          <a:gd name="connsiteX3" fmla="*/ 64390 w 64390"/>
                          <a:gd name="connsiteY3" fmla="*/ 57236 h 88606"/>
                          <a:gd name="connsiteX4" fmla="*/ 0 w 64390"/>
                          <a:gd name="connsiteY4" fmla="*/ 0 h 8860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64390" h="88606">
                            <a:moveTo>
                              <a:pt x="0" y="0"/>
                            </a:moveTo>
                            <a:cubicBezTo>
                              <a:pt x="0" y="0"/>
                              <a:pt x="10457" y="30820"/>
                              <a:pt x="22565" y="51183"/>
                            </a:cubicBezTo>
                            <a:cubicBezTo>
                              <a:pt x="34672" y="71546"/>
                              <a:pt x="60539" y="88606"/>
                              <a:pt x="60539" y="88606"/>
                            </a:cubicBezTo>
                            <a:lnTo>
                              <a:pt x="64390" y="57236"/>
                            </a:ln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solidFill>
                        <a:srgbClr val="6368A1">
                          <a:alpha val="50000"/>
                        </a:srgbClr>
                      </a:solidFill>
                      <a:ln w="55033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798" name="Freeform: Shape 797">
                        <a:extLst>
                          <a:ext uri="{FF2B5EF4-FFF2-40B4-BE49-F238E27FC236}">
                            <a16:creationId xmlns:a16="http://schemas.microsoft.com/office/drawing/2014/main" id="{F9EC4F41-1992-9603-F173-0AEE5FF79DE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5064750" y="5900065"/>
                        <a:ext cx="64391" cy="88606"/>
                      </a:xfrm>
                      <a:custGeom>
                        <a:avLst/>
                        <a:gdLst>
                          <a:gd name="connsiteX0" fmla="*/ 0 w 64391"/>
                          <a:gd name="connsiteY0" fmla="*/ 0 h 88606"/>
                          <a:gd name="connsiteX1" fmla="*/ 22565 w 64391"/>
                          <a:gd name="connsiteY1" fmla="*/ 51183 h 88606"/>
                          <a:gd name="connsiteX2" fmla="*/ 60539 w 64391"/>
                          <a:gd name="connsiteY2" fmla="*/ 88606 h 88606"/>
                          <a:gd name="connsiteX3" fmla="*/ 64392 w 64391"/>
                          <a:gd name="connsiteY3" fmla="*/ 56686 h 88606"/>
                          <a:gd name="connsiteX4" fmla="*/ 0 w 64391"/>
                          <a:gd name="connsiteY4" fmla="*/ 0 h 8860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64391" h="88606">
                            <a:moveTo>
                              <a:pt x="0" y="0"/>
                            </a:moveTo>
                            <a:cubicBezTo>
                              <a:pt x="0" y="0"/>
                              <a:pt x="10457" y="30820"/>
                              <a:pt x="22565" y="51183"/>
                            </a:cubicBezTo>
                            <a:cubicBezTo>
                              <a:pt x="34672" y="71546"/>
                              <a:pt x="60539" y="88606"/>
                              <a:pt x="60539" y="88606"/>
                            </a:cubicBezTo>
                            <a:lnTo>
                              <a:pt x="64392" y="56686"/>
                            </a:ln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solidFill>
                        <a:srgbClr val="6368A1">
                          <a:alpha val="50000"/>
                        </a:srgbClr>
                      </a:solidFill>
                      <a:ln w="55033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799" name="Freeform: Shape 798">
                        <a:extLst>
                          <a:ext uri="{FF2B5EF4-FFF2-40B4-BE49-F238E27FC236}">
                            <a16:creationId xmlns:a16="http://schemas.microsoft.com/office/drawing/2014/main" id="{0F9374E4-01CC-542B-1910-52E20B8CDE2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3387832" y="5848332"/>
                        <a:ext cx="133736" cy="183266"/>
                      </a:xfrm>
                      <a:custGeom>
                        <a:avLst/>
                        <a:gdLst>
                          <a:gd name="connsiteX0" fmla="*/ 133736 w 133736"/>
                          <a:gd name="connsiteY0" fmla="*/ 0 h 183266"/>
                          <a:gd name="connsiteX1" fmla="*/ 35223 w 133736"/>
                          <a:gd name="connsiteY1" fmla="*/ 100164 h 183266"/>
                          <a:gd name="connsiteX2" fmla="*/ 0 w 133736"/>
                          <a:gd name="connsiteY2" fmla="*/ 183267 h 183266"/>
                          <a:gd name="connsiteX3" fmla="*/ 91909 w 133736"/>
                          <a:gd name="connsiteY3" fmla="*/ 130433 h 183266"/>
                          <a:gd name="connsiteX4" fmla="*/ 133736 w 133736"/>
                          <a:gd name="connsiteY4" fmla="*/ 0 h 18326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33736" h="183266">
                            <a:moveTo>
                              <a:pt x="133736" y="0"/>
                            </a:moveTo>
                            <a:cubicBezTo>
                              <a:pt x="133736" y="0"/>
                              <a:pt x="68794" y="58887"/>
                              <a:pt x="35223" y="100164"/>
                            </a:cubicBezTo>
                            <a:cubicBezTo>
                              <a:pt x="1653" y="141440"/>
                              <a:pt x="0" y="183267"/>
                              <a:pt x="0" y="183267"/>
                            </a:cubicBezTo>
                            <a:lnTo>
                              <a:pt x="91909" y="130433"/>
                            </a:lnTo>
                            <a:lnTo>
                              <a:pt x="133736" y="0"/>
                            </a:lnTo>
                            <a:close/>
                          </a:path>
                        </a:pathLst>
                      </a:custGeom>
                      <a:solidFill>
                        <a:srgbClr val="6368A1">
                          <a:alpha val="50000"/>
                        </a:srgbClr>
                      </a:solidFill>
                      <a:ln w="55033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</p:grpSp>
                <p:sp>
                  <p:nvSpPr>
                    <p:cNvPr id="800" name="Freeform: Shape 799">
                      <a:extLst>
                        <a:ext uri="{FF2B5EF4-FFF2-40B4-BE49-F238E27FC236}">
                          <a16:creationId xmlns:a16="http://schemas.microsoft.com/office/drawing/2014/main" id="{14803482-4C1A-5FC7-2943-99F8C16755B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264003" y="6012337"/>
                      <a:ext cx="59438" cy="66042"/>
                    </a:xfrm>
                    <a:custGeom>
                      <a:avLst/>
                      <a:gdLst>
                        <a:gd name="connsiteX0" fmla="*/ 0 w 59438"/>
                        <a:gd name="connsiteY0" fmla="*/ 66042 h 66042"/>
                        <a:gd name="connsiteX1" fmla="*/ 41827 w 59438"/>
                        <a:gd name="connsiteY1" fmla="*/ 30269 h 66042"/>
                        <a:gd name="connsiteX2" fmla="*/ 59439 w 59438"/>
                        <a:gd name="connsiteY2" fmla="*/ 0 h 66042"/>
                        <a:gd name="connsiteX3" fmla="*/ 22565 w 59438"/>
                        <a:gd name="connsiteY3" fmla="*/ 18712 h 66042"/>
                        <a:gd name="connsiteX4" fmla="*/ 0 w 59438"/>
                        <a:gd name="connsiteY4" fmla="*/ 66042 h 660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9438" h="66042">
                          <a:moveTo>
                            <a:pt x="0" y="66042"/>
                          </a:moveTo>
                          <a:cubicBezTo>
                            <a:pt x="0" y="66042"/>
                            <a:pt x="27518" y="45129"/>
                            <a:pt x="41827" y="30269"/>
                          </a:cubicBezTo>
                          <a:cubicBezTo>
                            <a:pt x="56688" y="15410"/>
                            <a:pt x="59439" y="0"/>
                            <a:pt x="59439" y="0"/>
                          </a:cubicBezTo>
                          <a:lnTo>
                            <a:pt x="22565" y="18712"/>
                          </a:lnTo>
                          <a:lnTo>
                            <a:pt x="0" y="66042"/>
                          </a:lnTo>
                          <a:close/>
                        </a:path>
                      </a:pathLst>
                    </a:custGeom>
                    <a:solidFill>
                      <a:srgbClr val="6368A1">
                        <a:alpha val="50000"/>
                      </a:srgbClr>
                    </a:solidFill>
                    <a:ln w="5503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</p:grpSp>
              <p:grpSp>
                <p:nvGrpSpPr>
                  <p:cNvPr id="801" name="Graphic 734">
                    <a:extLst>
                      <a:ext uri="{FF2B5EF4-FFF2-40B4-BE49-F238E27FC236}">
                        <a16:creationId xmlns:a16="http://schemas.microsoft.com/office/drawing/2014/main" id="{018B007D-3421-A6F8-3549-A8154167AB95}"/>
                      </a:ext>
                    </a:extLst>
                  </p:cNvPr>
                  <p:cNvGrpSpPr/>
                  <p:nvPr/>
                </p:nvGrpSpPr>
                <p:grpSpPr>
                  <a:xfrm>
                    <a:off x="13950007" y="6032700"/>
                    <a:ext cx="126989" cy="137345"/>
                    <a:chOff x="13950007" y="6032700"/>
                    <a:chExt cx="126989" cy="137345"/>
                  </a:xfrm>
                  <a:solidFill>
                    <a:srgbClr val="ACB7DF"/>
                  </a:solidFill>
                </p:grpSpPr>
                <p:sp>
                  <p:nvSpPr>
                    <p:cNvPr id="802" name="Freeform: Shape 801">
                      <a:extLst>
                        <a:ext uri="{FF2B5EF4-FFF2-40B4-BE49-F238E27FC236}">
                          <a16:creationId xmlns:a16="http://schemas.microsoft.com/office/drawing/2014/main" id="{8A9B6D89-166A-4E3F-1D0B-D09A8E90158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009134" y="6098547"/>
                      <a:ext cx="67861" cy="53992"/>
                    </a:xfrm>
                    <a:custGeom>
                      <a:avLst/>
                      <a:gdLst>
                        <a:gd name="connsiteX0" fmla="*/ 12152 w 67861"/>
                        <a:gd name="connsiteY0" fmla="*/ 10102 h 53992"/>
                        <a:gd name="connsiteX1" fmla="*/ 58381 w 67861"/>
                        <a:gd name="connsiteY1" fmla="*/ 4598 h 53992"/>
                        <a:gd name="connsiteX2" fmla="*/ 65536 w 67861"/>
                        <a:gd name="connsiteY2" fmla="*/ 28263 h 53992"/>
                        <a:gd name="connsiteX3" fmla="*/ 36918 w 67861"/>
                        <a:gd name="connsiteY3" fmla="*/ 53579 h 53992"/>
                        <a:gd name="connsiteX4" fmla="*/ 28663 w 67861"/>
                        <a:gd name="connsiteY4" fmla="*/ 53579 h 53992"/>
                        <a:gd name="connsiteX5" fmla="*/ 4997 w 67861"/>
                        <a:gd name="connsiteY5" fmla="*/ 45324 h 53992"/>
                        <a:gd name="connsiteX6" fmla="*/ 12152 w 67861"/>
                        <a:gd name="connsiteY6" fmla="*/ 10102 h 5399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67861" h="53992">
                          <a:moveTo>
                            <a:pt x="12152" y="10102"/>
                          </a:moveTo>
                          <a:cubicBezTo>
                            <a:pt x="20407" y="746"/>
                            <a:pt x="41871" y="-4208"/>
                            <a:pt x="58381" y="4598"/>
                          </a:cubicBezTo>
                          <a:cubicBezTo>
                            <a:pt x="71040" y="11202"/>
                            <a:pt x="68288" y="20008"/>
                            <a:pt x="65536" y="28263"/>
                          </a:cubicBezTo>
                          <a:cubicBezTo>
                            <a:pt x="62785" y="35968"/>
                            <a:pt x="55079" y="50277"/>
                            <a:pt x="36918" y="53579"/>
                          </a:cubicBezTo>
                          <a:cubicBezTo>
                            <a:pt x="34165" y="54130"/>
                            <a:pt x="31414" y="54130"/>
                            <a:pt x="28663" y="53579"/>
                          </a:cubicBezTo>
                          <a:cubicBezTo>
                            <a:pt x="19857" y="54130"/>
                            <a:pt x="11052" y="50827"/>
                            <a:pt x="4997" y="45324"/>
                          </a:cubicBezTo>
                          <a:cubicBezTo>
                            <a:pt x="-6009" y="34867"/>
                            <a:pt x="3346" y="20008"/>
                            <a:pt x="12152" y="10102"/>
                          </a:cubicBezTo>
                          <a:close/>
                        </a:path>
                      </a:pathLst>
                    </a:custGeom>
                    <a:solidFill>
                      <a:srgbClr val="ACB7DF"/>
                    </a:solidFill>
                    <a:ln w="5503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803" name="Freeform: Shape 802">
                      <a:extLst>
                        <a:ext uri="{FF2B5EF4-FFF2-40B4-BE49-F238E27FC236}">
                          <a16:creationId xmlns:a16="http://schemas.microsoft.com/office/drawing/2014/main" id="{F8D8AFA9-789F-BFB4-358B-D70B5454226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950632" y="6153878"/>
                      <a:ext cx="27430" cy="16167"/>
                    </a:xfrm>
                    <a:custGeom>
                      <a:avLst/>
                      <a:gdLst>
                        <a:gd name="connsiteX0" fmla="*/ 3511 w 27430"/>
                        <a:gd name="connsiteY0" fmla="*/ 4302 h 16167"/>
                        <a:gd name="connsiteX1" fmla="*/ 26626 w 27430"/>
                        <a:gd name="connsiteY1" fmla="*/ 4852 h 16167"/>
                        <a:gd name="connsiteX2" fmla="*/ 5162 w 27430"/>
                        <a:gd name="connsiteY2" fmla="*/ 14208 h 16167"/>
                        <a:gd name="connsiteX3" fmla="*/ 3511 w 27430"/>
                        <a:gd name="connsiteY3" fmla="*/ 4302 h 1616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7430" h="16167">
                          <a:moveTo>
                            <a:pt x="3511" y="4302"/>
                          </a:moveTo>
                          <a:cubicBezTo>
                            <a:pt x="9566" y="-101"/>
                            <a:pt x="21673" y="-2853"/>
                            <a:pt x="26626" y="4852"/>
                          </a:cubicBezTo>
                          <a:cubicBezTo>
                            <a:pt x="30479" y="10906"/>
                            <a:pt x="20022" y="20262"/>
                            <a:pt x="5162" y="14208"/>
                          </a:cubicBezTo>
                          <a:cubicBezTo>
                            <a:pt x="-1993" y="11457"/>
                            <a:pt x="-891" y="7054"/>
                            <a:pt x="3511" y="4302"/>
                          </a:cubicBezTo>
                          <a:close/>
                        </a:path>
                      </a:pathLst>
                    </a:custGeom>
                    <a:solidFill>
                      <a:srgbClr val="ACB7DF"/>
                    </a:solidFill>
                    <a:ln w="5503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804" name="Freeform: Shape 803">
                      <a:extLst>
                        <a:ext uri="{FF2B5EF4-FFF2-40B4-BE49-F238E27FC236}">
                          <a16:creationId xmlns:a16="http://schemas.microsoft.com/office/drawing/2014/main" id="{8CF7CBF0-1CA2-E263-AE27-976543D8A5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950007" y="6032700"/>
                      <a:ext cx="54769" cy="51310"/>
                    </a:xfrm>
                    <a:custGeom>
                      <a:avLst/>
                      <a:gdLst>
                        <a:gd name="connsiteX0" fmla="*/ 6889 w 54769"/>
                        <a:gd name="connsiteY0" fmla="*/ 14309 h 51310"/>
                        <a:gd name="connsiteX1" fmla="*/ 31105 w 54769"/>
                        <a:gd name="connsiteY1" fmla="*/ 0 h 51310"/>
                        <a:gd name="connsiteX2" fmla="*/ 54769 w 54769"/>
                        <a:gd name="connsiteY2" fmla="*/ 29719 h 51310"/>
                        <a:gd name="connsiteX3" fmla="*/ 42662 w 54769"/>
                        <a:gd name="connsiteY3" fmla="*/ 48981 h 51310"/>
                        <a:gd name="connsiteX4" fmla="*/ 835 w 54769"/>
                        <a:gd name="connsiteY4" fmla="*/ 38525 h 51310"/>
                        <a:gd name="connsiteX5" fmla="*/ 6889 w 54769"/>
                        <a:gd name="connsiteY5" fmla="*/ 14309 h 5131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4769" h="51310">
                          <a:moveTo>
                            <a:pt x="6889" y="14309"/>
                          </a:moveTo>
                          <a:cubicBezTo>
                            <a:pt x="11842" y="6604"/>
                            <a:pt x="20097" y="0"/>
                            <a:pt x="31105" y="0"/>
                          </a:cubicBezTo>
                          <a:cubicBezTo>
                            <a:pt x="51467" y="0"/>
                            <a:pt x="54769" y="23665"/>
                            <a:pt x="54769" y="29719"/>
                          </a:cubicBezTo>
                          <a:cubicBezTo>
                            <a:pt x="54769" y="35773"/>
                            <a:pt x="54219" y="44028"/>
                            <a:pt x="42662" y="48981"/>
                          </a:cubicBezTo>
                          <a:cubicBezTo>
                            <a:pt x="23950" y="56136"/>
                            <a:pt x="4136" y="45129"/>
                            <a:pt x="835" y="38525"/>
                          </a:cubicBezTo>
                          <a:cubicBezTo>
                            <a:pt x="-1367" y="34672"/>
                            <a:pt x="835" y="23665"/>
                            <a:pt x="6889" y="14309"/>
                          </a:cubicBezTo>
                          <a:close/>
                        </a:path>
                      </a:pathLst>
                    </a:custGeom>
                    <a:solidFill>
                      <a:srgbClr val="ACB7DF"/>
                    </a:solidFill>
                    <a:ln w="5503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</p:grpSp>
              <p:grpSp>
                <p:nvGrpSpPr>
                  <p:cNvPr id="805" name="Graphic 734">
                    <a:extLst>
                      <a:ext uri="{FF2B5EF4-FFF2-40B4-BE49-F238E27FC236}">
                        <a16:creationId xmlns:a16="http://schemas.microsoft.com/office/drawing/2014/main" id="{05420166-4D19-8B01-F397-492DE2FA7DED}"/>
                      </a:ext>
                    </a:extLst>
                  </p:cNvPr>
                  <p:cNvGrpSpPr/>
                  <p:nvPr/>
                </p:nvGrpSpPr>
                <p:grpSpPr>
                  <a:xfrm>
                    <a:off x="14415333" y="6011703"/>
                    <a:ext cx="324298" cy="140985"/>
                    <a:chOff x="14415333" y="6011703"/>
                    <a:chExt cx="324298" cy="140985"/>
                  </a:xfrm>
                  <a:solidFill>
                    <a:srgbClr val="ACB7DF"/>
                  </a:solidFill>
                </p:grpSpPr>
                <p:sp>
                  <p:nvSpPr>
                    <p:cNvPr id="806" name="Freeform: Shape 805">
                      <a:extLst>
                        <a:ext uri="{FF2B5EF4-FFF2-40B4-BE49-F238E27FC236}">
                          <a16:creationId xmlns:a16="http://schemas.microsoft.com/office/drawing/2014/main" id="{B58DEC89-A802-23AC-D061-D17F5B5EF27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415333" y="6011703"/>
                      <a:ext cx="50534" cy="41878"/>
                    </a:xfrm>
                    <a:custGeom>
                      <a:avLst/>
                      <a:gdLst>
                        <a:gd name="connsiteX0" fmla="*/ 44582 w 50534"/>
                        <a:gd name="connsiteY0" fmla="*/ 33105 h 41878"/>
                        <a:gd name="connsiteX1" fmla="*/ 9910 w 50534"/>
                        <a:gd name="connsiteY1" fmla="*/ 39159 h 41878"/>
                        <a:gd name="connsiteX2" fmla="*/ 555 w 50534"/>
                        <a:gd name="connsiteY2" fmla="*/ 20997 h 41878"/>
                        <a:gd name="connsiteX3" fmla="*/ 18716 w 50534"/>
                        <a:gd name="connsiteY3" fmla="*/ 634 h 41878"/>
                        <a:gd name="connsiteX4" fmla="*/ 24771 w 50534"/>
                        <a:gd name="connsiteY4" fmla="*/ 84 h 41878"/>
                        <a:gd name="connsiteX5" fmla="*/ 44582 w 50534"/>
                        <a:gd name="connsiteY5" fmla="*/ 5587 h 41878"/>
                        <a:gd name="connsiteX6" fmla="*/ 44582 w 50534"/>
                        <a:gd name="connsiteY6" fmla="*/ 33105 h 4187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50534" h="41878">
                          <a:moveTo>
                            <a:pt x="44582" y="33105"/>
                          </a:moveTo>
                          <a:cubicBezTo>
                            <a:pt x="39629" y="40259"/>
                            <a:pt x="24220" y="45212"/>
                            <a:pt x="9910" y="39159"/>
                          </a:cubicBezTo>
                          <a:cubicBezTo>
                            <a:pt x="-1096" y="34205"/>
                            <a:pt x="-547" y="27601"/>
                            <a:pt x="555" y="20997"/>
                          </a:cubicBezTo>
                          <a:cubicBezTo>
                            <a:pt x="1655" y="14943"/>
                            <a:pt x="4957" y="3386"/>
                            <a:pt x="18716" y="634"/>
                          </a:cubicBezTo>
                          <a:cubicBezTo>
                            <a:pt x="20367" y="84"/>
                            <a:pt x="22569" y="84"/>
                            <a:pt x="24771" y="84"/>
                          </a:cubicBezTo>
                          <a:cubicBezTo>
                            <a:pt x="31375" y="-467"/>
                            <a:pt x="39079" y="1735"/>
                            <a:pt x="44582" y="5587"/>
                          </a:cubicBezTo>
                          <a:cubicBezTo>
                            <a:pt x="55039" y="13842"/>
                            <a:pt x="49535" y="25400"/>
                            <a:pt x="44582" y="33105"/>
                          </a:cubicBezTo>
                          <a:close/>
                        </a:path>
                      </a:pathLst>
                    </a:custGeom>
                    <a:solidFill>
                      <a:srgbClr val="ACB7DF"/>
                    </a:solidFill>
                    <a:ln w="5503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807" name="Freeform: Shape 806">
                      <a:extLst>
                        <a:ext uri="{FF2B5EF4-FFF2-40B4-BE49-F238E27FC236}">
                          <a16:creationId xmlns:a16="http://schemas.microsoft.com/office/drawing/2014/main" id="{798BCE00-4261-16DB-4A7F-7323E9C3572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702021" y="6045694"/>
                      <a:ext cx="20567" cy="12779"/>
                    </a:xfrm>
                    <a:custGeom>
                      <a:avLst/>
                      <a:gdLst>
                        <a:gd name="connsiteX0" fmla="*/ 18759 w 20567"/>
                        <a:gd name="connsiteY0" fmla="*/ 9020 h 12779"/>
                        <a:gd name="connsiteX1" fmla="*/ 1149 w 20567"/>
                        <a:gd name="connsiteY1" fmla="*/ 9020 h 12779"/>
                        <a:gd name="connsiteX2" fmla="*/ 16008 w 20567"/>
                        <a:gd name="connsiteY2" fmla="*/ 1315 h 12779"/>
                        <a:gd name="connsiteX3" fmla="*/ 18759 w 20567"/>
                        <a:gd name="connsiteY3" fmla="*/ 9020 h 1277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0567" h="12779">
                          <a:moveTo>
                            <a:pt x="18759" y="9020"/>
                          </a:moveTo>
                          <a:cubicBezTo>
                            <a:pt x="14908" y="12872"/>
                            <a:pt x="6102" y="15073"/>
                            <a:pt x="1149" y="9020"/>
                          </a:cubicBezTo>
                          <a:cubicBezTo>
                            <a:pt x="-2703" y="4617"/>
                            <a:pt x="3350" y="-3088"/>
                            <a:pt x="16008" y="1315"/>
                          </a:cubicBezTo>
                          <a:cubicBezTo>
                            <a:pt x="21512" y="3516"/>
                            <a:pt x="21512" y="6818"/>
                            <a:pt x="18759" y="9020"/>
                          </a:cubicBezTo>
                          <a:close/>
                        </a:path>
                      </a:pathLst>
                    </a:custGeom>
                    <a:solidFill>
                      <a:srgbClr val="ACB7DF"/>
                    </a:solidFill>
                    <a:ln w="5503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808" name="Freeform: Shape 807">
                      <a:extLst>
                        <a:ext uri="{FF2B5EF4-FFF2-40B4-BE49-F238E27FC236}">
                          <a16:creationId xmlns:a16="http://schemas.microsoft.com/office/drawing/2014/main" id="{6DEE9589-30D8-81E8-0DF2-A850AC792CB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696912" y="6113040"/>
                      <a:ext cx="42718" cy="39648"/>
                    </a:xfrm>
                    <a:custGeom>
                      <a:avLst/>
                      <a:gdLst>
                        <a:gd name="connsiteX0" fmla="*/ 40380 w 42718"/>
                        <a:gd name="connsiteY0" fmla="*/ 27528 h 39648"/>
                        <a:gd name="connsiteX1" fmla="*/ 23869 w 42718"/>
                        <a:gd name="connsiteY1" fmla="*/ 39636 h 39648"/>
                        <a:gd name="connsiteX2" fmla="*/ 755 w 42718"/>
                        <a:gd name="connsiteY2" fmla="*/ 17622 h 39648"/>
                        <a:gd name="connsiteX3" fmla="*/ 6808 w 42718"/>
                        <a:gd name="connsiteY3" fmla="*/ 2212 h 39648"/>
                        <a:gd name="connsiteX4" fmla="*/ 40931 w 42718"/>
                        <a:gd name="connsiteY4" fmla="*/ 9367 h 39648"/>
                        <a:gd name="connsiteX5" fmla="*/ 40380 w 42718"/>
                        <a:gd name="connsiteY5" fmla="*/ 27528 h 3964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42718" h="39648">
                          <a:moveTo>
                            <a:pt x="40380" y="27528"/>
                          </a:moveTo>
                          <a:cubicBezTo>
                            <a:pt x="37627" y="33582"/>
                            <a:pt x="32675" y="39086"/>
                            <a:pt x="23869" y="39636"/>
                          </a:cubicBezTo>
                          <a:cubicBezTo>
                            <a:pt x="7910" y="40186"/>
                            <a:pt x="1855" y="22025"/>
                            <a:pt x="755" y="17622"/>
                          </a:cubicBezTo>
                          <a:cubicBezTo>
                            <a:pt x="-345" y="12669"/>
                            <a:pt x="-1447" y="6065"/>
                            <a:pt x="6808" y="2212"/>
                          </a:cubicBezTo>
                          <a:cubicBezTo>
                            <a:pt x="20018" y="-3842"/>
                            <a:pt x="37078" y="3863"/>
                            <a:pt x="40931" y="9367"/>
                          </a:cubicBezTo>
                          <a:cubicBezTo>
                            <a:pt x="43131" y="12119"/>
                            <a:pt x="43682" y="20374"/>
                            <a:pt x="40380" y="27528"/>
                          </a:cubicBezTo>
                          <a:close/>
                        </a:path>
                      </a:pathLst>
                    </a:custGeom>
                    <a:solidFill>
                      <a:srgbClr val="ACB7DF"/>
                    </a:solidFill>
                    <a:ln w="5503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</p:grpSp>
              <p:grpSp>
                <p:nvGrpSpPr>
                  <p:cNvPr id="809" name="Graphic 734">
                    <a:extLst>
                      <a:ext uri="{FF2B5EF4-FFF2-40B4-BE49-F238E27FC236}">
                        <a16:creationId xmlns:a16="http://schemas.microsoft.com/office/drawing/2014/main" id="{25F9AFD6-AE83-7C3C-FEF5-8D0FDF4BB568}"/>
                      </a:ext>
                    </a:extLst>
                  </p:cNvPr>
                  <p:cNvGrpSpPr/>
                  <p:nvPr/>
                </p:nvGrpSpPr>
                <p:grpSpPr>
                  <a:xfrm>
                    <a:off x="14816592" y="5858927"/>
                    <a:ext cx="317806" cy="204340"/>
                    <a:chOff x="14816592" y="5858927"/>
                    <a:chExt cx="317806" cy="204340"/>
                  </a:xfrm>
                  <a:solidFill>
                    <a:srgbClr val="ACB7DF"/>
                  </a:solidFill>
                </p:grpSpPr>
                <p:sp>
                  <p:nvSpPr>
                    <p:cNvPr id="810" name="Freeform: Shape 809">
                      <a:extLst>
                        <a:ext uri="{FF2B5EF4-FFF2-40B4-BE49-F238E27FC236}">
                          <a16:creationId xmlns:a16="http://schemas.microsoft.com/office/drawing/2014/main" id="{DD0676C5-F8B6-87E5-E6BE-9BE03D63F17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816592" y="5858927"/>
                      <a:ext cx="53334" cy="40973"/>
                    </a:xfrm>
                    <a:custGeom>
                      <a:avLst/>
                      <a:gdLst>
                        <a:gd name="connsiteX0" fmla="*/ 53334 w 53334"/>
                        <a:gd name="connsiteY0" fmla="*/ 30132 h 40973"/>
                        <a:gd name="connsiteX1" fmla="*/ 23064 w 53334"/>
                        <a:gd name="connsiteY1" fmla="*/ 39488 h 40973"/>
                        <a:gd name="connsiteX2" fmla="*/ 2701 w 53334"/>
                        <a:gd name="connsiteY2" fmla="*/ 23527 h 40973"/>
                        <a:gd name="connsiteX3" fmla="*/ 7654 w 53334"/>
                        <a:gd name="connsiteY3" fmla="*/ 1513 h 40973"/>
                        <a:gd name="connsiteX4" fmla="*/ 13158 w 53334"/>
                        <a:gd name="connsiteY4" fmla="*/ 413 h 40973"/>
                        <a:gd name="connsiteX5" fmla="*/ 35723 w 53334"/>
                        <a:gd name="connsiteY5" fmla="*/ 3715 h 40973"/>
                        <a:gd name="connsiteX6" fmla="*/ 53334 w 53334"/>
                        <a:gd name="connsiteY6" fmla="*/ 30132 h 4097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53334" h="40973">
                          <a:moveTo>
                            <a:pt x="53334" y="30132"/>
                          </a:moveTo>
                          <a:cubicBezTo>
                            <a:pt x="53334" y="37837"/>
                            <a:pt x="41227" y="43890"/>
                            <a:pt x="23064" y="39488"/>
                          </a:cubicBezTo>
                          <a:cubicBezTo>
                            <a:pt x="9305" y="36186"/>
                            <a:pt x="6003" y="29581"/>
                            <a:pt x="2701" y="23527"/>
                          </a:cubicBezTo>
                          <a:cubicBezTo>
                            <a:pt x="-50" y="17474"/>
                            <a:pt x="-3352" y="5916"/>
                            <a:pt x="7654" y="1513"/>
                          </a:cubicBezTo>
                          <a:cubicBezTo>
                            <a:pt x="9305" y="963"/>
                            <a:pt x="10956" y="963"/>
                            <a:pt x="13158" y="413"/>
                          </a:cubicBezTo>
                          <a:cubicBezTo>
                            <a:pt x="19762" y="-688"/>
                            <a:pt x="28017" y="413"/>
                            <a:pt x="35723" y="3715"/>
                          </a:cubicBezTo>
                          <a:cubicBezTo>
                            <a:pt x="51133" y="10319"/>
                            <a:pt x="53334" y="21876"/>
                            <a:pt x="53334" y="30132"/>
                          </a:cubicBezTo>
                          <a:close/>
                        </a:path>
                      </a:pathLst>
                    </a:custGeom>
                    <a:solidFill>
                      <a:srgbClr val="ACB7DF"/>
                    </a:solidFill>
                    <a:ln w="5503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811" name="Freeform: Shape 810">
                      <a:extLst>
                        <a:ext uri="{FF2B5EF4-FFF2-40B4-BE49-F238E27FC236}">
                          <a16:creationId xmlns:a16="http://schemas.microsoft.com/office/drawing/2014/main" id="{CF0340A4-4AA9-75E6-8D4A-514084B98E7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045073" y="5961154"/>
                      <a:ext cx="21048" cy="12406"/>
                    </a:xfrm>
                    <a:custGeom>
                      <a:avLst/>
                      <a:gdLst>
                        <a:gd name="connsiteX0" fmla="*/ 20779 w 21048"/>
                        <a:gd name="connsiteY0" fmla="*/ 7705 h 12406"/>
                        <a:gd name="connsiteX1" fmla="*/ 3718 w 21048"/>
                        <a:gd name="connsiteY1" fmla="*/ 9907 h 12406"/>
                        <a:gd name="connsiteX2" fmla="*/ 13073 w 21048"/>
                        <a:gd name="connsiteY2" fmla="*/ 551 h 12406"/>
                        <a:gd name="connsiteX3" fmla="*/ 20779 w 21048"/>
                        <a:gd name="connsiteY3" fmla="*/ 7705 h 124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1048" h="12406">
                          <a:moveTo>
                            <a:pt x="20779" y="7705"/>
                          </a:moveTo>
                          <a:cubicBezTo>
                            <a:pt x="19677" y="11558"/>
                            <a:pt x="11973" y="14860"/>
                            <a:pt x="3718" y="9907"/>
                          </a:cubicBezTo>
                          <a:cubicBezTo>
                            <a:pt x="-2886" y="6054"/>
                            <a:pt x="-1235" y="-2201"/>
                            <a:pt x="13073" y="551"/>
                          </a:cubicBezTo>
                          <a:cubicBezTo>
                            <a:pt x="19677" y="1652"/>
                            <a:pt x="21879" y="4954"/>
                            <a:pt x="20779" y="7705"/>
                          </a:cubicBezTo>
                          <a:close/>
                        </a:path>
                      </a:pathLst>
                    </a:custGeom>
                    <a:solidFill>
                      <a:srgbClr val="ACB7DF"/>
                    </a:solidFill>
                    <a:ln w="5503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812" name="Freeform: Shape 811">
                      <a:extLst>
                        <a:ext uri="{FF2B5EF4-FFF2-40B4-BE49-F238E27FC236}">
                          <a16:creationId xmlns:a16="http://schemas.microsoft.com/office/drawing/2014/main" id="{36DE23BE-C452-0BF2-EDF1-459D2EB220E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083764" y="6025153"/>
                      <a:ext cx="50634" cy="38114"/>
                    </a:xfrm>
                    <a:custGeom>
                      <a:avLst/>
                      <a:gdLst>
                        <a:gd name="connsiteX0" fmla="*/ 50330 w 50634"/>
                        <a:gd name="connsiteY0" fmla="*/ 24608 h 38114"/>
                        <a:gd name="connsiteX1" fmla="*/ 41524 w 50634"/>
                        <a:gd name="connsiteY1" fmla="*/ 37816 h 38114"/>
                        <a:gd name="connsiteX2" fmla="*/ 5752 w 50634"/>
                        <a:gd name="connsiteY2" fmla="*/ 19104 h 38114"/>
                        <a:gd name="connsiteX3" fmla="*/ 2450 w 50634"/>
                        <a:gd name="connsiteY3" fmla="*/ 3695 h 38114"/>
                        <a:gd name="connsiteX4" fmla="*/ 39873 w 50634"/>
                        <a:gd name="connsiteY4" fmla="*/ 6446 h 38114"/>
                        <a:gd name="connsiteX5" fmla="*/ 50330 w 50634"/>
                        <a:gd name="connsiteY5" fmla="*/ 24608 h 3811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0634" h="38114">
                          <a:moveTo>
                            <a:pt x="50330" y="24608"/>
                          </a:moveTo>
                          <a:cubicBezTo>
                            <a:pt x="51430" y="30662"/>
                            <a:pt x="49779" y="36716"/>
                            <a:pt x="41524" y="37816"/>
                          </a:cubicBezTo>
                          <a:cubicBezTo>
                            <a:pt x="26666" y="40568"/>
                            <a:pt x="9605" y="23507"/>
                            <a:pt x="5752" y="19104"/>
                          </a:cubicBezTo>
                          <a:cubicBezTo>
                            <a:pt x="1899" y="14702"/>
                            <a:pt x="-3054" y="8648"/>
                            <a:pt x="2450" y="3695"/>
                          </a:cubicBezTo>
                          <a:cubicBezTo>
                            <a:pt x="11256" y="-4010"/>
                            <a:pt x="32719" y="2044"/>
                            <a:pt x="39873" y="6446"/>
                          </a:cubicBezTo>
                          <a:cubicBezTo>
                            <a:pt x="43175" y="9198"/>
                            <a:pt x="48679" y="16903"/>
                            <a:pt x="50330" y="24608"/>
                          </a:cubicBezTo>
                          <a:close/>
                        </a:path>
                      </a:pathLst>
                    </a:custGeom>
                    <a:solidFill>
                      <a:srgbClr val="ACB7DF"/>
                    </a:solidFill>
                    <a:ln w="5503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</p:grpSp>
              <p:grpSp>
                <p:nvGrpSpPr>
                  <p:cNvPr id="813" name="Graphic 734">
                    <a:extLst>
                      <a:ext uri="{FF2B5EF4-FFF2-40B4-BE49-F238E27FC236}">
                        <a16:creationId xmlns:a16="http://schemas.microsoft.com/office/drawing/2014/main" id="{530891C5-B44A-E357-8567-95EB9011B7BE}"/>
                      </a:ext>
                    </a:extLst>
                  </p:cNvPr>
                  <p:cNvGrpSpPr/>
                  <p:nvPr/>
                </p:nvGrpSpPr>
                <p:grpSpPr>
                  <a:xfrm>
                    <a:off x="13429655" y="5813997"/>
                    <a:ext cx="432377" cy="298850"/>
                    <a:chOff x="13429655" y="5813997"/>
                    <a:chExt cx="432377" cy="298850"/>
                  </a:xfrm>
                  <a:solidFill>
                    <a:srgbClr val="ACB7DF"/>
                  </a:solidFill>
                </p:grpSpPr>
                <p:sp>
                  <p:nvSpPr>
                    <p:cNvPr id="814" name="Freeform: Shape 813">
                      <a:extLst>
                        <a:ext uri="{FF2B5EF4-FFF2-40B4-BE49-F238E27FC236}">
                          <a16:creationId xmlns:a16="http://schemas.microsoft.com/office/drawing/2014/main" id="{F125F0E6-2CFE-AC0D-8D8C-8C19C5BE5A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429655" y="6070591"/>
                      <a:ext cx="50301" cy="42256"/>
                    </a:xfrm>
                    <a:custGeom>
                      <a:avLst/>
                      <a:gdLst>
                        <a:gd name="connsiteX0" fmla="*/ 44582 w 50301"/>
                        <a:gd name="connsiteY0" fmla="*/ 33654 h 42256"/>
                        <a:gd name="connsiteX1" fmla="*/ 9910 w 50301"/>
                        <a:gd name="connsiteY1" fmla="*/ 39158 h 42256"/>
                        <a:gd name="connsiteX2" fmla="*/ 555 w 50301"/>
                        <a:gd name="connsiteY2" fmla="*/ 21547 h 42256"/>
                        <a:gd name="connsiteX3" fmla="*/ 18716 w 50301"/>
                        <a:gd name="connsiteY3" fmla="*/ 633 h 42256"/>
                        <a:gd name="connsiteX4" fmla="*/ 24771 w 50301"/>
                        <a:gd name="connsiteY4" fmla="*/ 83 h 42256"/>
                        <a:gd name="connsiteX5" fmla="*/ 44582 w 50301"/>
                        <a:gd name="connsiteY5" fmla="*/ 6137 h 42256"/>
                        <a:gd name="connsiteX6" fmla="*/ 44582 w 50301"/>
                        <a:gd name="connsiteY6" fmla="*/ 33654 h 4225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50301" h="42256">
                          <a:moveTo>
                            <a:pt x="44582" y="33654"/>
                          </a:moveTo>
                          <a:cubicBezTo>
                            <a:pt x="40180" y="40809"/>
                            <a:pt x="24220" y="45762"/>
                            <a:pt x="9910" y="39158"/>
                          </a:cubicBezTo>
                          <a:cubicBezTo>
                            <a:pt x="-1096" y="34205"/>
                            <a:pt x="-547" y="27601"/>
                            <a:pt x="555" y="21547"/>
                          </a:cubicBezTo>
                          <a:cubicBezTo>
                            <a:pt x="1655" y="15493"/>
                            <a:pt x="4957" y="3936"/>
                            <a:pt x="18716" y="633"/>
                          </a:cubicBezTo>
                          <a:cubicBezTo>
                            <a:pt x="20367" y="83"/>
                            <a:pt x="22569" y="83"/>
                            <a:pt x="24771" y="83"/>
                          </a:cubicBezTo>
                          <a:cubicBezTo>
                            <a:pt x="31375" y="-467"/>
                            <a:pt x="39079" y="1734"/>
                            <a:pt x="44582" y="6137"/>
                          </a:cubicBezTo>
                          <a:cubicBezTo>
                            <a:pt x="54488" y="13842"/>
                            <a:pt x="49535" y="25399"/>
                            <a:pt x="44582" y="33654"/>
                          </a:cubicBezTo>
                          <a:close/>
                        </a:path>
                      </a:pathLst>
                    </a:custGeom>
                    <a:solidFill>
                      <a:srgbClr val="ACB7DF"/>
                    </a:solidFill>
                    <a:ln w="5503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815" name="Freeform: Shape 814">
                      <a:extLst>
                        <a:ext uri="{FF2B5EF4-FFF2-40B4-BE49-F238E27FC236}">
                          <a16:creationId xmlns:a16="http://schemas.microsoft.com/office/drawing/2014/main" id="{1B1185FD-C309-0280-BAC1-3BE7ACCBB0D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824814" y="5813997"/>
                      <a:ext cx="20516" cy="12779"/>
                    </a:xfrm>
                    <a:custGeom>
                      <a:avLst/>
                      <a:gdLst>
                        <a:gd name="connsiteX0" fmla="*/ 18710 w 20516"/>
                        <a:gd name="connsiteY0" fmla="*/ 9020 h 12779"/>
                        <a:gd name="connsiteX1" fmla="*/ 1098 w 20516"/>
                        <a:gd name="connsiteY1" fmla="*/ 9020 h 12779"/>
                        <a:gd name="connsiteX2" fmla="*/ 15957 w 20516"/>
                        <a:gd name="connsiteY2" fmla="*/ 1315 h 12779"/>
                        <a:gd name="connsiteX3" fmla="*/ 18710 w 20516"/>
                        <a:gd name="connsiteY3" fmla="*/ 9020 h 1277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0516" h="12779">
                          <a:moveTo>
                            <a:pt x="18710" y="9020"/>
                          </a:moveTo>
                          <a:cubicBezTo>
                            <a:pt x="14857" y="12872"/>
                            <a:pt x="6051" y="15073"/>
                            <a:pt x="1098" y="9020"/>
                          </a:cubicBezTo>
                          <a:cubicBezTo>
                            <a:pt x="-2755" y="4617"/>
                            <a:pt x="3849" y="-3088"/>
                            <a:pt x="15957" y="1315"/>
                          </a:cubicBezTo>
                          <a:cubicBezTo>
                            <a:pt x="21461" y="2966"/>
                            <a:pt x="21461" y="6268"/>
                            <a:pt x="18710" y="9020"/>
                          </a:cubicBezTo>
                          <a:close/>
                        </a:path>
                      </a:pathLst>
                    </a:custGeom>
                    <a:solidFill>
                      <a:srgbClr val="ACB7DF"/>
                    </a:solidFill>
                    <a:ln w="5503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816" name="Freeform: Shape 815">
                      <a:extLst>
                        <a:ext uri="{FF2B5EF4-FFF2-40B4-BE49-F238E27FC236}">
                          <a16:creationId xmlns:a16="http://schemas.microsoft.com/office/drawing/2014/main" id="{9A364FF0-35BF-940C-CB92-0A544D2F4D8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819103" y="5880792"/>
                      <a:ext cx="42929" cy="39648"/>
                    </a:xfrm>
                    <a:custGeom>
                      <a:avLst/>
                      <a:gdLst>
                        <a:gd name="connsiteX0" fmla="*/ 40380 w 42929"/>
                        <a:gd name="connsiteY0" fmla="*/ 28079 h 39648"/>
                        <a:gd name="connsiteX1" fmla="*/ 23870 w 42929"/>
                        <a:gd name="connsiteY1" fmla="*/ 39636 h 39648"/>
                        <a:gd name="connsiteX2" fmla="*/ 754 w 42929"/>
                        <a:gd name="connsiteY2" fmla="*/ 17622 h 39648"/>
                        <a:gd name="connsiteX3" fmla="*/ 6809 w 42929"/>
                        <a:gd name="connsiteY3" fmla="*/ 2212 h 39648"/>
                        <a:gd name="connsiteX4" fmla="*/ 40931 w 42929"/>
                        <a:gd name="connsiteY4" fmla="*/ 9367 h 39648"/>
                        <a:gd name="connsiteX5" fmla="*/ 40380 w 42929"/>
                        <a:gd name="connsiteY5" fmla="*/ 28079 h 3964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42929" h="39648">
                          <a:moveTo>
                            <a:pt x="40380" y="28079"/>
                          </a:moveTo>
                          <a:cubicBezTo>
                            <a:pt x="37629" y="34133"/>
                            <a:pt x="32676" y="39636"/>
                            <a:pt x="23870" y="39636"/>
                          </a:cubicBezTo>
                          <a:cubicBezTo>
                            <a:pt x="7909" y="40186"/>
                            <a:pt x="1856" y="22025"/>
                            <a:pt x="754" y="17622"/>
                          </a:cubicBezTo>
                          <a:cubicBezTo>
                            <a:pt x="-346" y="12669"/>
                            <a:pt x="-1446" y="6615"/>
                            <a:pt x="6809" y="2212"/>
                          </a:cubicBezTo>
                          <a:cubicBezTo>
                            <a:pt x="20017" y="-3842"/>
                            <a:pt x="37078" y="3863"/>
                            <a:pt x="40931" y="9367"/>
                          </a:cubicBezTo>
                          <a:cubicBezTo>
                            <a:pt x="43682" y="12119"/>
                            <a:pt x="43682" y="20924"/>
                            <a:pt x="40380" y="28079"/>
                          </a:cubicBezTo>
                          <a:close/>
                        </a:path>
                      </a:pathLst>
                    </a:custGeom>
                    <a:solidFill>
                      <a:srgbClr val="ACB7DF"/>
                    </a:solidFill>
                    <a:ln w="5503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</p:grpSp>
            </p:grpSp>
            <p:grpSp>
              <p:nvGrpSpPr>
                <p:cNvPr id="817" name="Graphic 734">
                  <a:extLst>
                    <a:ext uri="{FF2B5EF4-FFF2-40B4-BE49-F238E27FC236}">
                      <a16:creationId xmlns:a16="http://schemas.microsoft.com/office/drawing/2014/main" id="{5AC0E1D5-DB8B-7EAA-7A44-86377C7DD980}"/>
                    </a:ext>
                  </a:extLst>
                </p:cNvPr>
                <p:cNvGrpSpPr/>
                <p:nvPr/>
              </p:nvGrpSpPr>
              <p:grpSpPr>
                <a:xfrm>
                  <a:off x="9932734" y="5949597"/>
                  <a:ext cx="1258100" cy="267470"/>
                  <a:chOff x="9932734" y="5949597"/>
                  <a:chExt cx="1258100" cy="267470"/>
                </a:xfrm>
              </p:grpSpPr>
              <p:grpSp>
                <p:nvGrpSpPr>
                  <p:cNvPr id="818" name="Graphic 734">
                    <a:extLst>
                      <a:ext uri="{FF2B5EF4-FFF2-40B4-BE49-F238E27FC236}">
                        <a16:creationId xmlns:a16="http://schemas.microsoft.com/office/drawing/2014/main" id="{DD142F07-1DC6-351D-2AAF-9403A9061F43}"/>
                      </a:ext>
                    </a:extLst>
                  </p:cNvPr>
                  <p:cNvGrpSpPr/>
                  <p:nvPr/>
                </p:nvGrpSpPr>
                <p:grpSpPr>
                  <a:xfrm>
                    <a:off x="9932734" y="5949597"/>
                    <a:ext cx="1258100" cy="267470"/>
                    <a:chOff x="9932734" y="5949597"/>
                    <a:chExt cx="1258100" cy="267470"/>
                  </a:xfrm>
                </p:grpSpPr>
                <p:grpSp>
                  <p:nvGrpSpPr>
                    <p:cNvPr id="819" name="Graphic 734">
                      <a:extLst>
                        <a:ext uri="{FF2B5EF4-FFF2-40B4-BE49-F238E27FC236}">
                          <a16:creationId xmlns:a16="http://schemas.microsoft.com/office/drawing/2014/main" id="{D15ED025-D7C3-F529-2821-4BC1E719515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932734" y="5949597"/>
                      <a:ext cx="1258100" cy="267470"/>
                      <a:chOff x="9932734" y="5949597"/>
                      <a:chExt cx="1258100" cy="267470"/>
                    </a:xfrm>
                  </p:grpSpPr>
                  <p:sp>
                    <p:nvSpPr>
                      <p:cNvPr id="820" name="Freeform: Shape 819">
                        <a:extLst>
                          <a:ext uri="{FF2B5EF4-FFF2-40B4-BE49-F238E27FC236}">
                            <a16:creationId xmlns:a16="http://schemas.microsoft.com/office/drawing/2014/main" id="{D5E881AB-695F-8FF1-859B-3336D4B2A4D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932734" y="5970510"/>
                        <a:ext cx="1258100" cy="246556"/>
                      </a:xfrm>
                      <a:custGeom>
                        <a:avLst/>
                        <a:gdLst>
                          <a:gd name="connsiteX0" fmla="*/ 2201 w 1258100"/>
                          <a:gd name="connsiteY0" fmla="*/ 212986 h 246556"/>
                          <a:gd name="connsiteX1" fmla="*/ 219039 w 1258100"/>
                          <a:gd name="connsiteY1" fmla="*/ 0 h 246556"/>
                          <a:gd name="connsiteX2" fmla="*/ 274074 w 1258100"/>
                          <a:gd name="connsiteY2" fmla="*/ 4403 h 246556"/>
                          <a:gd name="connsiteX3" fmla="*/ 629601 w 1258100"/>
                          <a:gd name="connsiteY3" fmla="*/ 4953 h 246556"/>
                          <a:gd name="connsiteX4" fmla="*/ 985127 w 1258100"/>
                          <a:gd name="connsiteY4" fmla="*/ 4403 h 246556"/>
                          <a:gd name="connsiteX5" fmla="*/ 1039612 w 1258100"/>
                          <a:gd name="connsiteY5" fmla="*/ 0 h 246556"/>
                          <a:gd name="connsiteX6" fmla="*/ 1256450 w 1258100"/>
                          <a:gd name="connsiteY6" fmla="*/ 212986 h 246556"/>
                          <a:gd name="connsiteX7" fmla="*/ 1255899 w 1258100"/>
                          <a:gd name="connsiteY7" fmla="*/ 212986 h 246556"/>
                          <a:gd name="connsiteX8" fmla="*/ 1258101 w 1258100"/>
                          <a:gd name="connsiteY8" fmla="*/ 215187 h 246556"/>
                          <a:gd name="connsiteX9" fmla="*/ 629050 w 1258100"/>
                          <a:gd name="connsiteY9" fmla="*/ 246557 h 246556"/>
                          <a:gd name="connsiteX10" fmla="*/ 0 w 1258100"/>
                          <a:gd name="connsiteY10" fmla="*/ 215187 h 246556"/>
                          <a:gd name="connsiteX11" fmla="*/ 2201 w 1258100"/>
                          <a:gd name="connsiteY11" fmla="*/ 212986 h 24655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</a:cxnLst>
                        <a:rect l="l" t="t" r="r" b="b"/>
                        <a:pathLst>
                          <a:path w="1258100" h="246556">
                            <a:moveTo>
                              <a:pt x="2201" y="212986"/>
                            </a:moveTo>
                            <a:lnTo>
                              <a:pt x="219039" y="0"/>
                            </a:lnTo>
                            <a:cubicBezTo>
                              <a:pt x="219039" y="0"/>
                              <a:pt x="271873" y="6054"/>
                              <a:pt x="274074" y="4403"/>
                            </a:cubicBezTo>
                            <a:lnTo>
                              <a:pt x="629601" y="4953"/>
                            </a:lnTo>
                            <a:lnTo>
                              <a:pt x="985127" y="4403"/>
                            </a:lnTo>
                            <a:cubicBezTo>
                              <a:pt x="986778" y="6054"/>
                              <a:pt x="1039612" y="0"/>
                              <a:pt x="1039612" y="0"/>
                            </a:cubicBezTo>
                            <a:lnTo>
                              <a:pt x="1256450" y="212986"/>
                            </a:lnTo>
                            <a:lnTo>
                              <a:pt x="1255899" y="212986"/>
                            </a:lnTo>
                            <a:cubicBezTo>
                              <a:pt x="1257000" y="214086"/>
                              <a:pt x="1258101" y="214637"/>
                              <a:pt x="1258101" y="215187"/>
                            </a:cubicBezTo>
                            <a:cubicBezTo>
                              <a:pt x="1258101" y="232798"/>
                              <a:pt x="976322" y="246557"/>
                              <a:pt x="629050" y="246557"/>
                            </a:cubicBezTo>
                            <a:cubicBezTo>
                              <a:pt x="281779" y="246557"/>
                              <a:pt x="0" y="232798"/>
                              <a:pt x="0" y="215187"/>
                            </a:cubicBezTo>
                            <a:cubicBezTo>
                              <a:pt x="0" y="214637"/>
                              <a:pt x="1101" y="213536"/>
                              <a:pt x="2201" y="212986"/>
                            </a:cubicBezTo>
                            <a:close/>
                          </a:path>
                        </a:pathLst>
                      </a:custGeom>
                      <a:solidFill>
                        <a:srgbClr val="6368A1"/>
                      </a:solidFill>
                      <a:ln w="55033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821" name="Freeform: Shape 820">
                        <a:extLst>
                          <a:ext uri="{FF2B5EF4-FFF2-40B4-BE49-F238E27FC236}">
                            <a16:creationId xmlns:a16="http://schemas.microsoft.com/office/drawing/2014/main" id="{55A3C989-5BC1-3B0D-9EE7-EB754C8D7C6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832556" y="5978766"/>
                        <a:ext cx="107869" cy="74847"/>
                      </a:xfrm>
                      <a:custGeom>
                        <a:avLst/>
                        <a:gdLst>
                          <a:gd name="connsiteX0" fmla="*/ 53384 w 107869"/>
                          <a:gd name="connsiteY0" fmla="*/ 2201 h 74847"/>
                          <a:gd name="connsiteX1" fmla="*/ 70996 w 107869"/>
                          <a:gd name="connsiteY1" fmla="*/ 1651 h 74847"/>
                          <a:gd name="connsiteX2" fmla="*/ 107869 w 107869"/>
                          <a:gd name="connsiteY2" fmla="*/ 74848 h 74847"/>
                          <a:gd name="connsiteX3" fmla="*/ 48982 w 107869"/>
                          <a:gd name="connsiteY3" fmla="*/ 18162 h 74847"/>
                          <a:gd name="connsiteX4" fmla="*/ 0 w 107869"/>
                          <a:gd name="connsiteY4" fmla="*/ 0 h 7484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07869" h="74847">
                            <a:moveTo>
                              <a:pt x="53384" y="2201"/>
                            </a:moveTo>
                            <a:lnTo>
                              <a:pt x="70996" y="1651"/>
                            </a:lnTo>
                            <a:lnTo>
                              <a:pt x="107869" y="74848"/>
                            </a:lnTo>
                            <a:lnTo>
                              <a:pt x="48982" y="18162"/>
                            </a:ln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solidFill>
                        <a:srgbClr val="6368A1">
                          <a:alpha val="50000"/>
                        </a:srgbClr>
                      </a:solidFill>
                      <a:ln w="55033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822" name="Freeform: Shape 821">
                        <a:extLst>
                          <a:ext uri="{FF2B5EF4-FFF2-40B4-BE49-F238E27FC236}">
                            <a16:creationId xmlns:a16="http://schemas.microsoft.com/office/drawing/2014/main" id="{181809E2-5626-CA88-0226-EA5A4803AC6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690566" y="5982962"/>
                        <a:ext cx="69893" cy="139445"/>
                      </a:xfrm>
                      <a:custGeom>
                        <a:avLst/>
                        <a:gdLst>
                          <a:gd name="connsiteX0" fmla="*/ 52283 w 69893"/>
                          <a:gd name="connsiteY0" fmla="*/ 15616 h 139445"/>
                          <a:gd name="connsiteX1" fmla="*/ 69894 w 69893"/>
                          <a:gd name="connsiteY1" fmla="*/ 139445 h 139445"/>
                          <a:gd name="connsiteX2" fmla="*/ 2201 w 69893"/>
                          <a:gd name="connsiteY2" fmla="*/ 17267 h 139445"/>
                          <a:gd name="connsiteX3" fmla="*/ 0 w 69893"/>
                          <a:gd name="connsiteY3" fmla="*/ 1857 h 139445"/>
                          <a:gd name="connsiteX4" fmla="*/ 17061 w 69893"/>
                          <a:gd name="connsiteY4" fmla="*/ 757 h 139445"/>
                          <a:gd name="connsiteX5" fmla="*/ 52283 w 69893"/>
                          <a:gd name="connsiteY5" fmla="*/ 15616 h 13944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69893" h="139445">
                            <a:moveTo>
                              <a:pt x="52283" y="15616"/>
                            </a:moveTo>
                            <a:lnTo>
                              <a:pt x="69894" y="139445"/>
                            </a:lnTo>
                            <a:lnTo>
                              <a:pt x="2201" y="17267"/>
                            </a:lnTo>
                            <a:lnTo>
                              <a:pt x="0" y="1857"/>
                            </a:lnTo>
                            <a:cubicBezTo>
                              <a:pt x="0" y="1857"/>
                              <a:pt x="8805" y="-1445"/>
                              <a:pt x="17061" y="757"/>
                            </a:cubicBezTo>
                            <a:cubicBezTo>
                              <a:pt x="25316" y="3508"/>
                              <a:pt x="52283" y="15616"/>
                              <a:pt x="52283" y="15616"/>
                            </a:cubicBezTo>
                            <a:close/>
                          </a:path>
                        </a:pathLst>
                      </a:custGeom>
                      <a:solidFill>
                        <a:srgbClr val="6368A1">
                          <a:alpha val="50000"/>
                        </a:srgbClr>
                      </a:solidFill>
                      <a:ln w="55033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823" name="Freeform: Shape 822">
                        <a:extLst>
                          <a:ext uri="{FF2B5EF4-FFF2-40B4-BE49-F238E27FC236}">
                            <a16:creationId xmlns:a16="http://schemas.microsoft.com/office/drawing/2014/main" id="{ABA8FEE4-F87D-563B-9F30-7BFDBB8C0E7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452814" y="5983168"/>
                        <a:ext cx="96861" cy="99065"/>
                      </a:xfrm>
                      <a:custGeom>
                        <a:avLst/>
                        <a:gdLst>
                          <a:gd name="connsiteX0" fmla="*/ 93559 w 96861"/>
                          <a:gd name="connsiteY0" fmla="*/ 12658 h 99065"/>
                          <a:gd name="connsiteX1" fmla="*/ 96861 w 96861"/>
                          <a:gd name="connsiteY1" fmla="*/ 15410 h 99065"/>
                          <a:gd name="connsiteX2" fmla="*/ 33571 w 96861"/>
                          <a:gd name="connsiteY2" fmla="*/ 99063 h 99065"/>
                          <a:gd name="connsiteX3" fmla="*/ 0 w 96861"/>
                          <a:gd name="connsiteY3" fmla="*/ 17061 h 99065"/>
                          <a:gd name="connsiteX4" fmla="*/ 25867 w 96861"/>
                          <a:gd name="connsiteY4" fmla="*/ 0 h 99065"/>
                          <a:gd name="connsiteX5" fmla="*/ 93559 w 96861"/>
                          <a:gd name="connsiteY5" fmla="*/ 12658 h 9906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96861" h="99065">
                            <a:moveTo>
                              <a:pt x="93559" y="12658"/>
                            </a:moveTo>
                            <a:lnTo>
                              <a:pt x="96861" y="15410"/>
                            </a:lnTo>
                            <a:cubicBezTo>
                              <a:pt x="96861" y="15410"/>
                              <a:pt x="33571" y="98513"/>
                              <a:pt x="33571" y="99063"/>
                            </a:cubicBezTo>
                            <a:cubicBezTo>
                              <a:pt x="33571" y="99613"/>
                              <a:pt x="0" y="17061"/>
                              <a:pt x="0" y="17061"/>
                            </a:cubicBezTo>
                            <a:lnTo>
                              <a:pt x="25867" y="0"/>
                            </a:lnTo>
                            <a:lnTo>
                              <a:pt x="93559" y="12658"/>
                            </a:lnTo>
                            <a:close/>
                          </a:path>
                        </a:pathLst>
                      </a:custGeom>
                      <a:solidFill>
                        <a:srgbClr val="6368A1">
                          <a:alpha val="50000"/>
                        </a:srgbClr>
                      </a:solidFill>
                      <a:ln w="55033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824" name="Freeform: Shape 823">
                        <a:extLst>
                          <a:ext uri="{FF2B5EF4-FFF2-40B4-BE49-F238E27FC236}">
                            <a16:creationId xmlns:a16="http://schemas.microsoft.com/office/drawing/2014/main" id="{9D1124F9-545F-77B8-E6DB-AC4114A56D2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232674" y="5980798"/>
                        <a:ext cx="81451" cy="73365"/>
                      </a:xfrm>
                      <a:custGeom>
                        <a:avLst/>
                        <a:gdLst>
                          <a:gd name="connsiteX0" fmla="*/ 27518 w 81451"/>
                          <a:gd name="connsiteY0" fmla="*/ 51351 h 73365"/>
                          <a:gd name="connsiteX1" fmla="*/ 0 w 81451"/>
                          <a:gd name="connsiteY1" fmla="*/ 73365 h 73365"/>
                          <a:gd name="connsiteX2" fmla="*/ 9907 w 81451"/>
                          <a:gd name="connsiteY2" fmla="*/ 9525 h 73365"/>
                          <a:gd name="connsiteX3" fmla="*/ 63841 w 81451"/>
                          <a:gd name="connsiteY3" fmla="*/ 169 h 73365"/>
                          <a:gd name="connsiteX4" fmla="*/ 81452 w 81451"/>
                          <a:gd name="connsiteY4" fmla="*/ 10625 h 73365"/>
                          <a:gd name="connsiteX5" fmla="*/ 56686 w 81451"/>
                          <a:gd name="connsiteY5" fmla="*/ 12276 h 73365"/>
                          <a:gd name="connsiteX6" fmla="*/ 27518 w 81451"/>
                          <a:gd name="connsiteY6" fmla="*/ 51351 h 7336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81451" h="73365">
                            <a:moveTo>
                              <a:pt x="27518" y="51351"/>
                            </a:moveTo>
                            <a:cubicBezTo>
                              <a:pt x="18162" y="58506"/>
                              <a:pt x="9356" y="66211"/>
                              <a:pt x="0" y="73365"/>
                            </a:cubicBezTo>
                            <a:cubicBezTo>
                              <a:pt x="2752" y="46949"/>
                              <a:pt x="9907" y="9525"/>
                              <a:pt x="9907" y="9525"/>
                            </a:cubicBezTo>
                            <a:cubicBezTo>
                              <a:pt x="9907" y="9525"/>
                              <a:pt x="49531" y="-1482"/>
                              <a:pt x="63841" y="169"/>
                            </a:cubicBezTo>
                            <a:lnTo>
                              <a:pt x="81452" y="10625"/>
                            </a:lnTo>
                            <a:cubicBezTo>
                              <a:pt x="79801" y="11176"/>
                              <a:pt x="56686" y="12276"/>
                              <a:pt x="56686" y="12276"/>
                            </a:cubicBezTo>
                            <a:cubicBezTo>
                              <a:pt x="56686" y="12276"/>
                              <a:pt x="42377" y="32089"/>
                              <a:pt x="27518" y="51351"/>
                            </a:cubicBezTo>
                            <a:close/>
                          </a:path>
                        </a:pathLst>
                      </a:custGeom>
                      <a:solidFill>
                        <a:srgbClr val="6368A1">
                          <a:alpha val="50000"/>
                        </a:srgbClr>
                      </a:solidFill>
                      <a:ln w="55033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825" name="Freeform: Shape 824">
                        <a:extLst>
                          <a:ext uri="{FF2B5EF4-FFF2-40B4-BE49-F238E27FC236}">
                            <a16:creationId xmlns:a16="http://schemas.microsoft.com/office/drawing/2014/main" id="{022E3362-35B4-D9FD-F0BA-16D7DB701C8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152322" y="5949597"/>
                        <a:ext cx="820572" cy="50194"/>
                      </a:xfrm>
                      <a:custGeom>
                        <a:avLst/>
                        <a:gdLst>
                          <a:gd name="connsiteX0" fmla="*/ 410012 w 820572"/>
                          <a:gd name="connsiteY0" fmla="*/ 0 h 50194"/>
                          <a:gd name="connsiteX1" fmla="*/ 820573 w 820572"/>
                          <a:gd name="connsiteY1" fmla="*/ 20913 h 50194"/>
                          <a:gd name="connsiteX2" fmla="*/ 751229 w 820572"/>
                          <a:gd name="connsiteY2" fmla="*/ 34122 h 50194"/>
                          <a:gd name="connsiteX3" fmla="*/ 693992 w 820572"/>
                          <a:gd name="connsiteY3" fmla="*/ 34122 h 50194"/>
                          <a:gd name="connsiteX4" fmla="*/ 729766 w 820572"/>
                          <a:gd name="connsiteY4" fmla="*/ 47330 h 50194"/>
                          <a:gd name="connsiteX5" fmla="*/ 591077 w 820572"/>
                          <a:gd name="connsiteY5" fmla="*/ 48431 h 50194"/>
                          <a:gd name="connsiteX6" fmla="*/ 550902 w 820572"/>
                          <a:gd name="connsiteY6" fmla="*/ 34122 h 50194"/>
                          <a:gd name="connsiteX7" fmla="*/ 540995 w 820572"/>
                          <a:gd name="connsiteY7" fmla="*/ 50082 h 50194"/>
                          <a:gd name="connsiteX8" fmla="*/ 401206 w 820572"/>
                          <a:gd name="connsiteY8" fmla="*/ 48981 h 50194"/>
                          <a:gd name="connsiteX9" fmla="*/ 331862 w 820572"/>
                          <a:gd name="connsiteY9" fmla="*/ 36873 h 50194"/>
                          <a:gd name="connsiteX10" fmla="*/ 301042 w 820572"/>
                          <a:gd name="connsiteY10" fmla="*/ 50082 h 50194"/>
                          <a:gd name="connsiteX11" fmla="*/ 138139 w 820572"/>
                          <a:gd name="connsiteY11" fmla="*/ 42927 h 50194"/>
                          <a:gd name="connsiteX12" fmla="*/ 145844 w 820572"/>
                          <a:gd name="connsiteY12" fmla="*/ 31370 h 50194"/>
                          <a:gd name="connsiteX13" fmla="*/ 91359 w 820572"/>
                          <a:gd name="connsiteY13" fmla="*/ 40176 h 50194"/>
                          <a:gd name="connsiteX14" fmla="*/ 1 w 820572"/>
                          <a:gd name="connsiteY14" fmla="*/ 20363 h 50194"/>
                          <a:gd name="connsiteX15" fmla="*/ 410012 w 820572"/>
                          <a:gd name="connsiteY15" fmla="*/ 0 h 5019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820572" h="50194">
                            <a:moveTo>
                              <a:pt x="410012" y="0"/>
                            </a:moveTo>
                            <a:cubicBezTo>
                              <a:pt x="636756" y="0"/>
                              <a:pt x="820573" y="9356"/>
                              <a:pt x="820573" y="20913"/>
                            </a:cubicBezTo>
                            <a:cubicBezTo>
                              <a:pt x="820573" y="25866"/>
                              <a:pt x="810667" y="30820"/>
                              <a:pt x="751229" y="34122"/>
                            </a:cubicBezTo>
                            <a:cubicBezTo>
                              <a:pt x="703349" y="31370"/>
                              <a:pt x="692341" y="31920"/>
                              <a:pt x="693992" y="34122"/>
                            </a:cubicBezTo>
                            <a:cubicBezTo>
                              <a:pt x="694543" y="34672"/>
                              <a:pt x="729215" y="46780"/>
                              <a:pt x="729766" y="47330"/>
                            </a:cubicBezTo>
                            <a:cubicBezTo>
                              <a:pt x="690690" y="48981"/>
                              <a:pt x="642260" y="47880"/>
                              <a:pt x="591077" y="48431"/>
                            </a:cubicBezTo>
                            <a:cubicBezTo>
                              <a:pt x="588325" y="46229"/>
                              <a:pt x="553654" y="36323"/>
                              <a:pt x="550902" y="34122"/>
                            </a:cubicBezTo>
                            <a:cubicBezTo>
                              <a:pt x="547049" y="31370"/>
                              <a:pt x="540995" y="48431"/>
                              <a:pt x="540995" y="50082"/>
                            </a:cubicBezTo>
                            <a:cubicBezTo>
                              <a:pt x="501370" y="50632"/>
                              <a:pt x="445234" y="48981"/>
                              <a:pt x="401206" y="48981"/>
                            </a:cubicBezTo>
                            <a:cubicBezTo>
                              <a:pt x="379743" y="48981"/>
                              <a:pt x="336265" y="34672"/>
                              <a:pt x="331862" y="36873"/>
                            </a:cubicBezTo>
                            <a:cubicBezTo>
                              <a:pt x="329661" y="37974"/>
                              <a:pt x="303244" y="48981"/>
                              <a:pt x="301042" y="50082"/>
                            </a:cubicBezTo>
                            <a:cubicBezTo>
                              <a:pt x="232799" y="49532"/>
                              <a:pt x="189321" y="45129"/>
                              <a:pt x="138139" y="42927"/>
                            </a:cubicBezTo>
                            <a:cubicBezTo>
                              <a:pt x="138139" y="41276"/>
                              <a:pt x="144743" y="33021"/>
                              <a:pt x="145844" y="31370"/>
                            </a:cubicBezTo>
                            <a:cubicBezTo>
                              <a:pt x="147495" y="28618"/>
                              <a:pt x="100165" y="37974"/>
                              <a:pt x="91359" y="40176"/>
                            </a:cubicBezTo>
                            <a:cubicBezTo>
                              <a:pt x="23666" y="36323"/>
                              <a:pt x="1" y="25866"/>
                              <a:pt x="1" y="20363"/>
                            </a:cubicBezTo>
                            <a:cubicBezTo>
                              <a:pt x="-550" y="9356"/>
                              <a:pt x="183267" y="0"/>
                              <a:pt x="410012" y="0"/>
                            </a:cubicBezTo>
                            <a:close/>
                          </a:path>
                        </a:pathLst>
                      </a:custGeom>
                      <a:solidFill>
                        <a:srgbClr val="CDA9C0"/>
                      </a:solidFill>
                      <a:ln w="55033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826" name="Freeform: Shape 825">
                        <a:extLst>
                          <a:ext uri="{FF2B5EF4-FFF2-40B4-BE49-F238E27FC236}">
                            <a16:creationId xmlns:a16="http://schemas.microsoft.com/office/drawing/2014/main" id="{D80292DF-70F6-CBF8-431D-AACB20C90E9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153424" y="5968309"/>
                        <a:ext cx="818963" cy="32470"/>
                      </a:xfrm>
                      <a:custGeom>
                        <a:avLst/>
                        <a:gdLst>
                          <a:gd name="connsiteX0" fmla="*/ 818922 w 818963"/>
                          <a:gd name="connsiteY0" fmla="*/ 2201 h 32470"/>
                          <a:gd name="connsiteX1" fmla="*/ 807915 w 818963"/>
                          <a:gd name="connsiteY1" fmla="*/ 8806 h 32470"/>
                          <a:gd name="connsiteX2" fmla="*/ 789202 w 818963"/>
                          <a:gd name="connsiteY2" fmla="*/ 11557 h 32470"/>
                          <a:gd name="connsiteX3" fmla="*/ 749578 w 818963"/>
                          <a:gd name="connsiteY3" fmla="*/ 14309 h 32470"/>
                          <a:gd name="connsiteX4" fmla="*/ 750128 w 818963"/>
                          <a:gd name="connsiteY4" fmla="*/ 14309 h 32470"/>
                          <a:gd name="connsiteX5" fmla="*/ 723711 w 818963"/>
                          <a:gd name="connsiteY5" fmla="*/ 12658 h 32470"/>
                          <a:gd name="connsiteX6" fmla="*/ 695643 w 818963"/>
                          <a:gd name="connsiteY6" fmla="*/ 12108 h 32470"/>
                          <a:gd name="connsiteX7" fmla="*/ 690140 w 818963"/>
                          <a:gd name="connsiteY7" fmla="*/ 16510 h 32470"/>
                          <a:gd name="connsiteX8" fmla="*/ 695093 w 818963"/>
                          <a:gd name="connsiteY8" fmla="*/ 18162 h 32470"/>
                          <a:gd name="connsiteX9" fmla="*/ 704999 w 818963"/>
                          <a:gd name="connsiteY9" fmla="*/ 22014 h 32470"/>
                          <a:gd name="connsiteX10" fmla="*/ 724261 w 818963"/>
                          <a:gd name="connsiteY10" fmla="*/ 29169 h 32470"/>
                          <a:gd name="connsiteX11" fmla="*/ 728664 w 818963"/>
                          <a:gd name="connsiteY11" fmla="*/ 26417 h 32470"/>
                          <a:gd name="connsiteX12" fmla="*/ 659870 w 818963"/>
                          <a:gd name="connsiteY12" fmla="*/ 26967 h 32470"/>
                          <a:gd name="connsiteX13" fmla="*/ 589976 w 818963"/>
                          <a:gd name="connsiteY13" fmla="*/ 26967 h 32470"/>
                          <a:gd name="connsiteX14" fmla="*/ 596580 w 818963"/>
                          <a:gd name="connsiteY14" fmla="*/ 28618 h 32470"/>
                          <a:gd name="connsiteX15" fmla="*/ 586674 w 818963"/>
                          <a:gd name="connsiteY15" fmla="*/ 24215 h 32470"/>
                          <a:gd name="connsiteX16" fmla="*/ 577318 w 818963"/>
                          <a:gd name="connsiteY16" fmla="*/ 21464 h 32470"/>
                          <a:gd name="connsiteX17" fmla="*/ 568512 w 818963"/>
                          <a:gd name="connsiteY17" fmla="*/ 18162 h 32470"/>
                          <a:gd name="connsiteX18" fmla="*/ 560257 w 818963"/>
                          <a:gd name="connsiteY18" fmla="*/ 15410 h 32470"/>
                          <a:gd name="connsiteX19" fmla="*/ 558606 w 818963"/>
                          <a:gd name="connsiteY19" fmla="*/ 14859 h 32470"/>
                          <a:gd name="connsiteX20" fmla="*/ 557505 w 818963"/>
                          <a:gd name="connsiteY20" fmla="*/ 14309 h 32470"/>
                          <a:gd name="connsiteX21" fmla="*/ 556955 w 818963"/>
                          <a:gd name="connsiteY21" fmla="*/ 14309 h 32470"/>
                          <a:gd name="connsiteX22" fmla="*/ 556955 w 818963"/>
                          <a:gd name="connsiteY22" fmla="*/ 14309 h 32470"/>
                          <a:gd name="connsiteX23" fmla="*/ 555303 w 818963"/>
                          <a:gd name="connsiteY23" fmla="*/ 13208 h 32470"/>
                          <a:gd name="connsiteX24" fmla="*/ 554753 w 818963"/>
                          <a:gd name="connsiteY24" fmla="*/ 12658 h 32470"/>
                          <a:gd name="connsiteX25" fmla="*/ 545397 w 818963"/>
                          <a:gd name="connsiteY25" fmla="*/ 12658 h 32470"/>
                          <a:gd name="connsiteX26" fmla="*/ 542095 w 818963"/>
                          <a:gd name="connsiteY26" fmla="*/ 14309 h 32470"/>
                          <a:gd name="connsiteX27" fmla="*/ 540444 w 818963"/>
                          <a:gd name="connsiteY27" fmla="*/ 15960 h 32470"/>
                          <a:gd name="connsiteX28" fmla="*/ 537143 w 818963"/>
                          <a:gd name="connsiteY28" fmla="*/ 20913 h 32470"/>
                          <a:gd name="connsiteX29" fmla="*/ 534941 w 818963"/>
                          <a:gd name="connsiteY29" fmla="*/ 25866 h 32470"/>
                          <a:gd name="connsiteX30" fmla="*/ 533840 w 818963"/>
                          <a:gd name="connsiteY30" fmla="*/ 28068 h 32470"/>
                          <a:gd name="connsiteX31" fmla="*/ 533290 w 818963"/>
                          <a:gd name="connsiteY31" fmla="*/ 30820 h 32470"/>
                          <a:gd name="connsiteX32" fmla="*/ 540444 w 818963"/>
                          <a:gd name="connsiteY32" fmla="*/ 27518 h 32470"/>
                          <a:gd name="connsiteX33" fmla="*/ 411112 w 818963"/>
                          <a:gd name="connsiteY33" fmla="*/ 25866 h 32470"/>
                          <a:gd name="connsiteX34" fmla="*/ 396252 w 818963"/>
                          <a:gd name="connsiteY34" fmla="*/ 25316 h 32470"/>
                          <a:gd name="connsiteX35" fmla="*/ 383044 w 818963"/>
                          <a:gd name="connsiteY35" fmla="*/ 23115 h 32470"/>
                          <a:gd name="connsiteX36" fmla="*/ 354426 w 818963"/>
                          <a:gd name="connsiteY36" fmla="*/ 17061 h 32470"/>
                          <a:gd name="connsiteX37" fmla="*/ 337915 w 818963"/>
                          <a:gd name="connsiteY37" fmla="*/ 13759 h 32470"/>
                          <a:gd name="connsiteX38" fmla="*/ 334613 w 818963"/>
                          <a:gd name="connsiteY38" fmla="*/ 13759 h 32470"/>
                          <a:gd name="connsiteX39" fmla="*/ 328009 w 818963"/>
                          <a:gd name="connsiteY39" fmla="*/ 14309 h 32470"/>
                          <a:gd name="connsiteX40" fmla="*/ 324707 w 818963"/>
                          <a:gd name="connsiteY40" fmla="*/ 15410 h 32470"/>
                          <a:gd name="connsiteX41" fmla="*/ 323056 w 818963"/>
                          <a:gd name="connsiteY41" fmla="*/ 15960 h 32470"/>
                          <a:gd name="connsiteX42" fmla="*/ 317552 w 818963"/>
                          <a:gd name="connsiteY42" fmla="*/ 18162 h 32470"/>
                          <a:gd name="connsiteX43" fmla="*/ 294988 w 818963"/>
                          <a:gd name="connsiteY43" fmla="*/ 28068 h 32470"/>
                          <a:gd name="connsiteX44" fmla="*/ 301042 w 818963"/>
                          <a:gd name="connsiteY44" fmla="*/ 26967 h 32470"/>
                          <a:gd name="connsiteX45" fmla="*/ 220140 w 818963"/>
                          <a:gd name="connsiteY45" fmla="*/ 24215 h 32470"/>
                          <a:gd name="connsiteX46" fmla="*/ 179415 w 818963"/>
                          <a:gd name="connsiteY46" fmla="*/ 22564 h 32470"/>
                          <a:gd name="connsiteX47" fmla="*/ 138689 w 818963"/>
                          <a:gd name="connsiteY47" fmla="*/ 20913 h 32470"/>
                          <a:gd name="connsiteX48" fmla="*/ 143091 w 818963"/>
                          <a:gd name="connsiteY48" fmla="*/ 23115 h 32470"/>
                          <a:gd name="connsiteX49" fmla="*/ 148594 w 818963"/>
                          <a:gd name="connsiteY49" fmla="*/ 14309 h 32470"/>
                          <a:gd name="connsiteX50" fmla="*/ 149695 w 818963"/>
                          <a:gd name="connsiteY50" fmla="*/ 12108 h 32470"/>
                          <a:gd name="connsiteX51" fmla="*/ 149695 w 818963"/>
                          <a:gd name="connsiteY51" fmla="*/ 12108 h 32470"/>
                          <a:gd name="connsiteX52" fmla="*/ 149695 w 818963"/>
                          <a:gd name="connsiteY52" fmla="*/ 12108 h 32470"/>
                          <a:gd name="connsiteX53" fmla="*/ 149695 w 818963"/>
                          <a:gd name="connsiteY53" fmla="*/ 11007 h 32470"/>
                          <a:gd name="connsiteX54" fmla="*/ 149695 w 818963"/>
                          <a:gd name="connsiteY54" fmla="*/ 11007 h 32470"/>
                          <a:gd name="connsiteX55" fmla="*/ 149695 w 818963"/>
                          <a:gd name="connsiteY55" fmla="*/ 11007 h 32470"/>
                          <a:gd name="connsiteX56" fmla="*/ 149695 w 818963"/>
                          <a:gd name="connsiteY56" fmla="*/ 11007 h 32470"/>
                          <a:gd name="connsiteX57" fmla="*/ 145843 w 818963"/>
                          <a:gd name="connsiteY57" fmla="*/ 9356 h 32470"/>
                          <a:gd name="connsiteX58" fmla="*/ 140890 w 818963"/>
                          <a:gd name="connsiteY58" fmla="*/ 9356 h 32470"/>
                          <a:gd name="connsiteX59" fmla="*/ 129883 w 818963"/>
                          <a:gd name="connsiteY59" fmla="*/ 11007 h 32470"/>
                          <a:gd name="connsiteX60" fmla="*/ 89707 w 818963"/>
                          <a:gd name="connsiteY60" fmla="*/ 19262 h 32470"/>
                          <a:gd name="connsiteX61" fmla="*/ 91908 w 818963"/>
                          <a:gd name="connsiteY61" fmla="*/ 18712 h 32470"/>
                          <a:gd name="connsiteX62" fmla="*/ 39625 w 818963"/>
                          <a:gd name="connsiteY62" fmla="*/ 13759 h 32470"/>
                          <a:gd name="connsiteX63" fmla="*/ 15961 w 818963"/>
                          <a:gd name="connsiteY63" fmla="*/ 8806 h 32470"/>
                          <a:gd name="connsiteX64" fmla="*/ 0 w 818963"/>
                          <a:gd name="connsiteY64" fmla="*/ 0 h 32470"/>
                          <a:gd name="connsiteX65" fmla="*/ 14860 w 818963"/>
                          <a:gd name="connsiteY65" fmla="*/ 9356 h 32470"/>
                          <a:gd name="connsiteX66" fmla="*/ 38524 w 818963"/>
                          <a:gd name="connsiteY66" fmla="*/ 14859 h 32470"/>
                          <a:gd name="connsiteX67" fmla="*/ 90808 w 818963"/>
                          <a:gd name="connsiteY67" fmla="*/ 20913 h 32470"/>
                          <a:gd name="connsiteX68" fmla="*/ 91908 w 818963"/>
                          <a:gd name="connsiteY68" fmla="*/ 20913 h 32470"/>
                          <a:gd name="connsiteX69" fmla="*/ 93009 w 818963"/>
                          <a:gd name="connsiteY69" fmla="*/ 20363 h 32470"/>
                          <a:gd name="connsiteX70" fmla="*/ 132635 w 818963"/>
                          <a:gd name="connsiteY70" fmla="*/ 13208 h 32470"/>
                          <a:gd name="connsiteX71" fmla="*/ 142541 w 818963"/>
                          <a:gd name="connsiteY71" fmla="*/ 12108 h 32470"/>
                          <a:gd name="connsiteX72" fmla="*/ 143091 w 818963"/>
                          <a:gd name="connsiteY72" fmla="*/ 12108 h 32470"/>
                          <a:gd name="connsiteX73" fmla="*/ 140890 w 818963"/>
                          <a:gd name="connsiteY73" fmla="*/ 11007 h 32470"/>
                          <a:gd name="connsiteX74" fmla="*/ 140890 w 818963"/>
                          <a:gd name="connsiteY74" fmla="*/ 11007 h 32470"/>
                          <a:gd name="connsiteX75" fmla="*/ 140890 w 818963"/>
                          <a:gd name="connsiteY75" fmla="*/ 11007 h 32470"/>
                          <a:gd name="connsiteX76" fmla="*/ 140890 w 818963"/>
                          <a:gd name="connsiteY76" fmla="*/ 11007 h 32470"/>
                          <a:gd name="connsiteX77" fmla="*/ 140890 w 818963"/>
                          <a:gd name="connsiteY77" fmla="*/ 11007 h 32470"/>
                          <a:gd name="connsiteX78" fmla="*/ 140890 w 818963"/>
                          <a:gd name="connsiteY78" fmla="*/ 9906 h 32470"/>
                          <a:gd name="connsiteX79" fmla="*/ 140890 w 818963"/>
                          <a:gd name="connsiteY79" fmla="*/ 9906 h 32470"/>
                          <a:gd name="connsiteX80" fmla="*/ 140890 w 818963"/>
                          <a:gd name="connsiteY80" fmla="*/ 10457 h 32470"/>
                          <a:gd name="connsiteX81" fmla="*/ 139239 w 818963"/>
                          <a:gd name="connsiteY81" fmla="*/ 12658 h 32470"/>
                          <a:gd name="connsiteX82" fmla="*/ 133185 w 818963"/>
                          <a:gd name="connsiteY82" fmla="*/ 22014 h 32470"/>
                          <a:gd name="connsiteX83" fmla="*/ 132085 w 818963"/>
                          <a:gd name="connsiteY83" fmla="*/ 23665 h 32470"/>
                          <a:gd name="connsiteX84" fmla="*/ 138138 w 818963"/>
                          <a:gd name="connsiteY84" fmla="*/ 24215 h 32470"/>
                          <a:gd name="connsiteX85" fmla="*/ 178864 w 818963"/>
                          <a:gd name="connsiteY85" fmla="*/ 26417 h 32470"/>
                          <a:gd name="connsiteX86" fmla="*/ 219590 w 818963"/>
                          <a:gd name="connsiteY86" fmla="*/ 29169 h 32470"/>
                          <a:gd name="connsiteX87" fmla="*/ 302143 w 818963"/>
                          <a:gd name="connsiteY87" fmla="*/ 32471 h 32470"/>
                          <a:gd name="connsiteX88" fmla="*/ 304895 w 818963"/>
                          <a:gd name="connsiteY88" fmla="*/ 32471 h 32470"/>
                          <a:gd name="connsiteX89" fmla="*/ 308197 w 818963"/>
                          <a:gd name="connsiteY89" fmla="*/ 31370 h 32470"/>
                          <a:gd name="connsiteX90" fmla="*/ 330761 w 818963"/>
                          <a:gd name="connsiteY90" fmla="*/ 21464 h 32470"/>
                          <a:gd name="connsiteX91" fmla="*/ 335163 w 818963"/>
                          <a:gd name="connsiteY91" fmla="*/ 19262 h 32470"/>
                          <a:gd name="connsiteX92" fmla="*/ 348372 w 818963"/>
                          <a:gd name="connsiteY92" fmla="*/ 22014 h 32470"/>
                          <a:gd name="connsiteX93" fmla="*/ 377540 w 818963"/>
                          <a:gd name="connsiteY93" fmla="*/ 28618 h 32470"/>
                          <a:gd name="connsiteX94" fmla="*/ 394601 w 818963"/>
                          <a:gd name="connsiteY94" fmla="*/ 30820 h 32470"/>
                          <a:gd name="connsiteX95" fmla="*/ 412213 w 818963"/>
                          <a:gd name="connsiteY95" fmla="*/ 31370 h 32470"/>
                          <a:gd name="connsiteX96" fmla="*/ 542095 w 818963"/>
                          <a:gd name="connsiteY96" fmla="*/ 32471 h 32470"/>
                          <a:gd name="connsiteX97" fmla="*/ 548149 w 818963"/>
                          <a:gd name="connsiteY97" fmla="*/ 32471 h 32470"/>
                          <a:gd name="connsiteX98" fmla="*/ 549250 w 818963"/>
                          <a:gd name="connsiteY98" fmla="*/ 29169 h 32470"/>
                          <a:gd name="connsiteX99" fmla="*/ 550350 w 818963"/>
                          <a:gd name="connsiteY99" fmla="*/ 24766 h 32470"/>
                          <a:gd name="connsiteX100" fmla="*/ 552552 w 818963"/>
                          <a:gd name="connsiteY100" fmla="*/ 20363 h 32470"/>
                          <a:gd name="connsiteX101" fmla="*/ 555303 w 818963"/>
                          <a:gd name="connsiteY101" fmla="*/ 15960 h 32470"/>
                          <a:gd name="connsiteX102" fmla="*/ 555854 w 818963"/>
                          <a:gd name="connsiteY102" fmla="*/ 15410 h 32470"/>
                          <a:gd name="connsiteX103" fmla="*/ 554753 w 818963"/>
                          <a:gd name="connsiteY103" fmla="*/ 15960 h 32470"/>
                          <a:gd name="connsiteX104" fmla="*/ 546498 w 818963"/>
                          <a:gd name="connsiteY104" fmla="*/ 15410 h 32470"/>
                          <a:gd name="connsiteX105" fmla="*/ 547048 w 818963"/>
                          <a:gd name="connsiteY105" fmla="*/ 15960 h 32470"/>
                          <a:gd name="connsiteX106" fmla="*/ 547048 w 818963"/>
                          <a:gd name="connsiteY106" fmla="*/ 15960 h 32470"/>
                          <a:gd name="connsiteX107" fmla="*/ 547048 w 818963"/>
                          <a:gd name="connsiteY107" fmla="*/ 15960 h 32470"/>
                          <a:gd name="connsiteX108" fmla="*/ 547048 w 818963"/>
                          <a:gd name="connsiteY108" fmla="*/ 15960 h 32470"/>
                          <a:gd name="connsiteX109" fmla="*/ 547048 w 818963"/>
                          <a:gd name="connsiteY109" fmla="*/ 15960 h 32470"/>
                          <a:gd name="connsiteX110" fmla="*/ 545397 w 818963"/>
                          <a:gd name="connsiteY110" fmla="*/ 14859 h 32470"/>
                          <a:gd name="connsiteX111" fmla="*/ 545397 w 818963"/>
                          <a:gd name="connsiteY111" fmla="*/ 14859 h 32470"/>
                          <a:gd name="connsiteX112" fmla="*/ 545947 w 818963"/>
                          <a:gd name="connsiteY112" fmla="*/ 15410 h 32470"/>
                          <a:gd name="connsiteX113" fmla="*/ 545397 w 818963"/>
                          <a:gd name="connsiteY113" fmla="*/ 18162 h 32470"/>
                          <a:gd name="connsiteX114" fmla="*/ 547598 w 818963"/>
                          <a:gd name="connsiteY114" fmla="*/ 19262 h 32470"/>
                          <a:gd name="connsiteX115" fmla="*/ 557505 w 818963"/>
                          <a:gd name="connsiteY115" fmla="*/ 22564 h 32470"/>
                          <a:gd name="connsiteX116" fmla="*/ 566861 w 818963"/>
                          <a:gd name="connsiteY116" fmla="*/ 25866 h 32470"/>
                          <a:gd name="connsiteX117" fmla="*/ 576217 w 818963"/>
                          <a:gd name="connsiteY117" fmla="*/ 29169 h 32470"/>
                          <a:gd name="connsiteX118" fmla="*/ 583372 w 818963"/>
                          <a:gd name="connsiteY118" fmla="*/ 31370 h 32470"/>
                          <a:gd name="connsiteX119" fmla="*/ 587224 w 818963"/>
                          <a:gd name="connsiteY119" fmla="*/ 32471 h 32470"/>
                          <a:gd name="connsiteX120" fmla="*/ 589426 w 818963"/>
                          <a:gd name="connsiteY120" fmla="*/ 32471 h 32470"/>
                          <a:gd name="connsiteX121" fmla="*/ 658769 w 818963"/>
                          <a:gd name="connsiteY121" fmla="*/ 31920 h 32470"/>
                          <a:gd name="connsiteX122" fmla="*/ 728664 w 818963"/>
                          <a:gd name="connsiteY122" fmla="*/ 30269 h 32470"/>
                          <a:gd name="connsiteX123" fmla="*/ 739671 w 818963"/>
                          <a:gd name="connsiteY123" fmla="*/ 30269 h 32470"/>
                          <a:gd name="connsiteX124" fmla="*/ 733067 w 818963"/>
                          <a:gd name="connsiteY124" fmla="*/ 27518 h 32470"/>
                          <a:gd name="connsiteX125" fmla="*/ 711603 w 818963"/>
                          <a:gd name="connsiteY125" fmla="*/ 19813 h 32470"/>
                          <a:gd name="connsiteX126" fmla="*/ 701147 w 818963"/>
                          <a:gd name="connsiteY126" fmla="*/ 15960 h 32470"/>
                          <a:gd name="connsiteX127" fmla="*/ 696194 w 818963"/>
                          <a:gd name="connsiteY127" fmla="*/ 14309 h 32470"/>
                          <a:gd name="connsiteX128" fmla="*/ 697294 w 818963"/>
                          <a:gd name="connsiteY128" fmla="*/ 14859 h 32470"/>
                          <a:gd name="connsiteX129" fmla="*/ 722610 w 818963"/>
                          <a:gd name="connsiteY129" fmla="*/ 14859 h 32470"/>
                          <a:gd name="connsiteX130" fmla="*/ 749578 w 818963"/>
                          <a:gd name="connsiteY130" fmla="*/ 15960 h 32470"/>
                          <a:gd name="connsiteX131" fmla="*/ 750128 w 818963"/>
                          <a:gd name="connsiteY131" fmla="*/ 15960 h 32470"/>
                          <a:gd name="connsiteX132" fmla="*/ 750128 w 818963"/>
                          <a:gd name="connsiteY132" fmla="*/ 15960 h 32470"/>
                          <a:gd name="connsiteX133" fmla="*/ 789753 w 818963"/>
                          <a:gd name="connsiteY133" fmla="*/ 12108 h 32470"/>
                          <a:gd name="connsiteX134" fmla="*/ 808465 w 818963"/>
                          <a:gd name="connsiteY134" fmla="*/ 8806 h 32470"/>
                          <a:gd name="connsiteX135" fmla="*/ 818922 w 818963"/>
                          <a:gd name="connsiteY135" fmla="*/ 2201 h 3247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  <a:cxn ang="0">
                            <a:pos x="connsiteX29" y="connsiteY29"/>
                          </a:cxn>
                          <a:cxn ang="0">
                            <a:pos x="connsiteX30" y="connsiteY30"/>
                          </a:cxn>
                          <a:cxn ang="0">
                            <a:pos x="connsiteX31" y="connsiteY31"/>
                          </a:cxn>
                          <a:cxn ang="0">
                            <a:pos x="connsiteX32" y="connsiteY32"/>
                          </a:cxn>
                          <a:cxn ang="0">
                            <a:pos x="connsiteX33" y="connsiteY33"/>
                          </a:cxn>
                          <a:cxn ang="0">
                            <a:pos x="connsiteX34" y="connsiteY34"/>
                          </a:cxn>
                          <a:cxn ang="0">
                            <a:pos x="connsiteX35" y="connsiteY35"/>
                          </a:cxn>
                          <a:cxn ang="0">
                            <a:pos x="connsiteX36" y="connsiteY36"/>
                          </a:cxn>
                          <a:cxn ang="0">
                            <a:pos x="connsiteX37" y="connsiteY37"/>
                          </a:cxn>
                          <a:cxn ang="0">
                            <a:pos x="connsiteX38" y="connsiteY38"/>
                          </a:cxn>
                          <a:cxn ang="0">
                            <a:pos x="connsiteX39" y="connsiteY39"/>
                          </a:cxn>
                          <a:cxn ang="0">
                            <a:pos x="connsiteX40" y="connsiteY40"/>
                          </a:cxn>
                          <a:cxn ang="0">
                            <a:pos x="connsiteX41" y="connsiteY41"/>
                          </a:cxn>
                          <a:cxn ang="0">
                            <a:pos x="connsiteX42" y="connsiteY42"/>
                          </a:cxn>
                          <a:cxn ang="0">
                            <a:pos x="connsiteX43" y="connsiteY43"/>
                          </a:cxn>
                          <a:cxn ang="0">
                            <a:pos x="connsiteX44" y="connsiteY44"/>
                          </a:cxn>
                          <a:cxn ang="0">
                            <a:pos x="connsiteX45" y="connsiteY45"/>
                          </a:cxn>
                          <a:cxn ang="0">
                            <a:pos x="connsiteX46" y="connsiteY46"/>
                          </a:cxn>
                          <a:cxn ang="0">
                            <a:pos x="connsiteX47" y="connsiteY47"/>
                          </a:cxn>
                          <a:cxn ang="0">
                            <a:pos x="connsiteX48" y="connsiteY48"/>
                          </a:cxn>
                          <a:cxn ang="0">
                            <a:pos x="connsiteX49" y="connsiteY49"/>
                          </a:cxn>
                          <a:cxn ang="0">
                            <a:pos x="connsiteX50" y="connsiteY50"/>
                          </a:cxn>
                          <a:cxn ang="0">
                            <a:pos x="connsiteX51" y="connsiteY51"/>
                          </a:cxn>
                          <a:cxn ang="0">
                            <a:pos x="connsiteX52" y="connsiteY52"/>
                          </a:cxn>
                          <a:cxn ang="0">
                            <a:pos x="connsiteX53" y="connsiteY53"/>
                          </a:cxn>
                          <a:cxn ang="0">
                            <a:pos x="connsiteX54" y="connsiteY54"/>
                          </a:cxn>
                          <a:cxn ang="0">
                            <a:pos x="connsiteX55" y="connsiteY55"/>
                          </a:cxn>
                          <a:cxn ang="0">
                            <a:pos x="connsiteX56" y="connsiteY56"/>
                          </a:cxn>
                          <a:cxn ang="0">
                            <a:pos x="connsiteX57" y="connsiteY57"/>
                          </a:cxn>
                          <a:cxn ang="0">
                            <a:pos x="connsiteX58" y="connsiteY58"/>
                          </a:cxn>
                          <a:cxn ang="0">
                            <a:pos x="connsiteX59" y="connsiteY59"/>
                          </a:cxn>
                          <a:cxn ang="0">
                            <a:pos x="connsiteX60" y="connsiteY60"/>
                          </a:cxn>
                          <a:cxn ang="0">
                            <a:pos x="connsiteX61" y="connsiteY61"/>
                          </a:cxn>
                          <a:cxn ang="0">
                            <a:pos x="connsiteX62" y="connsiteY62"/>
                          </a:cxn>
                          <a:cxn ang="0">
                            <a:pos x="connsiteX63" y="connsiteY63"/>
                          </a:cxn>
                          <a:cxn ang="0">
                            <a:pos x="connsiteX64" y="connsiteY64"/>
                          </a:cxn>
                          <a:cxn ang="0">
                            <a:pos x="connsiteX65" y="connsiteY65"/>
                          </a:cxn>
                          <a:cxn ang="0">
                            <a:pos x="connsiteX66" y="connsiteY66"/>
                          </a:cxn>
                          <a:cxn ang="0">
                            <a:pos x="connsiteX67" y="connsiteY67"/>
                          </a:cxn>
                          <a:cxn ang="0">
                            <a:pos x="connsiteX68" y="connsiteY68"/>
                          </a:cxn>
                          <a:cxn ang="0">
                            <a:pos x="connsiteX69" y="connsiteY69"/>
                          </a:cxn>
                          <a:cxn ang="0">
                            <a:pos x="connsiteX70" y="connsiteY70"/>
                          </a:cxn>
                          <a:cxn ang="0">
                            <a:pos x="connsiteX71" y="connsiteY71"/>
                          </a:cxn>
                          <a:cxn ang="0">
                            <a:pos x="connsiteX72" y="connsiteY72"/>
                          </a:cxn>
                          <a:cxn ang="0">
                            <a:pos x="connsiteX73" y="connsiteY73"/>
                          </a:cxn>
                          <a:cxn ang="0">
                            <a:pos x="connsiteX74" y="connsiteY74"/>
                          </a:cxn>
                          <a:cxn ang="0">
                            <a:pos x="connsiteX75" y="connsiteY75"/>
                          </a:cxn>
                          <a:cxn ang="0">
                            <a:pos x="connsiteX76" y="connsiteY76"/>
                          </a:cxn>
                          <a:cxn ang="0">
                            <a:pos x="connsiteX77" y="connsiteY77"/>
                          </a:cxn>
                          <a:cxn ang="0">
                            <a:pos x="connsiteX78" y="connsiteY78"/>
                          </a:cxn>
                          <a:cxn ang="0">
                            <a:pos x="connsiteX79" y="connsiteY79"/>
                          </a:cxn>
                          <a:cxn ang="0">
                            <a:pos x="connsiteX80" y="connsiteY80"/>
                          </a:cxn>
                          <a:cxn ang="0">
                            <a:pos x="connsiteX81" y="connsiteY81"/>
                          </a:cxn>
                          <a:cxn ang="0">
                            <a:pos x="connsiteX82" y="connsiteY82"/>
                          </a:cxn>
                          <a:cxn ang="0">
                            <a:pos x="connsiteX83" y="connsiteY83"/>
                          </a:cxn>
                          <a:cxn ang="0">
                            <a:pos x="connsiteX84" y="connsiteY84"/>
                          </a:cxn>
                          <a:cxn ang="0">
                            <a:pos x="connsiteX85" y="connsiteY85"/>
                          </a:cxn>
                          <a:cxn ang="0">
                            <a:pos x="connsiteX86" y="connsiteY86"/>
                          </a:cxn>
                          <a:cxn ang="0">
                            <a:pos x="connsiteX87" y="connsiteY87"/>
                          </a:cxn>
                          <a:cxn ang="0">
                            <a:pos x="connsiteX88" y="connsiteY88"/>
                          </a:cxn>
                          <a:cxn ang="0">
                            <a:pos x="connsiteX89" y="connsiteY89"/>
                          </a:cxn>
                          <a:cxn ang="0">
                            <a:pos x="connsiteX90" y="connsiteY90"/>
                          </a:cxn>
                          <a:cxn ang="0">
                            <a:pos x="connsiteX91" y="connsiteY91"/>
                          </a:cxn>
                          <a:cxn ang="0">
                            <a:pos x="connsiteX92" y="connsiteY92"/>
                          </a:cxn>
                          <a:cxn ang="0">
                            <a:pos x="connsiteX93" y="connsiteY93"/>
                          </a:cxn>
                          <a:cxn ang="0">
                            <a:pos x="connsiteX94" y="connsiteY94"/>
                          </a:cxn>
                          <a:cxn ang="0">
                            <a:pos x="connsiteX95" y="connsiteY95"/>
                          </a:cxn>
                          <a:cxn ang="0">
                            <a:pos x="connsiteX96" y="connsiteY96"/>
                          </a:cxn>
                          <a:cxn ang="0">
                            <a:pos x="connsiteX97" y="connsiteY97"/>
                          </a:cxn>
                          <a:cxn ang="0">
                            <a:pos x="connsiteX98" y="connsiteY98"/>
                          </a:cxn>
                          <a:cxn ang="0">
                            <a:pos x="connsiteX99" y="connsiteY99"/>
                          </a:cxn>
                          <a:cxn ang="0">
                            <a:pos x="connsiteX100" y="connsiteY100"/>
                          </a:cxn>
                          <a:cxn ang="0">
                            <a:pos x="connsiteX101" y="connsiteY101"/>
                          </a:cxn>
                          <a:cxn ang="0">
                            <a:pos x="connsiteX102" y="connsiteY102"/>
                          </a:cxn>
                          <a:cxn ang="0">
                            <a:pos x="connsiteX103" y="connsiteY103"/>
                          </a:cxn>
                          <a:cxn ang="0">
                            <a:pos x="connsiteX104" y="connsiteY104"/>
                          </a:cxn>
                          <a:cxn ang="0">
                            <a:pos x="connsiteX105" y="connsiteY105"/>
                          </a:cxn>
                          <a:cxn ang="0">
                            <a:pos x="connsiteX106" y="connsiteY106"/>
                          </a:cxn>
                          <a:cxn ang="0">
                            <a:pos x="connsiteX107" y="connsiteY107"/>
                          </a:cxn>
                          <a:cxn ang="0">
                            <a:pos x="connsiteX108" y="connsiteY108"/>
                          </a:cxn>
                          <a:cxn ang="0">
                            <a:pos x="connsiteX109" y="connsiteY109"/>
                          </a:cxn>
                          <a:cxn ang="0">
                            <a:pos x="connsiteX110" y="connsiteY110"/>
                          </a:cxn>
                          <a:cxn ang="0">
                            <a:pos x="connsiteX111" y="connsiteY111"/>
                          </a:cxn>
                          <a:cxn ang="0">
                            <a:pos x="connsiteX112" y="connsiteY112"/>
                          </a:cxn>
                          <a:cxn ang="0">
                            <a:pos x="connsiteX113" y="connsiteY113"/>
                          </a:cxn>
                          <a:cxn ang="0">
                            <a:pos x="connsiteX114" y="connsiteY114"/>
                          </a:cxn>
                          <a:cxn ang="0">
                            <a:pos x="connsiteX115" y="connsiteY115"/>
                          </a:cxn>
                          <a:cxn ang="0">
                            <a:pos x="connsiteX116" y="connsiteY116"/>
                          </a:cxn>
                          <a:cxn ang="0">
                            <a:pos x="connsiteX117" y="connsiteY117"/>
                          </a:cxn>
                          <a:cxn ang="0">
                            <a:pos x="connsiteX118" y="connsiteY118"/>
                          </a:cxn>
                          <a:cxn ang="0">
                            <a:pos x="connsiteX119" y="connsiteY119"/>
                          </a:cxn>
                          <a:cxn ang="0">
                            <a:pos x="connsiteX120" y="connsiteY120"/>
                          </a:cxn>
                          <a:cxn ang="0">
                            <a:pos x="connsiteX121" y="connsiteY121"/>
                          </a:cxn>
                          <a:cxn ang="0">
                            <a:pos x="connsiteX122" y="connsiteY122"/>
                          </a:cxn>
                          <a:cxn ang="0">
                            <a:pos x="connsiteX123" y="connsiteY123"/>
                          </a:cxn>
                          <a:cxn ang="0">
                            <a:pos x="connsiteX124" y="connsiteY124"/>
                          </a:cxn>
                          <a:cxn ang="0">
                            <a:pos x="connsiteX125" y="connsiteY125"/>
                          </a:cxn>
                          <a:cxn ang="0">
                            <a:pos x="connsiteX126" y="connsiteY126"/>
                          </a:cxn>
                          <a:cxn ang="0">
                            <a:pos x="connsiteX127" y="connsiteY127"/>
                          </a:cxn>
                          <a:cxn ang="0">
                            <a:pos x="connsiteX128" y="connsiteY128"/>
                          </a:cxn>
                          <a:cxn ang="0">
                            <a:pos x="connsiteX129" y="connsiteY129"/>
                          </a:cxn>
                          <a:cxn ang="0">
                            <a:pos x="connsiteX130" y="connsiteY130"/>
                          </a:cxn>
                          <a:cxn ang="0">
                            <a:pos x="connsiteX131" y="connsiteY131"/>
                          </a:cxn>
                          <a:cxn ang="0">
                            <a:pos x="connsiteX132" y="connsiteY132"/>
                          </a:cxn>
                          <a:cxn ang="0">
                            <a:pos x="connsiteX133" y="connsiteY133"/>
                          </a:cxn>
                          <a:cxn ang="0">
                            <a:pos x="connsiteX134" y="connsiteY134"/>
                          </a:cxn>
                          <a:cxn ang="0">
                            <a:pos x="connsiteX135" y="connsiteY135"/>
                          </a:cxn>
                        </a:cxnLst>
                        <a:rect l="l" t="t" r="r" b="b"/>
                        <a:pathLst>
                          <a:path w="818963" h="32470">
                            <a:moveTo>
                              <a:pt x="818922" y="2201"/>
                            </a:moveTo>
                            <a:cubicBezTo>
                              <a:pt x="818922" y="4953"/>
                              <a:pt x="813969" y="7705"/>
                              <a:pt x="807915" y="8806"/>
                            </a:cubicBezTo>
                            <a:cubicBezTo>
                              <a:pt x="801861" y="9906"/>
                              <a:pt x="795807" y="11007"/>
                              <a:pt x="789202" y="11557"/>
                            </a:cubicBezTo>
                            <a:cubicBezTo>
                              <a:pt x="775994" y="12658"/>
                              <a:pt x="762786" y="13759"/>
                              <a:pt x="749578" y="14309"/>
                            </a:cubicBezTo>
                            <a:lnTo>
                              <a:pt x="750128" y="14309"/>
                            </a:lnTo>
                            <a:lnTo>
                              <a:pt x="723711" y="12658"/>
                            </a:lnTo>
                            <a:cubicBezTo>
                              <a:pt x="714905" y="12108"/>
                              <a:pt x="706100" y="11557"/>
                              <a:pt x="695643" y="12108"/>
                            </a:cubicBezTo>
                            <a:cubicBezTo>
                              <a:pt x="693992" y="12108"/>
                              <a:pt x="685737" y="13759"/>
                              <a:pt x="690140" y="16510"/>
                            </a:cubicBezTo>
                            <a:lnTo>
                              <a:pt x="695093" y="18162"/>
                            </a:lnTo>
                            <a:lnTo>
                              <a:pt x="704999" y="22014"/>
                            </a:lnTo>
                            <a:lnTo>
                              <a:pt x="724261" y="29169"/>
                            </a:lnTo>
                            <a:lnTo>
                              <a:pt x="728664" y="26417"/>
                            </a:lnTo>
                            <a:lnTo>
                              <a:pt x="659870" y="26967"/>
                            </a:lnTo>
                            <a:lnTo>
                              <a:pt x="589976" y="26967"/>
                            </a:lnTo>
                            <a:lnTo>
                              <a:pt x="596580" y="28618"/>
                            </a:lnTo>
                            <a:cubicBezTo>
                              <a:pt x="593278" y="26967"/>
                              <a:pt x="589426" y="25316"/>
                              <a:pt x="586674" y="24215"/>
                            </a:cubicBezTo>
                            <a:lnTo>
                              <a:pt x="577318" y="21464"/>
                            </a:lnTo>
                            <a:lnTo>
                              <a:pt x="568512" y="18162"/>
                            </a:lnTo>
                            <a:cubicBezTo>
                              <a:pt x="565760" y="17061"/>
                              <a:pt x="561908" y="15960"/>
                              <a:pt x="560257" y="15410"/>
                            </a:cubicBezTo>
                            <a:lnTo>
                              <a:pt x="558606" y="14859"/>
                            </a:lnTo>
                            <a:lnTo>
                              <a:pt x="557505" y="14309"/>
                            </a:lnTo>
                            <a:lnTo>
                              <a:pt x="556955" y="14309"/>
                            </a:lnTo>
                            <a:lnTo>
                              <a:pt x="556955" y="14309"/>
                            </a:lnTo>
                            <a:lnTo>
                              <a:pt x="555303" y="13208"/>
                            </a:lnTo>
                            <a:lnTo>
                              <a:pt x="554753" y="12658"/>
                            </a:lnTo>
                            <a:cubicBezTo>
                              <a:pt x="553102" y="12108"/>
                              <a:pt x="547048" y="11557"/>
                              <a:pt x="545397" y="12658"/>
                            </a:cubicBezTo>
                            <a:cubicBezTo>
                              <a:pt x="543196" y="13208"/>
                              <a:pt x="543196" y="13759"/>
                              <a:pt x="542095" y="14309"/>
                            </a:cubicBezTo>
                            <a:cubicBezTo>
                              <a:pt x="541545" y="14859"/>
                              <a:pt x="540995" y="15410"/>
                              <a:pt x="540444" y="15960"/>
                            </a:cubicBezTo>
                            <a:cubicBezTo>
                              <a:pt x="538793" y="17611"/>
                              <a:pt x="538243" y="19262"/>
                              <a:pt x="537143" y="20913"/>
                            </a:cubicBezTo>
                            <a:lnTo>
                              <a:pt x="534941" y="25866"/>
                            </a:lnTo>
                            <a:lnTo>
                              <a:pt x="533840" y="28068"/>
                            </a:lnTo>
                            <a:cubicBezTo>
                              <a:pt x="533290" y="29169"/>
                              <a:pt x="533290" y="29169"/>
                              <a:pt x="533290" y="30820"/>
                            </a:cubicBezTo>
                            <a:lnTo>
                              <a:pt x="540444" y="27518"/>
                            </a:lnTo>
                            <a:lnTo>
                              <a:pt x="411112" y="25866"/>
                            </a:lnTo>
                            <a:cubicBezTo>
                              <a:pt x="405058" y="25866"/>
                              <a:pt x="400105" y="25866"/>
                              <a:pt x="396252" y="25316"/>
                            </a:cubicBezTo>
                            <a:cubicBezTo>
                              <a:pt x="392950" y="24766"/>
                              <a:pt x="387447" y="24215"/>
                              <a:pt x="383044" y="23115"/>
                            </a:cubicBezTo>
                            <a:cubicBezTo>
                              <a:pt x="373688" y="21464"/>
                              <a:pt x="364333" y="19262"/>
                              <a:pt x="354426" y="17061"/>
                            </a:cubicBezTo>
                            <a:cubicBezTo>
                              <a:pt x="349473" y="15960"/>
                              <a:pt x="345070" y="14859"/>
                              <a:pt x="337915" y="13759"/>
                            </a:cubicBezTo>
                            <a:cubicBezTo>
                              <a:pt x="337365" y="13759"/>
                              <a:pt x="336264" y="13759"/>
                              <a:pt x="334613" y="13759"/>
                            </a:cubicBezTo>
                            <a:cubicBezTo>
                              <a:pt x="333512" y="13759"/>
                              <a:pt x="331861" y="13208"/>
                              <a:pt x="328009" y="14309"/>
                            </a:cubicBezTo>
                            <a:cubicBezTo>
                              <a:pt x="324156" y="15410"/>
                              <a:pt x="325807" y="14859"/>
                              <a:pt x="324707" y="15410"/>
                            </a:cubicBezTo>
                            <a:lnTo>
                              <a:pt x="323056" y="15960"/>
                            </a:lnTo>
                            <a:lnTo>
                              <a:pt x="317552" y="18162"/>
                            </a:lnTo>
                            <a:lnTo>
                              <a:pt x="294988" y="28068"/>
                            </a:lnTo>
                            <a:lnTo>
                              <a:pt x="301042" y="26967"/>
                            </a:lnTo>
                            <a:lnTo>
                              <a:pt x="220140" y="24215"/>
                            </a:lnTo>
                            <a:cubicBezTo>
                              <a:pt x="206381" y="23665"/>
                              <a:pt x="193174" y="23115"/>
                              <a:pt x="179415" y="22564"/>
                            </a:cubicBezTo>
                            <a:lnTo>
                              <a:pt x="138689" y="20913"/>
                            </a:lnTo>
                            <a:lnTo>
                              <a:pt x="143091" y="23115"/>
                            </a:lnTo>
                            <a:lnTo>
                              <a:pt x="148594" y="14309"/>
                            </a:lnTo>
                            <a:lnTo>
                              <a:pt x="149695" y="12108"/>
                            </a:lnTo>
                            <a:lnTo>
                              <a:pt x="149695" y="12108"/>
                            </a:lnTo>
                            <a:lnTo>
                              <a:pt x="149695" y="12108"/>
                            </a:lnTo>
                            <a:lnTo>
                              <a:pt x="149695" y="11007"/>
                            </a:lnTo>
                            <a:lnTo>
                              <a:pt x="149695" y="11007"/>
                            </a:lnTo>
                            <a:lnTo>
                              <a:pt x="149695" y="11007"/>
                            </a:lnTo>
                            <a:lnTo>
                              <a:pt x="149695" y="11007"/>
                            </a:lnTo>
                            <a:cubicBezTo>
                              <a:pt x="150246" y="11007"/>
                              <a:pt x="148044" y="9906"/>
                              <a:pt x="145843" y="9356"/>
                            </a:cubicBezTo>
                            <a:cubicBezTo>
                              <a:pt x="142541" y="9356"/>
                              <a:pt x="142541" y="9356"/>
                              <a:pt x="140890" y="9356"/>
                            </a:cubicBezTo>
                            <a:cubicBezTo>
                              <a:pt x="136487" y="9906"/>
                              <a:pt x="133185" y="10457"/>
                              <a:pt x="129883" y="11007"/>
                            </a:cubicBezTo>
                            <a:cubicBezTo>
                              <a:pt x="116124" y="13208"/>
                              <a:pt x="102916" y="15960"/>
                              <a:pt x="89707" y="19262"/>
                            </a:cubicBezTo>
                            <a:lnTo>
                              <a:pt x="91908" y="18712"/>
                            </a:lnTo>
                            <a:cubicBezTo>
                              <a:pt x="74298" y="17611"/>
                              <a:pt x="56686" y="16510"/>
                              <a:pt x="39625" y="13759"/>
                            </a:cubicBezTo>
                            <a:cubicBezTo>
                              <a:pt x="31370" y="12658"/>
                              <a:pt x="23115" y="11007"/>
                              <a:pt x="15961" y="8806"/>
                            </a:cubicBezTo>
                            <a:cubicBezTo>
                              <a:pt x="8806" y="6604"/>
                              <a:pt x="1651" y="3852"/>
                              <a:pt x="0" y="0"/>
                            </a:cubicBezTo>
                            <a:cubicBezTo>
                              <a:pt x="551" y="3852"/>
                              <a:pt x="7705" y="6604"/>
                              <a:pt x="14860" y="9356"/>
                            </a:cubicBezTo>
                            <a:cubicBezTo>
                              <a:pt x="22015" y="11557"/>
                              <a:pt x="30269" y="13759"/>
                              <a:pt x="38524" y="14859"/>
                            </a:cubicBezTo>
                            <a:cubicBezTo>
                              <a:pt x="55035" y="18162"/>
                              <a:pt x="73197" y="19262"/>
                              <a:pt x="90808" y="20913"/>
                            </a:cubicBezTo>
                            <a:lnTo>
                              <a:pt x="91908" y="20913"/>
                            </a:lnTo>
                            <a:lnTo>
                              <a:pt x="93009" y="20363"/>
                            </a:lnTo>
                            <a:cubicBezTo>
                              <a:pt x="105667" y="18162"/>
                              <a:pt x="119426" y="15410"/>
                              <a:pt x="132635" y="13208"/>
                            </a:cubicBezTo>
                            <a:cubicBezTo>
                              <a:pt x="135937" y="12658"/>
                              <a:pt x="139239" y="12108"/>
                              <a:pt x="142541" y="12108"/>
                            </a:cubicBezTo>
                            <a:cubicBezTo>
                              <a:pt x="142541" y="12108"/>
                              <a:pt x="144742" y="12108"/>
                              <a:pt x="143091" y="12108"/>
                            </a:cubicBezTo>
                            <a:cubicBezTo>
                              <a:pt x="141440" y="12108"/>
                              <a:pt x="140890" y="10457"/>
                              <a:pt x="140890" y="11007"/>
                            </a:cubicBezTo>
                            <a:lnTo>
                              <a:pt x="140890" y="11007"/>
                            </a:lnTo>
                            <a:lnTo>
                              <a:pt x="140890" y="11007"/>
                            </a:lnTo>
                            <a:lnTo>
                              <a:pt x="140890" y="11007"/>
                            </a:lnTo>
                            <a:lnTo>
                              <a:pt x="140890" y="11007"/>
                            </a:lnTo>
                            <a:cubicBezTo>
                              <a:pt x="140890" y="12108"/>
                              <a:pt x="140890" y="9906"/>
                              <a:pt x="140890" y="9906"/>
                            </a:cubicBezTo>
                            <a:lnTo>
                              <a:pt x="140890" y="9906"/>
                            </a:lnTo>
                            <a:lnTo>
                              <a:pt x="140890" y="10457"/>
                            </a:lnTo>
                            <a:lnTo>
                              <a:pt x="139239" y="12658"/>
                            </a:lnTo>
                            <a:lnTo>
                              <a:pt x="133185" y="22014"/>
                            </a:lnTo>
                            <a:lnTo>
                              <a:pt x="132085" y="23665"/>
                            </a:lnTo>
                            <a:lnTo>
                              <a:pt x="138138" y="24215"/>
                            </a:lnTo>
                            <a:lnTo>
                              <a:pt x="178864" y="26417"/>
                            </a:lnTo>
                            <a:cubicBezTo>
                              <a:pt x="192073" y="27518"/>
                              <a:pt x="205831" y="28068"/>
                              <a:pt x="219590" y="29169"/>
                            </a:cubicBezTo>
                            <a:lnTo>
                              <a:pt x="302143" y="32471"/>
                            </a:lnTo>
                            <a:lnTo>
                              <a:pt x="304895" y="32471"/>
                            </a:lnTo>
                            <a:lnTo>
                              <a:pt x="308197" y="31370"/>
                            </a:lnTo>
                            <a:lnTo>
                              <a:pt x="330761" y="21464"/>
                            </a:lnTo>
                            <a:cubicBezTo>
                              <a:pt x="333512" y="19813"/>
                              <a:pt x="341768" y="17611"/>
                              <a:pt x="335163" y="19262"/>
                            </a:cubicBezTo>
                            <a:cubicBezTo>
                              <a:pt x="338466" y="19813"/>
                              <a:pt x="343419" y="20913"/>
                              <a:pt x="348372" y="22014"/>
                            </a:cubicBezTo>
                            <a:cubicBezTo>
                              <a:pt x="357728" y="24215"/>
                              <a:pt x="367084" y="26417"/>
                              <a:pt x="377540" y="28618"/>
                            </a:cubicBezTo>
                            <a:cubicBezTo>
                              <a:pt x="383044" y="29719"/>
                              <a:pt x="387447" y="30269"/>
                              <a:pt x="394601" y="30820"/>
                            </a:cubicBezTo>
                            <a:cubicBezTo>
                              <a:pt x="401206" y="31370"/>
                              <a:pt x="406709" y="31370"/>
                              <a:pt x="412213" y="31370"/>
                            </a:cubicBezTo>
                            <a:cubicBezTo>
                              <a:pt x="455140" y="31920"/>
                              <a:pt x="498617" y="32471"/>
                              <a:pt x="542095" y="32471"/>
                            </a:cubicBezTo>
                            <a:lnTo>
                              <a:pt x="548149" y="32471"/>
                            </a:lnTo>
                            <a:lnTo>
                              <a:pt x="549250" y="29169"/>
                            </a:lnTo>
                            <a:lnTo>
                              <a:pt x="550350" y="24766"/>
                            </a:lnTo>
                            <a:lnTo>
                              <a:pt x="552552" y="20363"/>
                            </a:lnTo>
                            <a:cubicBezTo>
                              <a:pt x="553102" y="18712"/>
                              <a:pt x="554203" y="17061"/>
                              <a:pt x="555303" y="15960"/>
                            </a:cubicBezTo>
                            <a:lnTo>
                              <a:pt x="555854" y="15410"/>
                            </a:lnTo>
                            <a:cubicBezTo>
                              <a:pt x="555303" y="15410"/>
                              <a:pt x="555854" y="15410"/>
                              <a:pt x="554753" y="15960"/>
                            </a:cubicBezTo>
                            <a:cubicBezTo>
                              <a:pt x="553102" y="17061"/>
                              <a:pt x="547598" y="16510"/>
                              <a:pt x="546498" y="15410"/>
                            </a:cubicBezTo>
                            <a:lnTo>
                              <a:pt x="547048" y="15960"/>
                            </a:lnTo>
                            <a:lnTo>
                              <a:pt x="547048" y="15960"/>
                            </a:lnTo>
                            <a:lnTo>
                              <a:pt x="547048" y="15960"/>
                            </a:lnTo>
                            <a:lnTo>
                              <a:pt x="547048" y="15960"/>
                            </a:lnTo>
                            <a:lnTo>
                              <a:pt x="547048" y="15960"/>
                            </a:lnTo>
                            <a:cubicBezTo>
                              <a:pt x="546498" y="15410"/>
                              <a:pt x="548699" y="17061"/>
                              <a:pt x="545397" y="14859"/>
                            </a:cubicBezTo>
                            <a:lnTo>
                              <a:pt x="545397" y="14859"/>
                            </a:lnTo>
                            <a:lnTo>
                              <a:pt x="545947" y="15410"/>
                            </a:lnTo>
                            <a:lnTo>
                              <a:pt x="545397" y="18162"/>
                            </a:lnTo>
                            <a:lnTo>
                              <a:pt x="547598" y="19262"/>
                            </a:lnTo>
                            <a:cubicBezTo>
                              <a:pt x="551451" y="20913"/>
                              <a:pt x="554753" y="22014"/>
                              <a:pt x="557505" y="22564"/>
                            </a:cubicBezTo>
                            <a:lnTo>
                              <a:pt x="566861" y="25866"/>
                            </a:lnTo>
                            <a:lnTo>
                              <a:pt x="576217" y="29169"/>
                            </a:lnTo>
                            <a:lnTo>
                              <a:pt x="583372" y="31370"/>
                            </a:lnTo>
                            <a:lnTo>
                              <a:pt x="587224" y="32471"/>
                            </a:lnTo>
                            <a:lnTo>
                              <a:pt x="589426" y="32471"/>
                            </a:lnTo>
                            <a:lnTo>
                              <a:pt x="658769" y="31920"/>
                            </a:lnTo>
                            <a:lnTo>
                              <a:pt x="728664" y="30269"/>
                            </a:lnTo>
                            <a:lnTo>
                              <a:pt x="739671" y="30269"/>
                            </a:lnTo>
                            <a:lnTo>
                              <a:pt x="733067" y="27518"/>
                            </a:lnTo>
                            <a:lnTo>
                              <a:pt x="711603" y="19813"/>
                            </a:lnTo>
                            <a:lnTo>
                              <a:pt x="701147" y="15960"/>
                            </a:lnTo>
                            <a:lnTo>
                              <a:pt x="696194" y="14309"/>
                            </a:lnTo>
                            <a:cubicBezTo>
                              <a:pt x="697294" y="15410"/>
                              <a:pt x="694543" y="15410"/>
                              <a:pt x="697294" y="14859"/>
                            </a:cubicBezTo>
                            <a:cubicBezTo>
                              <a:pt x="704449" y="14309"/>
                              <a:pt x="714355" y="14859"/>
                              <a:pt x="722610" y="14859"/>
                            </a:cubicBezTo>
                            <a:lnTo>
                              <a:pt x="749578" y="15960"/>
                            </a:lnTo>
                            <a:lnTo>
                              <a:pt x="750128" y="15960"/>
                            </a:lnTo>
                            <a:lnTo>
                              <a:pt x="750128" y="15960"/>
                            </a:lnTo>
                            <a:cubicBezTo>
                              <a:pt x="763337" y="14859"/>
                              <a:pt x="777095" y="13759"/>
                              <a:pt x="789753" y="12108"/>
                            </a:cubicBezTo>
                            <a:cubicBezTo>
                              <a:pt x="796357" y="11007"/>
                              <a:pt x="802961" y="9906"/>
                              <a:pt x="808465" y="8806"/>
                            </a:cubicBezTo>
                            <a:cubicBezTo>
                              <a:pt x="814519" y="7705"/>
                              <a:pt x="819472" y="4953"/>
                              <a:pt x="818922" y="2201"/>
                            </a:cubicBezTo>
                            <a:close/>
                          </a:path>
                        </a:pathLst>
                      </a:custGeom>
                      <a:solidFill>
                        <a:srgbClr val="FFFDE8"/>
                      </a:solidFill>
                      <a:ln w="55033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827" name="Freeform: Shape 826">
                        <a:extLst>
                          <a:ext uri="{FF2B5EF4-FFF2-40B4-BE49-F238E27FC236}">
                            <a16:creationId xmlns:a16="http://schemas.microsoft.com/office/drawing/2014/main" id="{607DB9D3-A63C-B53F-187F-DEDB11F4BA7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242581" y="5954000"/>
                        <a:ext cx="634002" cy="26416"/>
                      </a:xfrm>
                      <a:custGeom>
                        <a:avLst/>
                        <a:gdLst>
                          <a:gd name="connsiteX0" fmla="*/ 72096 w 634002"/>
                          <a:gd name="connsiteY0" fmla="*/ 5504 h 26416"/>
                          <a:gd name="connsiteX1" fmla="*/ 96861 w 634002"/>
                          <a:gd name="connsiteY1" fmla="*/ 7705 h 26416"/>
                          <a:gd name="connsiteX2" fmla="*/ 94659 w 634002"/>
                          <a:gd name="connsiteY2" fmla="*/ 4403 h 26416"/>
                          <a:gd name="connsiteX3" fmla="*/ 230046 w 634002"/>
                          <a:gd name="connsiteY3" fmla="*/ 1101 h 26416"/>
                          <a:gd name="connsiteX4" fmla="*/ 252611 w 634002"/>
                          <a:gd name="connsiteY4" fmla="*/ 8806 h 26416"/>
                          <a:gd name="connsiteX5" fmla="*/ 252060 w 634002"/>
                          <a:gd name="connsiteY5" fmla="*/ 550 h 26416"/>
                          <a:gd name="connsiteX6" fmla="*/ 316451 w 634002"/>
                          <a:gd name="connsiteY6" fmla="*/ 0 h 26416"/>
                          <a:gd name="connsiteX7" fmla="*/ 517329 w 634002"/>
                          <a:gd name="connsiteY7" fmla="*/ 2752 h 26416"/>
                          <a:gd name="connsiteX8" fmla="*/ 529437 w 634002"/>
                          <a:gd name="connsiteY8" fmla="*/ 9356 h 26416"/>
                          <a:gd name="connsiteX9" fmla="*/ 538793 w 634002"/>
                          <a:gd name="connsiteY9" fmla="*/ 3852 h 26416"/>
                          <a:gd name="connsiteX10" fmla="*/ 634003 w 634002"/>
                          <a:gd name="connsiteY10" fmla="*/ 13208 h 26416"/>
                          <a:gd name="connsiteX11" fmla="*/ 317002 w 634002"/>
                          <a:gd name="connsiteY11" fmla="*/ 26417 h 26416"/>
                          <a:gd name="connsiteX12" fmla="*/ 0 w 634002"/>
                          <a:gd name="connsiteY12" fmla="*/ 13208 h 26416"/>
                          <a:gd name="connsiteX13" fmla="*/ 72096 w 634002"/>
                          <a:gd name="connsiteY13" fmla="*/ 5504 h 2641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</a:cxnLst>
                        <a:rect l="l" t="t" r="r" b="b"/>
                        <a:pathLst>
                          <a:path w="634002" h="26416">
                            <a:moveTo>
                              <a:pt x="72096" y="5504"/>
                            </a:moveTo>
                            <a:cubicBezTo>
                              <a:pt x="77049" y="7155"/>
                              <a:pt x="97962" y="10457"/>
                              <a:pt x="96861" y="7705"/>
                            </a:cubicBezTo>
                            <a:cubicBezTo>
                              <a:pt x="96311" y="6604"/>
                              <a:pt x="95760" y="5504"/>
                              <a:pt x="94659" y="4403"/>
                            </a:cubicBezTo>
                            <a:cubicBezTo>
                              <a:pt x="132084" y="2752"/>
                              <a:pt x="178313" y="1651"/>
                              <a:pt x="230046" y="1101"/>
                            </a:cubicBezTo>
                            <a:cubicBezTo>
                              <a:pt x="234449" y="3852"/>
                              <a:pt x="253161" y="12108"/>
                              <a:pt x="252611" y="8806"/>
                            </a:cubicBezTo>
                            <a:cubicBezTo>
                              <a:pt x="252060" y="6054"/>
                              <a:pt x="252060" y="3302"/>
                              <a:pt x="252060" y="550"/>
                            </a:cubicBezTo>
                            <a:cubicBezTo>
                              <a:pt x="272973" y="550"/>
                              <a:pt x="294437" y="0"/>
                              <a:pt x="316451" y="0"/>
                            </a:cubicBezTo>
                            <a:cubicBezTo>
                              <a:pt x="392399" y="0"/>
                              <a:pt x="462294" y="1101"/>
                              <a:pt x="517329" y="2752"/>
                            </a:cubicBezTo>
                            <a:cubicBezTo>
                              <a:pt x="517329" y="4403"/>
                              <a:pt x="525584" y="11557"/>
                              <a:pt x="529437" y="9356"/>
                            </a:cubicBezTo>
                            <a:cubicBezTo>
                              <a:pt x="532739" y="7705"/>
                              <a:pt x="535491" y="5504"/>
                              <a:pt x="538793" y="3852"/>
                            </a:cubicBezTo>
                            <a:cubicBezTo>
                              <a:pt x="597681" y="6604"/>
                              <a:pt x="634003" y="9906"/>
                              <a:pt x="634003" y="13208"/>
                            </a:cubicBezTo>
                            <a:cubicBezTo>
                              <a:pt x="634003" y="20363"/>
                              <a:pt x="492013" y="26417"/>
                              <a:pt x="317002" y="26417"/>
                            </a:cubicBezTo>
                            <a:cubicBezTo>
                              <a:pt x="141990" y="26417"/>
                              <a:pt x="0" y="20363"/>
                              <a:pt x="0" y="13208"/>
                            </a:cubicBezTo>
                            <a:cubicBezTo>
                              <a:pt x="550" y="10457"/>
                              <a:pt x="27518" y="7705"/>
                              <a:pt x="72096" y="5504"/>
                            </a:cubicBezTo>
                            <a:close/>
                          </a:path>
                        </a:pathLst>
                      </a:custGeom>
                      <a:solidFill>
                        <a:srgbClr val="6368A1"/>
                      </a:solidFill>
                      <a:ln w="55033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828" name="Freeform: Shape 827">
                        <a:extLst>
                          <a:ext uri="{FF2B5EF4-FFF2-40B4-BE49-F238E27FC236}">
                            <a16:creationId xmlns:a16="http://schemas.microsoft.com/office/drawing/2014/main" id="{B917CA65-A53E-9546-B804-8DAF3B2039C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301468" y="5963864"/>
                        <a:ext cx="499168" cy="16552"/>
                      </a:xfrm>
                      <a:custGeom>
                        <a:avLst/>
                        <a:gdLst>
                          <a:gd name="connsiteX0" fmla="*/ 254262 w 499168"/>
                          <a:gd name="connsiteY0" fmla="*/ 42 h 16552"/>
                          <a:gd name="connsiteX1" fmla="*/ 499168 w 499168"/>
                          <a:gd name="connsiteY1" fmla="*/ 12149 h 16552"/>
                          <a:gd name="connsiteX2" fmla="*/ 258665 w 499168"/>
                          <a:gd name="connsiteY2" fmla="*/ 16552 h 16552"/>
                          <a:gd name="connsiteX3" fmla="*/ 0 w 499168"/>
                          <a:gd name="connsiteY3" fmla="*/ 11049 h 16552"/>
                          <a:gd name="connsiteX4" fmla="*/ 254262 w 499168"/>
                          <a:gd name="connsiteY4" fmla="*/ 42 h 1655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499168" h="16552">
                            <a:moveTo>
                              <a:pt x="254262" y="42"/>
                            </a:moveTo>
                            <a:cubicBezTo>
                              <a:pt x="337365" y="-509"/>
                              <a:pt x="418817" y="4444"/>
                              <a:pt x="499168" y="12149"/>
                            </a:cubicBezTo>
                            <a:cubicBezTo>
                              <a:pt x="440830" y="14901"/>
                              <a:pt x="354976" y="16552"/>
                              <a:pt x="258665" y="16552"/>
                            </a:cubicBezTo>
                            <a:cubicBezTo>
                              <a:pt x="151896" y="16552"/>
                              <a:pt x="57787" y="14351"/>
                              <a:pt x="0" y="11049"/>
                            </a:cubicBezTo>
                            <a:cubicBezTo>
                              <a:pt x="84204" y="6095"/>
                              <a:pt x="168958" y="592"/>
                              <a:pt x="254262" y="42"/>
                            </a:cubicBezTo>
                            <a:close/>
                          </a:path>
                        </a:pathLst>
                      </a:custGeom>
                      <a:solidFill>
                        <a:srgbClr val="6368A1"/>
                      </a:solidFill>
                      <a:ln w="55033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829" name="Freeform: Shape 828">
                        <a:extLst>
                          <a:ext uri="{FF2B5EF4-FFF2-40B4-BE49-F238E27FC236}">
                            <a16:creationId xmlns:a16="http://schemas.microsoft.com/office/drawing/2014/main" id="{8E22AB26-7DF1-A2DD-5EC4-71B74F6118F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1021876" y="6074526"/>
                        <a:ext cx="99063" cy="108419"/>
                      </a:xfrm>
                      <a:custGeom>
                        <a:avLst/>
                        <a:gdLst>
                          <a:gd name="connsiteX0" fmla="*/ 0 w 99063"/>
                          <a:gd name="connsiteY0" fmla="*/ 0 h 108419"/>
                          <a:gd name="connsiteX1" fmla="*/ 73197 w 99063"/>
                          <a:gd name="connsiteY1" fmla="*/ 59438 h 108419"/>
                          <a:gd name="connsiteX2" fmla="*/ 99063 w 99063"/>
                          <a:gd name="connsiteY2" fmla="*/ 108419 h 108419"/>
                          <a:gd name="connsiteX3" fmla="*/ 59438 w 99063"/>
                          <a:gd name="connsiteY3" fmla="*/ 74848 h 108419"/>
                          <a:gd name="connsiteX4" fmla="*/ 0 w 99063"/>
                          <a:gd name="connsiteY4" fmla="*/ 0 h 10841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9063" h="108419">
                            <a:moveTo>
                              <a:pt x="0" y="0"/>
                            </a:moveTo>
                            <a:cubicBezTo>
                              <a:pt x="0" y="0"/>
                              <a:pt x="47881" y="34672"/>
                              <a:pt x="73197" y="59438"/>
                            </a:cubicBezTo>
                            <a:cubicBezTo>
                              <a:pt x="97962" y="83653"/>
                              <a:pt x="99063" y="108419"/>
                              <a:pt x="99063" y="108419"/>
                            </a:cubicBezTo>
                            <a:lnTo>
                              <a:pt x="59438" y="74848"/>
                            </a:ln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solidFill>
                        <a:srgbClr val="6368A1">
                          <a:alpha val="50000"/>
                        </a:srgbClr>
                      </a:solidFill>
                      <a:ln w="55033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830" name="Freeform: Shape 829">
                        <a:extLst>
                          <a:ext uri="{FF2B5EF4-FFF2-40B4-BE49-F238E27FC236}">
                            <a16:creationId xmlns:a16="http://schemas.microsoft.com/office/drawing/2014/main" id="{A5D65E9E-E21F-892C-3B5C-C7E8D339280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832556" y="6053613"/>
                        <a:ext cx="99063" cy="137587"/>
                      </a:xfrm>
                      <a:custGeom>
                        <a:avLst/>
                        <a:gdLst>
                          <a:gd name="connsiteX0" fmla="*/ 0 w 99063"/>
                          <a:gd name="connsiteY0" fmla="*/ 0 h 137587"/>
                          <a:gd name="connsiteX1" fmla="*/ 73197 w 99063"/>
                          <a:gd name="connsiteY1" fmla="*/ 75398 h 137587"/>
                          <a:gd name="connsiteX2" fmla="*/ 99063 w 99063"/>
                          <a:gd name="connsiteY2" fmla="*/ 137588 h 137587"/>
                          <a:gd name="connsiteX3" fmla="*/ 31370 w 99063"/>
                          <a:gd name="connsiteY3" fmla="*/ 97962 h 137587"/>
                          <a:gd name="connsiteX4" fmla="*/ 0 w 99063"/>
                          <a:gd name="connsiteY4" fmla="*/ 0 h 13758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9063" h="137587">
                            <a:moveTo>
                              <a:pt x="0" y="0"/>
                            </a:moveTo>
                            <a:cubicBezTo>
                              <a:pt x="0" y="0"/>
                              <a:pt x="48431" y="44028"/>
                              <a:pt x="73197" y="75398"/>
                            </a:cubicBezTo>
                            <a:cubicBezTo>
                              <a:pt x="97963" y="106218"/>
                              <a:pt x="99063" y="137588"/>
                              <a:pt x="99063" y="137588"/>
                            </a:cubicBezTo>
                            <a:lnTo>
                              <a:pt x="31370" y="97962"/>
                            </a:ln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solidFill>
                        <a:srgbClr val="6368A1">
                          <a:alpha val="50000"/>
                        </a:srgbClr>
                      </a:solidFill>
                      <a:ln w="55033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831" name="Freeform: Shape 830">
                        <a:extLst>
                          <a:ext uri="{FF2B5EF4-FFF2-40B4-BE49-F238E27FC236}">
                            <a16:creationId xmlns:a16="http://schemas.microsoft.com/office/drawing/2014/main" id="{1B0E79EF-7D1C-2E52-A90E-674D77236D2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578711" y="6045908"/>
                        <a:ext cx="38658" cy="98512"/>
                      </a:xfrm>
                      <a:custGeom>
                        <a:avLst/>
                        <a:gdLst>
                          <a:gd name="connsiteX0" fmla="*/ 21597 w 38658"/>
                          <a:gd name="connsiteY0" fmla="*/ 0 h 98512"/>
                          <a:gd name="connsiteX1" fmla="*/ 1234 w 38658"/>
                          <a:gd name="connsiteY1" fmla="*/ 55035 h 98512"/>
                          <a:gd name="connsiteX2" fmla="*/ 7839 w 38658"/>
                          <a:gd name="connsiteY2" fmla="*/ 98513 h 98512"/>
                          <a:gd name="connsiteX3" fmla="*/ 38658 w 38658"/>
                          <a:gd name="connsiteY3" fmla="*/ 67143 h 98512"/>
                          <a:gd name="connsiteX4" fmla="*/ 21597 w 38658"/>
                          <a:gd name="connsiteY4" fmla="*/ 0 h 9851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38658" h="98512">
                            <a:moveTo>
                              <a:pt x="21597" y="0"/>
                            </a:moveTo>
                            <a:cubicBezTo>
                              <a:pt x="21597" y="0"/>
                              <a:pt x="6187" y="33021"/>
                              <a:pt x="1234" y="55035"/>
                            </a:cubicBezTo>
                            <a:cubicBezTo>
                              <a:pt x="-3719" y="77599"/>
                              <a:pt x="7839" y="98513"/>
                              <a:pt x="7839" y="98513"/>
                            </a:cubicBezTo>
                            <a:lnTo>
                              <a:pt x="38658" y="67143"/>
                            </a:lnTo>
                            <a:lnTo>
                              <a:pt x="21597" y="0"/>
                            </a:lnTo>
                            <a:close/>
                          </a:path>
                        </a:pathLst>
                      </a:custGeom>
                      <a:solidFill>
                        <a:srgbClr val="6368A1">
                          <a:alpha val="50000"/>
                        </a:srgbClr>
                      </a:solidFill>
                      <a:ln w="55033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832" name="Freeform: Shape 831">
                        <a:extLst>
                          <a:ext uri="{FF2B5EF4-FFF2-40B4-BE49-F238E27FC236}">
                            <a16:creationId xmlns:a16="http://schemas.microsoft.com/office/drawing/2014/main" id="{ADC7D78D-951F-15C9-A52D-3F360E9CD98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265145" y="6105896"/>
                        <a:ext cx="68793" cy="94109"/>
                      </a:xfrm>
                      <a:custGeom>
                        <a:avLst/>
                        <a:gdLst>
                          <a:gd name="connsiteX0" fmla="*/ 68794 w 68793"/>
                          <a:gd name="connsiteY0" fmla="*/ 0 h 94109"/>
                          <a:gd name="connsiteX1" fmla="*/ 18162 w 68793"/>
                          <a:gd name="connsiteY1" fmla="*/ 51183 h 94109"/>
                          <a:gd name="connsiteX2" fmla="*/ 0 w 68793"/>
                          <a:gd name="connsiteY2" fmla="*/ 94110 h 94109"/>
                          <a:gd name="connsiteX3" fmla="*/ 47330 w 68793"/>
                          <a:gd name="connsiteY3" fmla="*/ 67143 h 94109"/>
                          <a:gd name="connsiteX4" fmla="*/ 68794 w 68793"/>
                          <a:gd name="connsiteY4" fmla="*/ 0 h 9410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68793" h="94109">
                            <a:moveTo>
                              <a:pt x="68794" y="0"/>
                            </a:moveTo>
                            <a:cubicBezTo>
                              <a:pt x="68794" y="0"/>
                              <a:pt x="35222" y="30269"/>
                              <a:pt x="18162" y="51183"/>
                            </a:cubicBezTo>
                            <a:cubicBezTo>
                              <a:pt x="1101" y="72646"/>
                              <a:pt x="0" y="94110"/>
                              <a:pt x="0" y="94110"/>
                            </a:cubicBezTo>
                            <a:lnTo>
                              <a:pt x="47330" y="67143"/>
                            </a:lnTo>
                            <a:lnTo>
                              <a:pt x="68794" y="0"/>
                            </a:lnTo>
                            <a:close/>
                          </a:path>
                        </a:pathLst>
                      </a:custGeom>
                      <a:solidFill>
                        <a:srgbClr val="6368A1">
                          <a:alpha val="50000"/>
                        </a:srgbClr>
                      </a:solidFill>
                      <a:ln w="55033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833" name="Freeform: Shape 832">
                        <a:extLst>
                          <a:ext uri="{FF2B5EF4-FFF2-40B4-BE49-F238E27FC236}">
                            <a16:creationId xmlns:a16="http://schemas.microsoft.com/office/drawing/2014/main" id="{9DB57E2D-5CFD-310F-385E-63C874E048C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265145" y="6076728"/>
                        <a:ext cx="33021" cy="45128"/>
                      </a:xfrm>
                      <a:custGeom>
                        <a:avLst/>
                        <a:gdLst>
                          <a:gd name="connsiteX0" fmla="*/ 33021 w 33021"/>
                          <a:gd name="connsiteY0" fmla="*/ 0 h 45128"/>
                          <a:gd name="connsiteX1" fmla="*/ 8806 w 33021"/>
                          <a:gd name="connsiteY1" fmla="*/ 24766 h 45128"/>
                          <a:gd name="connsiteX2" fmla="*/ 0 w 33021"/>
                          <a:gd name="connsiteY2" fmla="*/ 45129 h 45128"/>
                          <a:gd name="connsiteX3" fmla="*/ 22565 w 33021"/>
                          <a:gd name="connsiteY3" fmla="*/ 31920 h 45128"/>
                          <a:gd name="connsiteX4" fmla="*/ 33021 w 33021"/>
                          <a:gd name="connsiteY4" fmla="*/ 0 h 4512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33021" h="45128">
                            <a:moveTo>
                              <a:pt x="33021" y="0"/>
                            </a:moveTo>
                            <a:cubicBezTo>
                              <a:pt x="33021" y="0"/>
                              <a:pt x="17061" y="14309"/>
                              <a:pt x="8806" y="24766"/>
                            </a:cubicBezTo>
                            <a:cubicBezTo>
                              <a:pt x="551" y="35222"/>
                              <a:pt x="0" y="45129"/>
                              <a:pt x="0" y="45129"/>
                            </a:cubicBezTo>
                            <a:lnTo>
                              <a:pt x="22565" y="31920"/>
                            </a:lnTo>
                            <a:lnTo>
                              <a:pt x="33021" y="0"/>
                            </a:lnTo>
                            <a:close/>
                          </a:path>
                        </a:pathLst>
                      </a:custGeom>
                      <a:solidFill>
                        <a:srgbClr val="6368A1">
                          <a:alpha val="50000"/>
                        </a:srgbClr>
                      </a:solidFill>
                      <a:ln w="55033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834" name="Freeform: Shape 833">
                        <a:extLst>
                          <a:ext uri="{FF2B5EF4-FFF2-40B4-BE49-F238E27FC236}">
                            <a16:creationId xmlns:a16="http://schemas.microsoft.com/office/drawing/2014/main" id="{1E96A11E-F680-B068-A3B8-68D217CCA97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833657" y="6160931"/>
                        <a:ext cx="33571" cy="45679"/>
                      </a:xfrm>
                      <a:custGeom>
                        <a:avLst/>
                        <a:gdLst>
                          <a:gd name="connsiteX0" fmla="*/ 0 w 33571"/>
                          <a:gd name="connsiteY0" fmla="*/ 0 h 45679"/>
                          <a:gd name="connsiteX1" fmla="*/ 11558 w 33571"/>
                          <a:gd name="connsiteY1" fmla="*/ 26417 h 45679"/>
                          <a:gd name="connsiteX2" fmla="*/ 31370 w 33571"/>
                          <a:gd name="connsiteY2" fmla="*/ 45679 h 45679"/>
                          <a:gd name="connsiteX3" fmla="*/ 33571 w 33571"/>
                          <a:gd name="connsiteY3" fmla="*/ 29169 h 45679"/>
                          <a:gd name="connsiteX4" fmla="*/ 0 w 33571"/>
                          <a:gd name="connsiteY4" fmla="*/ 0 h 4567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33571" h="45679">
                            <a:moveTo>
                              <a:pt x="0" y="0"/>
                            </a:moveTo>
                            <a:cubicBezTo>
                              <a:pt x="0" y="0"/>
                              <a:pt x="5504" y="15960"/>
                              <a:pt x="11558" y="26417"/>
                            </a:cubicBezTo>
                            <a:cubicBezTo>
                              <a:pt x="18162" y="36873"/>
                              <a:pt x="31370" y="45679"/>
                              <a:pt x="31370" y="45679"/>
                            </a:cubicBezTo>
                            <a:lnTo>
                              <a:pt x="33571" y="29169"/>
                            </a:ln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solidFill>
                        <a:srgbClr val="6368A1">
                          <a:alpha val="50000"/>
                        </a:srgbClr>
                      </a:solidFill>
                      <a:ln w="55033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835" name="Freeform: Shape 834">
                        <a:extLst>
                          <a:ext uri="{FF2B5EF4-FFF2-40B4-BE49-F238E27FC236}">
                            <a16:creationId xmlns:a16="http://schemas.microsoft.com/office/drawing/2014/main" id="{FD2D88F5-B819-A5CA-89CB-60D351C98A8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981151" y="6054164"/>
                        <a:ext cx="33020" cy="45679"/>
                      </a:xfrm>
                      <a:custGeom>
                        <a:avLst/>
                        <a:gdLst>
                          <a:gd name="connsiteX0" fmla="*/ 0 w 33020"/>
                          <a:gd name="connsiteY0" fmla="*/ 0 h 45679"/>
                          <a:gd name="connsiteX1" fmla="*/ 11557 w 33020"/>
                          <a:gd name="connsiteY1" fmla="*/ 26417 h 45679"/>
                          <a:gd name="connsiteX2" fmla="*/ 30819 w 33020"/>
                          <a:gd name="connsiteY2" fmla="*/ 45679 h 45679"/>
                          <a:gd name="connsiteX3" fmla="*/ 33021 w 33020"/>
                          <a:gd name="connsiteY3" fmla="*/ 29169 h 45679"/>
                          <a:gd name="connsiteX4" fmla="*/ 0 w 33020"/>
                          <a:gd name="connsiteY4" fmla="*/ 0 h 4567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33020" h="45679">
                            <a:moveTo>
                              <a:pt x="0" y="0"/>
                            </a:moveTo>
                            <a:cubicBezTo>
                              <a:pt x="0" y="0"/>
                              <a:pt x="5503" y="15960"/>
                              <a:pt x="11557" y="26417"/>
                            </a:cubicBezTo>
                            <a:cubicBezTo>
                              <a:pt x="17611" y="36873"/>
                              <a:pt x="30819" y="45679"/>
                              <a:pt x="30819" y="45679"/>
                            </a:cubicBezTo>
                            <a:lnTo>
                              <a:pt x="33021" y="29169"/>
                            </a:ln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solidFill>
                        <a:srgbClr val="6368A1">
                          <a:alpha val="50000"/>
                        </a:srgbClr>
                      </a:solidFill>
                      <a:ln w="55033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836" name="Freeform: Shape 835">
                        <a:extLst>
                          <a:ext uri="{FF2B5EF4-FFF2-40B4-BE49-F238E27FC236}">
                            <a16:creationId xmlns:a16="http://schemas.microsoft.com/office/drawing/2014/main" id="{CF4B6C66-432F-8D1C-5E2A-33DC39080AC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117100" y="6027196"/>
                        <a:ext cx="68793" cy="94660"/>
                      </a:xfrm>
                      <a:custGeom>
                        <a:avLst/>
                        <a:gdLst>
                          <a:gd name="connsiteX0" fmla="*/ 68794 w 68793"/>
                          <a:gd name="connsiteY0" fmla="*/ 0 h 94660"/>
                          <a:gd name="connsiteX1" fmla="*/ 18162 w 68793"/>
                          <a:gd name="connsiteY1" fmla="*/ 51733 h 94660"/>
                          <a:gd name="connsiteX2" fmla="*/ 0 w 68793"/>
                          <a:gd name="connsiteY2" fmla="*/ 94660 h 94660"/>
                          <a:gd name="connsiteX3" fmla="*/ 47330 w 68793"/>
                          <a:gd name="connsiteY3" fmla="*/ 67143 h 94660"/>
                          <a:gd name="connsiteX4" fmla="*/ 68794 w 68793"/>
                          <a:gd name="connsiteY4" fmla="*/ 0 h 9466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68793" h="94660">
                            <a:moveTo>
                              <a:pt x="68794" y="0"/>
                            </a:moveTo>
                            <a:cubicBezTo>
                              <a:pt x="68794" y="0"/>
                              <a:pt x="35223" y="30269"/>
                              <a:pt x="18162" y="51733"/>
                            </a:cubicBezTo>
                            <a:cubicBezTo>
                              <a:pt x="1101" y="73197"/>
                              <a:pt x="0" y="94660"/>
                              <a:pt x="0" y="94660"/>
                            </a:cubicBezTo>
                            <a:lnTo>
                              <a:pt x="47330" y="67143"/>
                            </a:lnTo>
                            <a:lnTo>
                              <a:pt x="68794" y="0"/>
                            </a:lnTo>
                            <a:close/>
                          </a:path>
                        </a:pathLst>
                      </a:custGeom>
                      <a:solidFill>
                        <a:srgbClr val="6368A1">
                          <a:alpha val="50000"/>
                        </a:srgbClr>
                      </a:solidFill>
                      <a:ln w="55033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</p:grpSp>
                <p:sp>
                  <p:nvSpPr>
                    <p:cNvPr id="837" name="Freeform: Shape 836">
                      <a:extLst>
                        <a:ext uri="{FF2B5EF4-FFF2-40B4-BE49-F238E27FC236}">
                          <a16:creationId xmlns:a16="http://schemas.microsoft.com/office/drawing/2014/main" id="{E812CE40-86E5-A5EF-5C08-911DF105C2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053260" y="6111950"/>
                      <a:ext cx="30269" cy="34121"/>
                    </a:xfrm>
                    <a:custGeom>
                      <a:avLst/>
                      <a:gdLst>
                        <a:gd name="connsiteX0" fmla="*/ 0 w 30269"/>
                        <a:gd name="connsiteY0" fmla="*/ 34122 h 34121"/>
                        <a:gd name="connsiteX1" fmla="*/ 21464 w 30269"/>
                        <a:gd name="connsiteY1" fmla="*/ 15410 h 34121"/>
                        <a:gd name="connsiteX2" fmla="*/ 30269 w 30269"/>
                        <a:gd name="connsiteY2" fmla="*/ 0 h 34121"/>
                        <a:gd name="connsiteX3" fmla="*/ 11007 w 30269"/>
                        <a:gd name="connsiteY3" fmla="*/ 9356 h 34121"/>
                        <a:gd name="connsiteX4" fmla="*/ 0 w 30269"/>
                        <a:gd name="connsiteY4" fmla="*/ 34122 h 341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0269" h="34121">
                          <a:moveTo>
                            <a:pt x="0" y="34122"/>
                          </a:moveTo>
                          <a:cubicBezTo>
                            <a:pt x="0" y="34122"/>
                            <a:pt x="13759" y="23115"/>
                            <a:pt x="21464" y="15410"/>
                          </a:cubicBezTo>
                          <a:cubicBezTo>
                            <a:pt x="29169" y="7705"/>
                            <a:pt x="30269" y="0"/>
                            <a:pt x="30269" y="0"/>
                          </a:cubicBezTo>
                          <a:lnTo>
                            <a:pt x="11007" y="9356"/>
                          </a:lnTo>
                          <a:lnTo>
                            <a:pt x="0" y="34122"/>
                          </a:lnTo>
                          <a:close/>
                        </a:path>
                      </a:pathLst>
                    </a:custGeom>
                    <a:solidFill>
                      <a:srgbClr val="6368A1">
                        <a:alpha val="50000"/>
                      </a:srgbClr>
                    </a:solidFill>
                    <a:ln w="5503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</p:grpSp>
              <p:grpSp>
                <p:nvGrpSpPr>
                  <p:cNvPr id="838" name="Graphic 734">
                    <a:extLst>
                      <a:ext uri="{FF2B5EF4-FFF2-40B4-BE49-F238E27FC236}">
                        <a16:creationId xmlns:a16="http://schemas.microsoft.com/office/drawing/2014/main" id="{8741C448-11DB-011C-0FE2-911EB9E14567}"/>
                      </a:ext>
                    </a:extLst>
                  </p:cNvPr>
                  <p:cNvGrpSpPr/>
                  <p:nvPr/>
                </p:nvGrpSpPr>
                <p:grpSpPr>
                  <a:xfrm>
                    <a:off x="10406927" y="6122407"/>
                    <a:ext cx="65074" cy="70700"/>
                    <a:chOff x="10406927" y="6122407"/>
                    <a:chExt cx="65074" cy="70700"/>
                  </a:xfrm>
                  <a:solidFill>
                    <a:srgbClr val="ACB7DF"/>
                  </a:solidFill>
                </p:grpSpPr>
                <p:sp>
                  <p:nvSpPr>
                    <p:cNvPr id="839" name="Freeform: Shape 838">
                      <a:extLst>
                        <a:ext uri="{FF2B5EF4-FFF2-40B4-BE49-F238E27FC236}">
                          <a16:creationId xmlns:a16="http://schemas.microsoft.com/office/drawing/2014/main" id="{ED2280BB-A98B-97AD-7ADD-A83995352CC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437344" y="6156118"/>
                      <a:ext cx="34658" cy="28173"/>
                    </a:xfrm>
                    <a:custGeom>
                      <a:avLst/>
                      <a:gdLst>
                        <a:gd name="connsiteX0" fmla="*/ 6115 w 34658"/>
                        <a:gd name="connsiteY0" fmla="*/ 5364 h 28173"/>
                        <a:gd name="connsiteX1" fmla="*/ 29780 w 34658"/>
                        <a:gd name="connsiteY1" fmla="*/ 2612 h 28173"/>
                        <a:gd name="connsiteX2" fmla="*/ 33632 w 34658"/>
                        <a:gd name="connsiteY2" fmla="*/ 14720 h 28173"/>
                        <a:gd name="connsiteX3" fmla="*/ 18773 w 34658"/>
                        <a:gd name="connsiteY3" fmla="*/ 27928 h 28173"/>
                        <a:gd name="connsiteX4" fmla="*/ 14921 w 34658"/>
                        <a:gd name="connsiteY4" fmla="*/ 27928 h 28173"/>
                        <a:gd name="connsiteX5" fmla="*/ 2813 w 34658"/>
                        <a:gd name="connsiteY5" fmla="*/ 23526 h 28173"/>
                        <a:gd name="connsiteX6" fmla="*/ 6115 w 34658"/>
                        <a:gd name="connsiteY6" fmla="*/ 5364 h 2817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4658" h="28173">
                          <a:moveTo>
                            <a:pt x="6115" y="5364"/>
                          </a:moveTo>
                          <a:cubicBezTo>
                            <a:pt x="10518" y="411"/>
                            <a:pt x="21525" y="-2341"/>
                            <a:pt x="29780" y="2612"/>
                          </a:cubicBezTo>
                          <a:cubicBezTo>
                            <a:pt x="36384" y="5914"/>
                            <a:pt x="34733" y="10317"/>
                            <a:pt x="33632" y="14720"/>
                          </a:cubicBezTo>
                          <a:cubicBezTo>
                            <a:pt x="31981" y="18573"/>
                            <a:pt x="28129" y="26277"/>
                            <a:pt x="18773" y="27928"/>
                          </a:cubicBezTo>
                          <a:cubicBezTo>
                            <a:pt x="17673" y="28479"/>
                            <a:pt x="16021" y="27928"/>
                            <a:pt x="14921" y="27928"/>
                          </a:cubicBezTo>
                          <a:cubicBezTo>
                            <a:pt x="10518" y="27928"/>
                            <a:pt x="5565" y="26828"/>
                            <a:pt x="2813" y="23526"/>
                          </a:cubicBezTo>
                          <a:cubicBezTo>
                            <a:pt x="-3241" y="18022"/>
                            <a:pt x="1712" y="10317"/>
                            <a:pt x="6115" y="5364"/>
                          </a:cubicBezTo>
                          <a:close/>
                        </a:path>
                      </a:pathLst>
                    </a:custGeom>
                    <a:solidFill>
                      <a:srgbClr val="ACB7DF"/>
                    </a:solidFill>
                    <a:ln w="5503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840" name="Freeform: Shape 839">
                      <a:extLst>
                        <a:ext uri="{FF2B5EF4-FFF2-40B4-BE49-F238E27FC236}">
                          <a16:creationId xmlns:a16="http://schemas.microsoft.com/office/drawing/2014/main" id="{CEC6E06D-860C-F78B-AE12-B3DBD7D9CC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406998" y="6184798"/>
                      <a:ext cx="13835" cy="8309"/>
                    </a:xfrm>
                    <a:custGeom>
                      <a:avLst/>
                      <a:gdLst>
                        <a:gd name="connsiteX0" fmla="*/ 1788 w 13835"/>
                        <a:gd name="connsiteY0" fmla="*/ 2000 h 8309"/>
                        <a:gd name="connsiteX1" fmla="*/ 13346 w 13835"/>
                        <a:gd name="connsiteY1" fmla="*/ 2550 h 8309"/>
                        <a:gd name="connsiteX2" fmla="*/ 2339 w 13835"/>
                        <a:gd name="connsiteY2" fmla="*/ 7503 h 8309"/>
                        <a:gd name="connsiteX3" fmla="*/ 1788 w 13835"/>
                        <a:gd name="connsiteY3" fmla="*/ 2000 h 830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3835" h="8309">
                          <a:moveTo>
                            <a:pt x="1788" y="2000"/>
                          </a:moveTo>
                          <a:cubicBezTo>
                            <a:pt x="4540" y="-202"/>
                            <a:pt x="11144" y="-1302"/>
                            <a:pt x="13346" y="2550"/>
                          </a:cubicBezTo>
                          <a:cubicBezTo>
                            <a:pt x="15547" y="5302"/>
                            <a:pt x="10044" y="10255"/>
                            <a:pt x="2339" y="7503"/>
                          </a:cubicBezTo>
                          <a:cubicBezTo>
                            <a:pt x="-963" y="5852"/>
                            <a:pt x="-413" y="3651"/>
                            <a:pt x="1788" y="2000"/>
                          </a:cubicBezTo>
                          <a:close/>
                        </a:path>
                      </a:pathLst>
                    </a:custGeom>
                    <a:solidFill>
                      <a:srgbClr val="ACB7DF"/>
                    </a:solidFill>
                    <a:ln w="5503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841" name="Freeform: Shape 840">
                      <a:extLst>
                        <a:ext uri="{FF2B5EF4-FFF2-40B4-BE49-F238E27FC236}">
                          <a16:creationId xmlns:a16="http://schemas.microsoft.com/office/drawing/2014/main" id="{27EFD98F-7317-9307-9E88-E92F80CD6FE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406927" y="6122407"/>
                      <a:ext cx="28276" cy="26556"/>
                    </a:xfrm>
                    <a:custGeom>
                      <a:avLst/>
                      <a:gdLst>
                        <a:gd name="connsiteX0" fmla="*/ 3510 w 28276"/>
                        <a:gd name="connsiteY0" fmla="*/ 7155 h 26556"/>
                        <a:gd name="connsiteX1" fmla="*/ 16169 w 28276"/>
                        <a:gd name="connsiteY1" fmla="*/ 0 h 26556"/>
                        <a:gd name="connsiteX2" fmla="*/ 28277 w 28276"/>
                        <a:gd name="connsiteY2" fmla="*/ 15410 h 26556"/>
                        <a:gd name="connsiteX3" fmla="*/ 22223 w 28276"/>
                        <a:gd name="connsiteY3" fmla="*/ 25316 h 26556"/>
                        <a:gd name="connsiteX4" fmla="*/ 759 w 28276"/>
                        <a:gd name="connsiteY4" fmla="*/ 19813 h 26556"/>
                        <a:gd name="connsiteX5" fmla="*/ 3510 w 28276"/>
                        <a:gd name="connsiteY5" fmla="*/ 7155 h 2655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28276" h="26556">
                          <a:moveTo>
                            <a:pt x="3510" y="7155"/>
                          </a:moveTo>
                          <a:cubicBezTo>
                            <a:pt x="6262" y="3302"/>
                            <a:pt x="10115" y="0"/>
                            <a:pt x="16169" y="0"/>
                          </a:cubicBezTo>
                          <a:cubicBezTo>
                            <a:pt x="26625" y="0"/>
                            <a:pt x="28277" y="12658"/>
                            <a:pt x="28277" y="15410"/>
                          </a:cubicBezTo>
                          <a:cubicBezTo>
                            <a:pt x="28277" y="18712"/>
                            <a:pt x="28277" y="23115"/>
                            <a:pt x="22223" y="25316"/>
                          </a:cubicBezTo>
                          <a:cubicBezTo>
                            <a:pt x="12316" y="29169"/>
                            <a:pt x="2410" y="23115"/>
                            <a:pt x="759" y="19813"/>
                          </a:cubicBezTo>
                          <a:cubicBezTo>
                            <a:pt x="-893" y="17611"/>
                            <a:pt x="208" y="12108"/>
                            <a:pt x="3510" y="7155"/>
                          </a:cubicBezTo>
                          <a:close/>
                        </a:path>
                      </a:pathLst>
                    </a:custGeom>
                    <a:solidFill>
                      <a:srgbClr val="ACB7DF"/>
                    </a:solidFill>
                    <a:ln w="5503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</p:grpSp>
              <p:grpSp>
                <p:nvGrpSpPr>
                  <p:cNvPr id="842" name="Graphic 734">
                    <a:extLst>
                      <a:ext uri="{FF2B5EF4-FFF2-40B4-BE49-F238E27FC236}">
                        <a16:creationId xmlns:a16="http://schemas.microsoft.com/office/drawing/2014/main" id="{9F111950-3F8C-CA27-D926-4B4ED7C24B83}"/>
                      </a:ext>
                    </a:extLst>
                  </p:cNvPr>
                  <p:cNvGrpSpPr/>
                  <p:nvPr/>
                </p:nvGrpSpPr>
                <p:grpSpPr>
                  <a:xfrm>
                    <a:off x="10646770" y="6111292"/>
                    <a:ext cx="166740" cy="72777"/>
                    <a:chOff x="10646770" y="6111292"/>
                    <a:chExt cx="166740" cy="72777"/>
                  </a:xfrm>
                  <a:solidFill>
                    <a:srgbClr val="ACB7DF"/>
                  </a:solidFill>
                </p:grpSpPr>
                <p:sp>
                  <p:nvSpPr>
                    <p:cNvPr id="843" name="Freeform: Shape 842">
                      <a:extLst>
                        <a:ext uri="{FF2B5EF4-FFF2-40B4-BE49-F238E27FC236}">
                          <a16:creationId xmlns:a16="http://schemas.microsoft.com/office/drawing/2014/main" id="{C307732F-6963-FADC-E40D-60707D3EDCD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646770" y="6111292"/>
                      <a:ext cx="25828" cy="21531"/>
                    </a:xfrm>
                    <a:custGeom>
                      <a:avLst/>
                      <a:gdLst>
                        <a:gd name="connsiteX0" fmla="*/ 22882 w 25828"/>
                        <a:gd name="connsiteY0" fmla="*/ 17169 h 21531"/>
                        <a:gd name="connsiteX1" fmla="*/ 5271 w 25828"/>
                        <a:gd name="connsiteY1" fmla="*/ 19921 h 21531"/>
                        <a:gd name="connsiteX2" fmla="*/ 318 w 25828"/>
                        <a:gd name="connsiteY2" fmla="*/ 10565 h 21531"/>
                        <a:gd name="connsiteX3" fmla="*/ 9674 w 25828"/>
                        <a:gd name="connsiteY3" fmla="*/ 108 h 21531"/>
                        <a:gd name="connsiteX4" fmla="*/ 12425 w 25828"/>
                        <a:gd name="connsiteY4" fmla="*/ 108 h 21531"/>
                        <a:gd name="connsiteX5" fmla="*/ 22882 w 25828"/>
                        <a:gd name="connsiteY5" fmla="*/ 2860 h 21531"/>
                        <a:gd name="connsiteX6" fmla="*/ 22882 w 25828"/>
                        <a:gd name="connsiteY6" fmla="*/ 17169 h 2153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25828" h="21531">
                          <a:moveTo>
                            <a:pt x="22882" y="17169"/>
                          </a:moveTo>
                          <a:cubicBezTo>
                            <a:pt x="20680" y="21021"/>
                            <a:pt x="12425" y="23223"/>
                            <a:pt x="5271" y="19921"/>
                          </a:cubicBezTo>
                          <a:cubicBezTo>
                            <a:pt x="-783" y="17169"/>
                            <a:pt x="-232" y="13867"/>
                            <a:pt x="318" y="10565"/>
                          </a:cubicBezTo>
                          <a:cubicBezTo>
                            <a:pt x="869" y="7263"/>
                            <a:pt x="2520" y="1759"/>
                            <a:pt x="9674" y="108"/>
                          </a:cubicBezTo>
                          <a:cubicBezTo>
                            <a:pt x="10774" y="108"/>
                            <a:pt x="11875" y="108"/>
                            <a:pt x="12425" y="108"/>
                          </a:cubicBezTo>
                          <a:cubicBezTo>
                            <a:pt x="15727" y="-442"/>
                            <a:pt x="19580" y="1209"/>
                            <a:pt x="22882" y="2860"/>
                          </a:cubicBezTo>
                          <a:cubicBezTo>
                            <a:pt x="27835" y="7263"/>
                            <a:pt x="25634" y="13316"/>
                            <a:pt x="22882" y="17169"/>
                          </a:cubicBezTo>
                          <a:close/>
                        </a:path>
                      </a:pathLst>
                    </a:custGeom>
                    <a:solidFill>
                      <a:srgbClr val="ACB7DF"/>
                    </a:solidFill>
                    <a:ln w="5503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844" name="Freeform: Shape 843">
                      <a:extLst>
                        <a:ext uri="{FF2B5EF4-FFF2-40B4-BE49-F238E27FC236}">
                          <a16:creationId xmlns:a16="http://schemas.microsoft.com/office/drawing/2014/main" id="{F061E894-09E3-40EB-F4E0-07201E1AB2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794453" y="6128904"/>
                      <a:ext cx="10386" cy="6372"/>
                    </a:xfrm>
                    <a:custGeom>
                      <a:avLst/>
                      <a:gdLst>
                        <a:gd name="connsiteX0" fmla="*/ 9485 w 10386"/>
                        <a:gd name="connsiteY0" fmla="*/ 4510 h 6372"/>
                        <a:gd name="connsiteX1" fmla="*/ 679 w 10386"/>
                        <a:gd name="connsiteY1" fmla="*/ 4510 h 6372"/>
                        <a:gd name="connsiteX2" fmla="*/ 8384 w 10386"/>
                        <a:gd name="connsiteY2" fmla="*/ 657 h 6372"/>
                        <a:gd name="connsiteX3" fmla="*/ 9485 w 10386"/>
                        <a:gd name="connsiteY3" fmla="*/ 4510 h 637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0386" h="6372">
                          <a:moveTo>
                            <a:pt x="9485" y="4510"/>
                          </a:moveTo>
                          <a:cubicBezTo>
                            <a:pt x="7283" y="6711"/>
                            <a:pt x="2880" y="7262"/>
                            <a:pt x="679" y="4510"/>
                          </a:cubicBezTo>
                          <a:cubicBezTo>
                            <a:pt x="-1522" y="2308"/>
                            <a:pt x="1780" y="-1544"/>
                            <a:pt x="8384" y="657"/>
                          </a:cubicBezTo>
                          <a:cubicBezTo>
                            <a:pt x="11136" y="1758"/>
                            <a:pt x="10585" y="3409"/>
                            <a:pt x="9485" y="4510"/>
                          </a:cubicBezTo>
                          <a:close/>
                        </a:path>
                      </a:pathLst>
                    </a:custGeom>
                    <a:solidFill>
                      <a:srgbClr val="ACB7DF"/>
                    </a:solidFill>
                    <a:ln w="5503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845" name="Freeform: Shape 844">
                      <a:extLst>
                        <a:ext uri="{FF2B5EF4-FFF2-40B4-BE49-F238E27FC236}">
                          <a16:creationId xmlns:a16="http://schemas.microsoft.com/office/drawing/2014/main" id="{D5684A69-56CB-4357-B8CB-F86D1359AE9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791463" y="6163522"/>
                      <a:ext cx="22047" cy="20547"/>
                    </a:xfrm>
                    <a:custGeom>
                      <a:avLst/>
                      <a:gdLst>
                        <a:gd name="connsiteX0" fmla="*/ 20730 w 22047"/>
                        <a:gd name="connsiteY0" fmla="*/ 14470 h 20547"/>
                        <a:gd name="connsiteX1" fmla="*/ 12475 w 22047"/>
                        <a:gd name="connsiteY1" fmla="*/ 20524 h 20547"/>
                        <a:gd name="connsiteX2" fmla="*/ 367 w 22047"/>
                        <a:gd name="connsiteY2" fmla="*/ 8967 h 20547"/>
                        <a:gd name="connsiteX3" fmla="*/ 3669 w 22047"/>
                        <a:gd name="connsiteY3" fmla="*/ 1262 h 20547"/>
                        <a:gd name="connsiteX4" fmla="*/ 21281 w 22047"/>
                        <a:gd name="connsiteY4" fmla="*/ 5114 h 20547"/>
                        <a:gd name="connsiteX5" fmla="*/ 20730 w 22047"/>
                        <a:gd name="connsiteY5" fmla="*/ 14470 h 2054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22047" h="20547">
                          <a:moveTo>
                            <a:pt x="20730" y="14470"/>
                          </a:moveTo>
                          <a:cubicBezTo>
                            <a:pt x="19629" y="17772"/>
                            <a:pt x="16327" y="19974"/>
                            <a:pt x="12475" y="20524"/>
                          </a:cubicBezTo>
                          <a:cubicBezTo>
                            <a:pt x="4219" y="21074"/>
                            <a:pt x="917" y="11718"/>
                            <a:pt x="367" y="8967"/>
                          </a:cubicBezTo>
                          <a:cubicBezTo>
                            <a:pt x="-184" y="6215"/>
                            <a:pt x="-734" y="2913"/>
                            <a:pt x="3669" y="1262"/>
                          </a:cubicBezTo>
                          <a:cubicBezTo>
                            <a:pt x="10273" y="-2040"/>
                            <a:pt x="19629" y="1812"/>
                            <a:pt x="21281" y="5114"/>
                          </a:cubicBezTo>
                          <a:cubicBezTo>
                            <a:pt x="22381" y="6215"/>
                            <a:pt x="22381" y="10618"/>
                            <a:pt x="20730" y="14470"/>
                          </a:cubicBezTo>
                          <a:close/>
                        </a:path>
                      </a:pathLst>
                    </a:custGeom>
                    <a:solidFill>
                      <a:srgbClr val="ACB7DF"/>
                    </a:solidFill>
                    <a:ln w="5503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</p:grpSp>
              <p:grpSp>
                <p:nvGrpSpPr>
                  <p:cNvPr id="846" name="Graphic 734">
                    <a:extLst>
                      <a:ext uri="{FF2B5EF4-FFF2-40B4-BE49-F238E27FC236}">
                        <a16:creationId xmlns:a16="http://schemas.microsoft.com/office/drawing/2014/main" id="{2AF8A2D5-6516-2245-47E6-A56F1223ED30}"/>
                      </a:ext>
                    </a:extLst>
                  </p:cNvPr>
                  <p:cNvGrpSpPr/>
                  <p:nvPr/>
                </p:nvGrpSpPr>
                <p:grpSpPr>
                  <a:xfrm>
                    <a:off x="10852984" y="6033044"/>
                    <a:ext cx="164072" cy="104873"/>
                    <a:chOff x="10852984" y="6033044"/>
                    <a:chExt cx="164072" cy="104873"/>
                  </a:xfrm>
                  <a:solidFill>
                    <a:srgbClr val="ACB7DF"/>
                  </a:solidFill>
                </p:grpSpPr>
                <p:sp>
                  <p:nvSpPr>
                    <p:cNvPr id="847" name="Freeform: Shape 846">
                      <a:extLst>
                        <a:ext uri="{FF2B5EF4-FFF2-40B4-BE49-F238E27FC236}">
                          <a16:creationId xmlns:a16="http://schemas.microsoft.com/office/drawing/2014/main" id="{DAC82EBC-363F-837F-3530-AE4AEB3B192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852984" y="6033044"/>
                      <a:ext cx="27452" cy="20725"/>
                    </a:xfrm>
                    <a:custGeom>
                      <a:avLst/>
                      <a:gdLst>
                        <a:gd name="connsiteX0" fmla="*/ 27453 w 27452"/>
                        <a:gd name="connsiteY0" fmla="*/ 15066 h 20725"/>
                        <a:gd name="connsiteX1" fmla="*/ 12043 w 27452"/>
                        <a:gd name="connsiteY1" fmla="*/ 20019 h 20725"/>
                        <a:gd name="connsiteX2" fmla="*/ 1586 w 27452"/>
                        <a:gd name="connsiteY2" fmla="*/ 11764 h 20725"/>
                        <a:gd name="connsiteX3" fmla="*/ 3787 w 27452"/>
                        <a:gd name="connsiteY3" fmla="*/ 757 h 20725"/>
                        <a:gd name="connsiteX4" fmla="*/ 6539 w 27452"/>
                        <a:gd name="connsiteY4" fmla="*/ 206 h 20725"/>
                        <a:gd name="connsiteX5" fmla="*/ 18097 w 27452"/>
                        <a:gd name="connsiteY5" fmla="*/ 1857 h 20725"/>
                        <a:gd name="connsiteX6" fmla="*/ 27453 w 27452"/>
                        <a:gd name="connsiteY6" fmla="*/ 15066 h 2072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27452" h="20725">
                          <a:moveTo>
                            <a:pt x="27453" y="15066"/>
                          </a:moveTo>
                          <a:cubicBezTo>
                            <a:pt x="27453" y="18918"/>
                            <a:pt x="20848" y="22220"/>
                            <a:pt x="12043" y="20019"/>
                          </a:cubicBezTo>
                          <a:cubicBezTo>
                            <a:pt x="4888" y="18368"/>
                            <a:pt x="3237" y="15066"/>
                            <a:pt x="1586" y="11764"/>
                          </a:cubicBezTo>
                          <a:cubicBezTo>
                            <a:pt x="-65" y="9012"/>
                            <a:pt x="-1716" y="2958"/>
                            <a:pt x="3787" y="757"/>
                          </a:cubicBezTo>
                          <a:cubicBezTo>
                            <a:pt x="4888" y="206"/>
                            <a:pt x="5438" y="206"/>
                            <a:pt x="6539" y="206"/>
                          </a:cubicBezTo>
                          <a:cubicBezTo>
                            <a:pt x="9841" y="-344"/>
                            <a:pt x="14244" y="206"/>
                            <a:pt x="18097" y="1857"/>
                          </a:cubicBezTo>
                          <a:cubicBezTo>
                            <a:pt x="26352" y="5160"/>
                            <a:pt x="27453" y="10663"/>
                            <a:pt x="27453" y="15066"/>
                          </a:cubicBezTo>
                          <a:close/>
                        </a:path>
                      </a:pathLst>
                    </a:custGeom>
                    <a:solidFill>
                      <a:srgbClr val="ACB7DF"/>
                    </a:solidFill>
                    <a:ln w="5503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848" name="Freeform: Shape 847">
                      <a:extLst>
                        <a:ext uri="{FF2B5EF4-FFF2-40B4-BE49-F238E27FC236}">
                          <a16:creationId xmlns:a16="http://schemas.microsoft.com/office/drawing/2014/main" id="{C8AA2CB0-F988-B812-E3E5-C6A810C073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970980" y="6085684"/>
                      <a:ext cx="10856" cy="6244"/>
                    </a:xfrm>
                    <a:custGeom>
                      <a:avLst/>
                      <a:gdLst>
                        <a:gd name="connsiteX0" fmla="*/ 10722 w 10856"/>
                        <a:gd name="connsiteY0" fmla="*/ 3702 h 6244"/>
                        <a:gd name="connsiteX1" fmla="*/ 1916 w 10856"/>
                        <a:gd name="connsiteY1" fmla="*/ 4803 h 6244"/>
                        <a:gd name="connsiteX2" fmla="*/ 6870 w 10856"/>
                        <a:gd name="connsiteY2" fmla="*/ 400 h 6244"/>
                        <a:gd name="connsiteX3" fmla="*/ 10722 w 10856"/>
                        <a:gd name="connsiteY3" fmla="*/ 3702 h 624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0856" h="6244">
                          <a:moveTo>
                            <a:pt x="10722" y="3702"/>
                          </a:moveTo>
                          <a:cubicBezTo>
                            <a:pt x="10172" y="5904"/>
                            <a:pt x="6319" y="7555"/>
                            <a:pt x="1916" y="4803"/>
                          </a:cubicBezTo>
                          <a:cubicBezTo>
                            <a:pt x="-1386" y="2601"/>
                            <a:pt x="-836" y="-1251"/>
                            <a:pt x="6870" y="400"/>
                          </a:cubicBezTo>
                          <a:cubicBezTo>
                            <a:pt x="10172" y="400"/>
                            <a:pt x="11272" y="2051"/>
                            <a:pt x="10722" y="3702"/>
                          </a:cubicBezTo>
                          <a:close/>
                        </a:path>
                      </a:pathLst>
                    </a:custGeom>
                    <a:solidFill>
                      <a:srgbClr val="ACB7DF"/>
                    </a:solidFill>
                    <a:ln w="5503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849" name="Freeform: Shape 848">
                      <a:extLst>
                        <a:ext uri="{FF2B5EF4-FFF2-40B4-BE49-F238E27FC236}">
                          <a16:creationId xmlns:a16="http://schemas.microsoft.com/office/drawing/2014/main" id="{4F1C762D-843F-69C0-0C7F-1C543F35EF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991539" y="6118304"/>
                      <a:ext cx="25517" cy="19613"/>
                    </a:xfrm>
                    <a:custGeom>
                      <a:avLst/>
                      <a:gdLst>
                        <a:gd name="connsiteX0" fmla="*/ 25385 w 25517"/>
                        <a:gd name="connsiteY0" fmla="*/ 12908 h 19613"/>
                        <a:gd name="connsiteX1" fmla="*/ 20982 w 25517"/>
                        <a:gd name="connsiteY1" fmla="*/ 19513 h 19613"/>
                        <a:gd name="connsiteX2" fmla="*/ 2820 w 25517"/>
                        <a:gd name="connsiteY2" fmla="*/ 10157 h 19613"/>
                        <a:gd name="connsiteX3" fmla="*/ 1169 w 25517"/>
                        <a:gd name="connsiteY3" fmla="*/ 1901 h 19613"/>
                        <a:gd name="connsiteX4" fmla="*/ 20432 w 25517"/>
                        <a:gd name="connsiteY4" fmla="*/ 3552 h 19613"/>
                        <a:gd name="connsiteX5" fmla="*/ 25385 w 25517"/>
                        <a:gd name="connsiteY5" fmla="*/ 12908 h 1961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25517" h="19613">
                          <a:moveTo>
                            <a:pt x="25385" y="12908"/>
                          </a:moveTo>
                          <a:cubicBezTo>
                            <a:pt x="25935" y="16211"/>
                            <a:pt x="24835" y="18962"/>
                            <a:pt x="20982" y="19513"/>
                          </a:cubicBezTo>
                          <a:cubicBezTo>
                            <a:pt x="13277" y="20613"/>
                            <a:pt x="4471" y="12358"/>
                            <a:pt x="2820" y="10157"/>
                          </a:cubicBezTo>
                          <a:cubicBezTo>
                            <a:pt x="1169" y="7955"/>
                            <a:pt x="-1582" y="4653"/>
                            <a:pt x="1169" y="1901"/>
                          </a:cubicBezTo>
                          <a:cubicBezTo>
                            <a:pt x="5572" y="-1951"/>
                            <a:pt x="16579" y="801"/>
                            <a:pt x="20432" y="3552"/>
                          </a:cubicBezTo>
                          <a:cubicBezTo>
                            <a:pt x="21533" y="4653"/>
                            <a:pt x="24284" y="9056"/>
                            <a:pt x="25385" y="12908"/>
                          </a:cubicBezTo>
                          <a:close/>
                        </a:path>
                      </a:pathLst>
                    </a:custGeom>
                    <a:solidFill>
                      <a:srgbClr val="ACB7DF"/>
                    </a:solidFill>
                    <a:ln w="5503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</p:grpSp>
              <p:grpSp>
                <p:nvGrpSpPr>
                  <p:cNvPr id="850" name="Graphic 734">
                    <a:extLst>
                      <a:ext uri="{FF2B5EF4-FFF2-40B4-BE49-F238E27FC236}">
                        <a16:creationId xmlns:a16="http://schemas.microsoft.com/office/drawing/2014/main" id="{48721B31-E413-738F-F70F-364FA7D77913}"/>
                      </a:ext>
                    </a:extLst>
                  </p:cNvPr>
                  <p:cNvGrpSpPr/>
                  <p:nvPr/>
                </p:nvGrpSpPr>
                <p:grpSpPr>
                  <a:xfrm>
                    <a:off x="10138332" y="6009478"/>
                    <a:ext cx="223262" cy="154164"/>
                    <a:chOff x="10138332" y="6009478"/>
                    <a:chExt cx="223262" cy="154164"/>
                  </a:xfrm>
                  <a:solidFill>
                    <a:srgbClr val="ACB7DF"/>
                  </a:solidFill>
                </p:grpSpPr>
                <p:sp>
                  <p:nvSpPr>
                    <p:cNvPr id="851" name="Freeform: Shape 850">
                      <a:extLst>
                        <a:ext uri="{FF2B5EF4-FFF2-40B4-BE49-F238E27FC236}">
                          <a16:creationId xmlns:a16="http://schemas.microsoft.com/office/drawing/2014/main" id="{A85917D3-83A2-BC3C-A0B9-0F177757A2B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138332" y="6142220"/>
                      <a:ext cx="26293" cy="21423"/>
                    </a:xfrm>
                    <a:custGeom>
                      <a:avLst/>
                      <a:gdLst>
                        <a:gd name="connsiteX0" fmla="*/ 23348 w 26293"/>
                        <a:gd name="connsiteY0" fmla="*/ 17061 h 21423"/>
                        <a:gd name="connsiteX1" fmla="*/ 5186 w 26293"/>
                        <a:gd name="connsiteY1" fmla="*/ 19813 h 21423"/>
                        <a:gd name="connsiteX2" fmla="*/ 233 w 26293"/>
                        <a:gd name="connsiteY2" fmla="*/ 10457 h 21423"/>
                        <a:gd name="connsiteX3" fmla="*/ 9589 w 26293"/>
                        <a:gd name="connsiteY3" fmla="*/ 0 h 21423"/>
                        <a:gd name="connsiteX4" fmla="*/ 12891 w 26293"/>
                        <a:gd name="connsiteY4" fmla="*/ 0 h 21423"/>
                        <a:gd name="connsiteX5" fmla="*/ 23348 w 26293"/>
                        <a:gd name="connsiteY5" fmla="*/ 2752 h 21423"/>
                        <a:gd name="connsiteX6" fmla="*/ 23348 w 26293"/>
                        <a:gd name="connsiteY6" fmla="*/ 17061 h 21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26293" h="21423">
                          <a:moveTo>
                            <a:pt x="23348" y="17061"/>
                          </a:moveTo>
                          <a:cubicBezTo>
                            <a:pt x="21146" y="20913"/>
                            <a:pt x="12891" y="23115"/>
                            <a:pt x="5186" y="19813"/>
                          </a:cubicBezTo>
                          <a:cubicBezTo>
                            <a:pt x="-318" y="17061"/>
                            <a:pt x="-318" y="13759"/>
                            <a:pt x="233" y="10457"/>
                          </a:cubicBezTo>
                          <a:cubicBezTo>
                            <a:pt x="783" y="7155"/>
                            <a:pt x="2434" y="1651"/>
                            <a:pt x="9589" y="0"/>
                          </a:cubicBezTo>
                          <a:cubicBezTo>
                            <a:pt x="10689" y="0"/>
                            <a:pt x="11790" y="0"/>
                            <a:pt x="12891" y="0"/>
                          </a:cubicBezTo>
                          <a:cubicBezTo>
                            <a:pt x="16193" y="0"/>
                            <a:pt x="20045" y="1101"/>
                            <a:pt x="23348" y="2752"/>
                          </a:cubicBezTo>
                          <a:cubicBezTo>
                            <a:pt x="28301" y="6604"/>
                            <a:pt x="26099" y="12658"/>
                            <a:pt x="23348" y="17061"/>
                          </a:cubicBezTo>
                          <a:close/>
                        </a:path>
                      </a:pathLst>
                    </a:custGeom>
                    <a:solidFill>
                      <a:srgbClr val="ACB7DF"/>
                    </a:solidFill>
                    <a:ln w="5503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852" name="Freeform: Shape 851">
                      <a:extLst>
                        <a:ext uri="{FF2B5EF4-FFF2-40B4-BE49-F238E27FC236}">
                          <a16:creationId xmlns:a16="http://schemas.microsoft.com/office/drawing/2014/main" id="{F1E02DFB-5CBB-A49C-CF7C-639E777CC61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342065" y="6009478"/>
                      <a:ext cx="10722" cy="6185"/>
                    </a:xfrm>
                    <a:custGeom>
                      <a:avLst/>
                      <a:gdLst>
                        <a:gd name="connsiteX0" fmla="*/ 10035 w 10722"/>
                        <a:gd name="connsiteY0" fmla="*/ 4510 h 6185"/>
                        <a:gd name="connsiteX1" fmla="*/ 679 w 10722"/>
                        <a:gd name="connsiteY1" fmla="*/ 4510 h 6185"/>
                        <a:gd name="connsiteX2" fmla="*/ 8384 w 10722"/>
                        <a:gd name="connsiteY2" fmla="*/ 657 h 6185"/>
                        <a:gd name="connsiteX3" fmla="*/ 10035 w 10722"/>
                        <a:gd name="connsiteY3" fmla="*/ 4510 h 618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0722" h="6185">
                          <a:moveTo>
                            <a:pt x="10035" y="4510"/>
                          </a:moveTo>
                          <a:cubicBezTo>
                            <a:pt x="7834" y="6161"/>
                            <a:pt x="3431" y="7262"/>
                            <a:pt x="679" y="4510"/>
                          </a:cubicBezTo>
                          <a:cubicBezTo>
                            <a:pt x="-1522" y="2308"/>
                            <a:pt x="1780" y="-1544"/>
                            <a:pt x="8384" y="657"/>
                          </a:cubicBezTo>
                          <a:cubicBezTo>
                            <a:pt x="11136" y="1758"/>
                            <a:pt x="11136" y="3409"/>
                            <a:pt x="10035" y="4510"/>
                          </a:cubicBezTo>
                          <a:close/>
                        </a:path>
                      </a:pathLst>
                    </a:custGeom>
                    <a:solidFill>
                      <a:srgbClr val="ACB7DF"/>
                    </a:solidFill>
                    <a:ln w="5503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853" name="Freeform: Shape 852">
                      <a:extLst>
                        <a:ext uri="{FF2B5EF4-FFF2-40B4-BE49-F238E27FC236}">
                          <a16:creationId xmlns:a16="http://schemas.microsoft.com/office/drawing/2014/main" id="{F0B70971-2722-B941-DE41-3621792C45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339604" y="6044180"/>
                      <a:ext cx="21990" cy="20463"/>
                    </a:xfrm>
                    <a:custGeom>
                      <a:avLst/>
                      <a:gdLst>
                        <a:gd name="connsiteX0" fmla="*/ 20752 w 21990"/>
                        <a:gd name="connsiteY0" fmla="*/ 14387 h 20463"/>
                        <a:gd name="connsiteX1" fmla="*/ 12497 w 21990"/>
                        <a:gd name="connsiteY1" fmla="*/ 20441 h 20463"/>
                        <a:gd name="connsiteX2" fmla="*/ 389 w 21990"/>
                        <a:gd name="connsiteY2" fmla="*/ 8883 h 20463"/>
                        <a:gd name="connsiteX3" fmla="*/ 3141 w 21990"/>
                        <a:gd name="connsiteY3" fmla="*/ 1178 h 20463"/>
                        <a:gd name="connsiteX4" fmla="*/ 20752 w 21990"/>
                        <a:gd name="connsiteY4" fmla="*/ 5031 h 20463"/>
                        <a:gd name="connsiteX5" fmla="*/ 20752 w 21990"/>
                        <a:gd name="connsiteY5" fmla="*/ 14387 h 2046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21990" h="20463">
                          <a:moveTo>
                            <a:pt x="20752" y="14387"/>
                          </a:moveTo>
                          <a:cubicBezTo>
                            <a:pt x="19651" y="17689"/>
                            <a:pt x="16900" y="20441"/>
                            <a:pt x="12497" y="20441"/>
                          </a:cubicBezTo>
                          <a:cubicBezTo>
                            <a:pt x="4242" y="20991"/>
                            <a:pt x="940" y="11635"/>
                            <a:pt x="389" y="8883"/>
                          </a:cubicBezTo>
                          <a:cubicBezTo>
                            <a:pt x="-161" y="6682"/>
                            <a:pt x="-711" y="2829"/>
                            <a:pt x="3141" y="1178"/>
                          </a:cubicBezTo>
                          <a:cubicBezTo>
                            <a:pt x="9745" y="-2124"/>
                            <a:pt x="19101" y="2279"/>
                            <a:pt x="20752" y="5031"/>
                          </a:cubicBezTo>
                          <a:cubicBezTo>
                            <a:pt x="22403" y="6131"/>
                            <a:pt x="22403" y="10534"/>
                            <a:pt x="20752" y="14387"/>
                          </a:cubicBezTo>
                          <a:close/>
                        </a:path>
                      </a:pathLst>
                    </a:custGeom>
                    <a:solidFill>
                      <a:srgbClr val="ACB7DF"/>
                    </a:solidFill>
                    <a:ln w="5503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</p:grpSp>
            </p:grpSp>
          </p:grpSp>
        </p:grpSp>
        <p:grpSp>
          <p:nvGrpSpPr>
            <p:cNvPr id="854" name="Graphic 734">
              <a:extLst>
                <a:ext uri="{FF2B5EF4-FFF2-40B4-BE49-F238E27FC236}">
                  <a16:creationId xmlns:a16="http://schemas.microsoft.com/office/drawing/2014/main" id="{54ED289A-0B2E-5BA7-D98C-FEA09188102F}"/>
                </a:ext>
              </a:extLst>
            </p:cNvPr>
            <p:cNvGrpSpPr/>
            <p:nvPr/>
          </p:nvGrpSpPr>
          <p:grpSpPr>
            <a:xfrm>
              <a:off x="-22978" y="5333869"/>
              <a:ext cx="3206249" cy="1541249"/>
              <a:chOff x="-2784762" y="5801002"/>
              <a:chExt cx="6273994" cy="3015919"/>
            </a:xfrm>
          </p:grpSpPr>
          <p:grpSp>
            <p:nvGrpSpPr>
              <p:cNvPr id="855" name="Graphic 734">
                <a:extLst>
                  <a:ext uri="{FF2B5EF4-FFF2-40B4-BE49-F238E27FC236}">
                    <a16:creationId xmlns:a16="http://schemas.microsoft.com/office/drawing/2014/main" id="{94B856AC-8229-66F6-A89D-A765CC61361D}"/>
                  </a:ext>
                </a:extLst>
              </p:cNvPr>
              <p:cNvGrpSpPr/>
              <p:nvPr/>
            </p:nvGrpSpPr>
            <p:grpSpPr>
              <a:xfrm>
                <a:off x="-2784762" y="6175791"/>
                <a:ext cx="6273994" cy="2641131"/>
                <a:chOff x="-2784762" y="6175791"/>
                <a:chExt cx="6273994" cy="2641131"/>
              </a:xfrm>
            </p:grpSpPr>
            <p:sp>
              <p:nvSpPr>
                <p:cNvPr id="856" name="Freeform: Shape 855">
                  <a:extLst>
                    <a:ext uri="{FF2B5EF4-FFF2-40B4-BE49-F238E27FC236}">
                      <a16:creationId xmlns:a16="http://schemas.microsoft.com/office/drawing/2014/main" id="{221901DC-50CC-C07C-D9BB-88E2F5B3C7BB}"/>
                    </a:ext>
                  </a:extLst>
                </p:cNvPr>
                <p:cNvSpPr/>
                <p:nvPr/>
              </p:nvSpPr>
              <p:spPr>
                <a:xfrm>
                  <a:off x="-2784762" y="6175791"/>
                  <a:ext cx="6273443" cy="2640580"/>
                </a:xfrm>
                <a:custGeom>
                  <a:avLst/>
                  <a:gdLst>
                    <a:gd name="connsiteX0" fmla="*/ 790303 w 6273443"/>
                    <a:gd name="connsiteY0" fmla="*/ 0 h 2640580"/>
                    <a:gd name="connsiteX1" fmla="*/ 6273444 w 6273443"/>
                    <a:gd name="connsiteY1" fmla="*/ 0 h 2640580"/>
                    <a:gd name="connsiteX2" fmla="*/ 6273444 w 6273443"/>
                    <a:gd name="connsiteY2" fmla="*/ 2640581 h 2640580"/>
                    <a:gd name="connsiteX3" fmla="*/ 0 w 6273443"/>
                    <a:gd name="connsiteY3" fmla="*/ 2640581 h 2640580"/>
                    <a:gd name="connsiteX4" fmla="*/ 0 w 6273443"/>
                    <a:gd name="connsiteY4" fmla="*/ 332412 h 2640580"/>
                    <a:gd name="connsiteX5" fmla="*/ 790303 w 6273443"/>
                    <a:gd name="connsiteY5" fmla="*/ 0 h 26405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6273443" h="2640580">
                      <a:moveTo>
                        <a:pt x="790303" y="0"/>
                      </a:moveTo>
                      <a:lnTo>
                        <a:pt x="6273444" y="0"/>
                      </a:lnTo>
                      <a:lnTo>
                        <a:pt x="6273444" y="2640581"/>
                      </a:lnTo>
                      <a:lnTo>
                        <a:pt x="0" y="2640581"/>
                      </a:lnTo>
                      <a:lnTo>
                        <a:pt x="0" y="332412"/>
                      </a:lnTo>
                      <a:cubicBezTo>
                        <a:pt x="0" y="148595"/>
                        <a:pt x="353875" y="0"/>
                        <a:pt x="790303" y="0"/>
                      </a:cubicBezTo>
                      <a:close/>
                    </a:path>
                  </a:pathLst>
                </a:custGeom>
                <a:solidFill>
                  <a:srgbClr val="6368A1"/>
                </a:solidFill>
                <a:ln w="5503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857" name="Freeform: Shape 856">
                  <a:extLst>
                    <a:ext uri="{FF2B5EF4-FFF2-40B4-BE49-F238E27FC236}">
                      <a16:creationId xmlns:a16="http://schemas.microsoft.com/office/drawing/2014/main" id="{29E4A162-B925-688D-8069-0F4127F2CF56}"/>
                    </a:ext>
                  </a:extLst>
                </p:cNvPr>
                <p:cNvSpPr/>
                <p:nvPr/>
              </p:nvSpPr>
              <p:spPr>
                <a:xfrm>
                  <a:off x="-2784762" y="7740987"/>
                  <a:ext cx="6273443" cy="1075384"/>
                </a:xfrm>
                <a:custGeom>
                  <a:avLst/>
                  <a:gdLst>
                    <a:gd name="connsiteX0" fmla="*/ 5982859 w 6273443"/>
                    <a:gd name="connsiteY0" fmla="*/ 999436 h 1075384"/>
                    <a:gd name="connsiteX1" fmla="*/ 5716489 w 6273443"/>
                    <a:gd name="connsiteY1" fmla="*/ 927340 h 1075384"/>
                    <a:gd name="connsiteX2" fmla="*/ 5349956 w 6273443"/>
                    <a:gd name="connsiteY2" fmla="*/ 379742 h 1075384"/>
                    <a:gd name="connsiteX3" fmla="*/ 5349956 w 6273443"/>
                    <a:gd name="connsiteY3" fmla="*/ 962012 h 1075384"/>
                    <a:gd name="connsiteX4" fmla="*/ 5183200 w 6273443"/>
                    <a:gd name="connsiteY4" fmla="*/ 1031907 h 1075384"/>
                    <a:gd name="connsiteX5" fmla="*/ 4845285 w 6273443"/>
                    <a:gd name="connsiteY5" fmla="*/ 556955 h 1075384"/>
                    <a:gd name="connsiteX6" fmla="*/ 4579465 w 6273443"/>
                    <a:gd name="connsiteY6" fmla="*/ 904226 h 1075384"/>
                    <a:gd name="connsiteX7" fmla="*/ 4442428 w 6273443"/>
                    <a:gd name="connsiteY7" fmla="*/ 223993 h 1075384"/>
                    <a:gd name="connsiteX8" fmla="*/ 4320801 w 6273443"/>
                    <a:gd name="connsiteY8" fmla="*/ 961462 h 1075384"/>
                    <a:gd name="connsiteX9" fmla="*/ 4124876 w 6273443"/>
                    <a:gd name="connsiteY9" fmla="*/ 719308 h 1075384"/>
                    <a:gd name="connsiteX10" fmla="*/ 3562418 w 6273443"/>
                    <a:gd name="connsiteY10" fmla="*/ 0 h 1075384"/>
                    <a:gd name="connsiteX11" fmla="*/ 3336224 w 6273443"/>
                    <a:gd name="connsiteY11" fmla="*/ 881111 h 1075384"/>
                    <a:gd name="connsiteX12" fmla="*/ 2909152 w 6273443"/>
                    <a:gd name="connsiteY12" fmla="*/ 961462 h 1075384"/>
                    <a:gd name="connsiteX13" fmla="*/ 2627923 w 6273443"/>
                    <a:gd name="connsiteY13" fmla="*/ 72646 h 1075384"/>
                    <a:gd name="connsiteX14" fmla="*/ 2454012 w 6273443"/>
                    <a:gd name="connsiteY14" fmla="*/ 791954 h 1075384"/>
                    <a:gd name="connsiteX15" fmla="*/ 2207455 w 6273443"/>
                    <a:gd name="connsiteY15" fmla="*/ 72646 h 1075384"/>
                    <a:gd name="connsiteX16" fmla="*/ 2242128 w 6273443"/>
                    <a:gd name="connsiteY16" fmla="*/ 775444 h 1075384"/>
                    <a:gd name="connsiteX17" fmla="*/ 1975207 w 6273443"/>
                    <a:gd name="connsiteY17" fmla="*/ 961462 h 1075384"/>
                    <a:gd name="connsiteX18" fmla="*/ 1498604 w 6273443"/>
                    <a:gd name="connsiteY18" fmla="*/ 517880 h 1075384"/>
                    <a:gd name="connsiteX19" fmla="*/ 1410548 w 6273443"/>
                    <a:gd name="connsiteY19" fmla="*/ 845888 h 1075384"/>
                    <a:gd name="connsiteX20" fmla="*/ 987329 w 6273443"/>
                    <a:gd name="connsiteY20" fmla="*/ 943851 h 1075384"/>
                    <a:gd name="connsiteX21" fmla="*/ 1046216 w 6273443"/>
                    <a:gd name="connsiteY21" fmla="*/ 458442 h 1075384"/>
                    <a:gd name="connsiteX22" fmla="*/ 446334 w 6273443"/>
                    <a:gd name="connsiteY22" fmla="*/ 962012 h 1075384"/>
                    <a:gd name="connsiteX23" fmla="*/ 0 w 6273443"/>
                    <a:gd name="connsiteY23" fmla="*/ 409461 h 1075384"/>
                    <a:gd name="connsiteX24" fmla="*/ 0 w 6273443"/>
                    <a:gd name="connsiteY24" fmla="*/ 1075384 h 1075384"/>
                    <a:gd name="connsiteX25" fmla="*/ 6273444 w 6273443"/>
                    <a:gd name="connsiteY25" fmla="*/ 1075384 h 1075384"/>
                    <a:gd name="connsiteX26" fmla="*/ 6273444 w 6273443"/>
                    <a:gd name="connsiteY26" fmla="*/ 993933 h 1075384"/>
                    <a:gd name="connsiteX27" fmla="*/ 6273444 w 6273443"/>
                    <a:gd name="connsiteY27" fmla="*/ 409461 h 1075384"/>
                    <a:gd name="connsiteX28" fmla="*/ 5982859 w 6273443"/>
                    <a:gd name="connsiteY28" fmla="*/ 999436 h 10753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6273443" h="1075384">
                      <a:moveTo>
                        <a:pt x="5982859" y="999436"/>
                      </a:moveTo>
                      <a:lnTo>
                        <a:pt x="5716489" y="927340"/>
                      </a:lnTo>
                      <a:lnTo>
                        <a:pt x="5349956" y="379742"/>
                      </a:lnTo>
                      <a:lnTo>
                        <a:pt x="5349956" y="962012"/>
                      </a:lnTo>
                      <a:lnTo>
                        <a:pt x="5183200" y="1031907"/>
                      </a:lnTo>
                      <a:lnTo>
                        <a:pt x="4845285" y="556955"/>
                      </a:lnTo>
                      <a:lnTo>
                        <a:pt x="4579465" y="904226"/>
                      </a:lnTo>
                      <a:lnTo>
                        <a:pt x="4442428" y="223993"/>
                      </a:lnTo>
                      <a:lnTo>
                        <a:pt x="4320801" y="961462"/>
                      </a:lnTo>
                      <a:cubicBezTo>
                        <a:pt x="4320801" y="961462"/>
                        <a:pt x="4179361" y="808465"/>
                        <a:pt x="4124876" y="719308"/>
                      </a:cubicBezTo>
                      <a:cubicBezTo>
                        <a:pt x="4069841" y="630151"/>
                        <a:pt x="3562418" y="0"/>
                        <a:pt x="3562418" y="0"/>
                      </a:cubicBezTo>
                      <a:lnTo>
                        <a:pt x="3336224" y="881111"/>
                      </a:lnTo>
                      <a:lnTo>
                        <a:pt x="2909152" y="961462"/>
                      </a:lnTo>
                      <a:lnTo>
                        <a:pt x="2627923" y="72646"/>
                      </a:lnTo>
                      <a:lnTo>
                        <a:pt x="2454012" y="791954"/>
                      </a:lnTo>
                      <a:lnTo>
                        <a:pt x="2207455" y="72646"/>
                      </a:lnTo>
                      <a:lnTo>
                        <a:pt x="2242128" y="775444"/>
                      </a:lnTo>
                      <a:lnTo>
                        <a:pt x="1975207" y="961462"/>
                      </a:lnTo>
                      <a:lnTo>
                        <a:pt x="1498604" y="517880"/>
                      </a:lnTo>
                      <a:lnTo>
                        <a:pt x="1410548" y="845888"/>
                      </a:lnTo>
                      <a:lnTo>
                        <a:pt x="987329" y="943851"/>
                      </a:lnTo>
                      <a:lnTo>
                        <a:pt x="1046216" y="458442"/>
                      </a:lnTo>
                      <a:lnTo>
                        <a:pt x="446334" y="962012"/>
                      </a:lnTo>
                      <a:lnTo>
                        <a:pt x="0" y="409461"/>
                      </a:lnTo>
                      <a:lnTo>
                        <a:pt x="0" y="1075384"/>
                      </a:lnTo>
                      <a:lnTo>
                        <a:pt x="6273444" y="1075384"/>
                      </a:lnTo>
                      <a:lnTo>
                        <a:pt x="6273444" y="993933"/>
                      </a:lnTo>
                      <a:lnTo>
                        <a:pt x="6273444" y="409461"/>
                      </a:lnTo>
                      <a:lnTo>
                        <a:pt x="5982859" y="999436"/>
                      </a:lnTo>
                      <a:close/>
                    </a:path>
                  </a:pathLst>
                </a:custGeom>
                <a:solidFill>
                  <a:srgbClr val="6368A1"/>
                </a:solidFill>
                <a:ln w="5503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858" name="Freeform: Shape 857">
                  <a:extLst>
                    <a:ext uri="{FF2B5EF4-FFF2-40B4-BE49-F238E27FC236}">
                      <a16:creationId xmlns:a16="http://schemas.microsoft.com/office/drawing/2014/main" id="{9913D30E-3897-7A8E-6E0B-0ED71C05E34C}"/>
                    </a:ext>
                  </a:extLst>
                </p:cNvPr>
                <p:cNvSpPr/>
                <p:nvPr/>
              </p:nvSpPr>
              <p:spPr>
                <a:xfrm>
                  <a:off x="-2784762" y="6508203"/>
                  <a:ext cx="14859" cy="63840"/>
                </a:xfrm>
                <a:custGeom>
                  <a:avLst/>
                  <a:gdLst>
                    <a:gd name="connsiteX0" fmla="*/ 0 w 14859"/>
                    <a:gd name="connsiteY0" fmla="*/ 63841 h 63840"/>
                    <a:gd name="connsiteX1" fmla="*/ 0 w 14859"/>
                    <a:gd name="connsiteY1" fmla="*/ 0 h 63840"/>
                    <a:gd name="connsiteX2" fmla="*/ 14859 w 14859"/>
                    <a:gd name="connsiteY2" fmla="*/ 63841 h 63840"/>
                    <a:gd name="connsiteX3" fmla="*/ 0 w 14859"/>
                    <a:gd name="connsiteY3" fmla="*/ 63841 h 638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859" h="63840">
                      <a:moveTo>
                        <a:pt x="0" y="63841"/>
                      </a:moveTo>
                      <a:lnTo>
                        <a:pt x="0" y="0"/>
                      </a:lnTo>
                      <a:cubicBezTo>
                        <a:pt x="0" y="22014"/>
                        <a:pt x="5504" y="42927"/>
                        <a:pt x="14859" y="63841"/>
                      </a:cubicBezTo>
                      <a:lnTo>
                        <a:pt x="0" y="63841"/>
                      </a:lnTo>
                      <a:close/>
                    </a:path>
                  </a:pathLst>
                </a:custGeom>
                <a:solidFill>
                  <a:srgbClr val="6368A1"/>
                </a:solidFill>
                <a:ln w="5503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grpSp>
              <p:nvGrpSpPr>
                <p:cNvPr id="859" name="Graphic 734">
                  <a:extLst>
                    <a:ext uri="{FF2B5EF4-FFF2-40B4-BE49-F238E27FC236}">
                      <a16:creationId xmlns:a16="http://schemas.microsoft.com/office/drawing/2014/main" id="{69B66C64-CF63-A1FB-F759-98CB54A981B3}"/>
                    </a:ext>
                  </a:extLst>
                </p:cNvPr>
                <p:cNvGrpSpPr/>
                <p:nvPr/>
              </p:nvGrpSpPr>
              <p:grpSpPr>
                <a:xfrm>
                  <a:off x="-2310360" y="6175791"/>
                  <a:ext cx="5799592" cy="2641131"/>
                  <a:chOff x="-2310360" y="6175791"/>
                  <a:chExt cx="5799592" cy="2641131"/>
                </a:xfrm>
                <a:solidFill>
                  <a:srgbClr val="6368A1"/>
                </a:solidFill>
              </p:grpSpPr>
              <p:sp>
                <p:nvSpPr>
                  <p:cNvPr id="860" name="Freeform: Shape 859">
                    <a:extLst>
                      <a:ext uri="{FF2B5EF4-FFF2-40B4-BE49-F238E27FC236}">
                        <a16:creationId xmlns:a16="http://schemas.microsoft.com/office/drawing/2014/main" id="{F58D5654-EC41-02CB-E41D-E339D471072C}"/>
                      </a:ext>
                    </a:extLst>
                  </p:cNvPr>
                  <p:cNvSpPr/>
                  <p:nvPr/>
                </p:nvSpPr>
                <p:spPr>
                  <a:xfrm>
                    <a:off x="777304" y="7884041"/>
                    <a:ext cx="3301" cy="15997"/>
                  </a:xfrm>
                  <a:custGeom>
                    <a:avLst/>
                    <a:gdLst>
                      <a:gd name="connsiteX0" fmla="*/ 901 w 3301"/>
                      <a:gd name="connsiteY0" fmla="*/ 38 h 15997"/>
                      <a:gd name="connsiteX1" fmla="*/ 3103 w 3301"/>
                      <a:gd name="connsiteY1" fmla="*/ 15998 h 15997"/>
                      <a:gd name="connsiteX2" fmla="*/ 901 w 3301"/>
                      <a:gd name="connsiteY2" fmla="*/ 38 h 159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3301" h="15997">
                        <a:moveTo>
                          <a:pt x="901" y="38"/>
                        </a:moveTo>
                        <a:cubicBezTo>
                          <a:pt x="-749" y="588"/>
                          <a:pt x="-199" y="6091"/>
                          <a:pt x="3103" y="15998"/>
                        </a:cubicBezTo>
                        <a:cubicBezTo>
                          <a:pt x="3653" y="4991"/>
                          <a:pt x="3103" y="-513"/>
                          <a:pt x="901" y="38"/>
                        </a:cubicBezTo>
                        <a:close/>
                      </a:path>
                    </a:pathLst>
                  </a:custGeom>
                  <a:solidFill>
                    <a:srgbClr val="6368A1"/>
                  </a:solidFill>
                  <a:ln w="5503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861" name="Freeform: Shape 860">
                    <a:extLst>
                      <a:ext uri="{FF2B5EF4-FFF2-40B4-BE49-F238E27FC236}">
                        <a16:creationId xmlns:a16="http://schemas.microsoft.com/office/drawing/2014/main" id="{F87DC68C-C14F-6EDF-21E9-7B79BF1BB3E6}"/>
                      </a:ext>
                    </a:extLst>
                  </p:cNvPr>
                  <p:cNvSpPr/>
                  <p:nvPr/>
                </p:nvSpPr>
                <p:spPr>
                  <a:xfrm>
                    <a:off x="-1971894" y="6175791"/>
                    <a:ext cx="1597116" cy="2640580"/>
                  </a:xfrm>
                  <a:custGeom>
                    <a:avLst/>
                    <a:gdLst>
                      <a:gd name="connsiteX0" fmla="*/ 1102352 w 1597116"/>
                      <a:gd name="connsiteY0" fmla="*/ 0 h 2640580"/>
                      <a:gd name="connsiteX1" fmla="*/ 599332 w 1597116"/>
                      <a:gd name="connsiteY1" fmla="*/ 0 h 2640580"/>
                      <a:gd name="connsiteX2" fmla="*/ 668125 w 1597116"/>
                      <a:gd name="connsiteY2" fmla="*/ 493114 h 2640580"/>
                      <a:gd name="connsiteX3" fmla="*/ 0 w 1597116"/>
                      <a:gd name="connsiteY3" fmla="*/ 2640581 h 2640580"/>
                      <a:gd name="connsiteX4" fmla="*/ 623547 w 1597116"/>
                      <a:gd name="connsiteY4" fmla="*/ 2640581 h 2640580"/>
                      <a:gd name="connsiteX5" fmla="*/ 686287 w 1597116"/>
                      <a:gd name="connsiteY5" fmla="*/ 2199200 h 2640580"/>
                      <a:gd name="connsiteX6" fmla="*/ 992282 w 1597116"/>
                      <a:gd name="connsiteY6" fmla="*/ 2640581 h 2640580"/>
                      <a:gd name="connsiteX7" fmla="*/ 1597117 w 1597116"/>
                      <a:gd name="connsiteY7" fmla="*/ 2640581 h 2640580"/>
                      <a:gd name="connsiteX8" fmla="*/ 1138675 w 1597116"/>
                      <a:gd name="connsiteY8" fmla="*/ 369835 h 26405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97116" h="2640580">
                        <a:moveTo>
                          <a:pt x="1102352" y="0"/>
                        </a:moveTo>
                        <a:lnTo>
                          <a:pt x="599332" y="0"/>
                        </a:lnTo>
                        <a:lnTo>
                          <a:pt x="668125" y="493114"/>
                        </a:lnTo>
                        <a:lnTo>
                          <a:pt x="0" y="2640581"/>
                        </a:lnTo>
                        <a:lnTo>
                          <a:pt x="623547" y="2640581"/>
                        </a:lnTo>
                        <a:lnTo>
                          <a:pt x="686287" y="2199200"/>
                        </a:lnTo>
                        <a:lnTo>
                          <a:pt x="992282" y="2640581"/>
                        </a:lnTo>
                        <a:lnTo>
                          <a:pt x="1597117" y="2640581"/>
                        </a:lnTo>
                        <a:lnTo>
                          <a:pt x="1138675" y="369835"/>
                        </a:lnTo>
                        <a:close/>
                      </a:path>
                    </a:pathLst>
                  </a:custGeom>
                  <a:solidFill>
                    <a:srgbClr val="6368A1"/>
                  </a:solidFill>
                  <a:ln w="5503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862" name="Freeform: Shape 861">
                    <a:extLst>
                      <a:ext uri="{FF2B5EF4-FFF2-40B4-BE49-F238E27FC236}">
                        <a16:creationId xmlns:a16="http://schemas.microsoft.com/office/drawing/2014/main" id="{82F56A37-2A12-A5BD-60CE-6BA9872DD980}"/>
                      </a:ext>
                    </a:extLst>
                  </p:cNvPr>
                  <p:cNvSpPr/>
                  <p:nvPr/>
                </p:nvSpPr>
                <p:spPr>
                  <a:xfrm>
                    <a:off x="-219578" y="6175791"/>
                    <a:ext cx="1905313" cy="2641131"/>
                  </a:xfrm>
                  <a:custGeom>
                    <a:avLst/>
                    <a:gdLst>
                      <a:gd name="connsiteX0" fmla="*/ 1298827 w 1905313"/>
                      <a:gd name="connsiteY0" fmla="*/ 0 h 2641131"/>
                      <a:gd name="connsiteX1" fmla="*/ 165655 w 1905313"/>
                      <a:gd name="connsiteY1" fmla="*/ 0 h 2641131"/>
                      <a:gd name="connsiteX2" fmla="*/ 122178 w 1905313"/>
                      <a:gd name="connsiteY2" fmla="*/ 678582 h 2641131"/>
                      <a:gd name="connsiteX3" fmla="*/ 0 w 1905313"/>
                      <a:gd name="connsiteY3" fmla="*/ 2641131 h 2641131"/>
                      <a:gd name="connsiteX4" fmla="*/ 857996 w 1905313"/>
                      <a:gd name="connsiteY4" fmla="*/ 2641131 h 2641131"/>
                      <a:gd name="connsiteX5" fmla="*/ 999987 w 1905313"/>
                      <a:gd name="connsiteY5" fmla="*/ 1724798 h 2641131"/>
                      <a:gd name="connsiteX6" fmla="*/ 997785 w 1905313"/>
                      <a:gd name="connsiteY6" fmla="*/ 1708838 h 2641131"/>
                      <a:gd name="connsiteX7" fmla="*/ 999987 w 1905313"/>
                      <a:gd name="connsiteY7" fmla="*/ 1724798 h 2641131"/>
                      <a:gd name="connsiteX8" fmla="*/ 1429810 w 1905313"/>
                      <a:gd name="connsiteY8" fmla="*/ 2641131 h 2641131"/>
                      <a:gd name="connsiteX9" fmla="*/ 1905313 w 1905313"/>
                      <a:gd name="connsiteY9" fmla="*/ 2641131 h 2641131"/>
                      <a:gd name="connsiteX10" fmla="*/ 1831566 w 1905313"/>
                      <a:gd name="connsiteY10" fmla="*/ 744624 h 2641131"/>
                      <a:gd name="connsiteX11" fmla="*/ 1298827 w 1905313"/>
                      <a:gd name="connsiteY11" fmla="*/ 0 h 264113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905313" h="2641131">
                        <a:moveTo>
                          <a:pt x="1298827" y="0"/>
                        </a:moveTo>
                        <a:lnTo>
                          <a:pt x="165655" y="0"/>
                        </a:lnTo>
                        <a:lnTo>
                          <a:pt x="122178" y="678582"/>
                        </a:lnTo>
                        <a:lnTo>
                          <a:pt x="0" y="2641131"/>
                        </a:lnTo>
                        <a:lnTo>
                          <a:pt x="857996" y="2641131"/>
                        </a:lnTo>
                        <a:cubicBezTo>
                          <a:pt x="916884" y="2298814"/>
                          <a:pt x="997235" y="1817257"/>
                          <a:pt x="999987" y="1724798"/>
                        </a:cubicBezTo>
                        <a:cubicBezTo>
                          <a:pt x="996685" y="1714892"/>
                          <a:pt x="996134" y="1709388"/>
                          <a:pt x="997785" y="1708838"/>
                        </a:cubicBezTo>
                        <a:cubicBezTo>
                          <a:pt x="999987" y="1708288"/>
                          <a:pt x="1000537" y="1713791"/>
                          <a:pt x="999987" y="1724798"/>
                        </a:cubicBezTo>
                        <a:cubicBezTo>
                          <a:pt x="1029705" y="1817807"/>
                          <a:pt x="1261953" y="2298814"/>
                          <a:pt x="1429810" y="2641131"/>
                        </a:cubicBezTo>
                        <a:lnTo>
                          <a:pt x="1905313" y="2641131"/>
                        </a:lnTo>
                        <a:lnTo>
                          <a:pt x="1831566" y="744624"/>
                        </a:lnTo>
                        <a:lnTo>
                          <a:pt x="1298827" y="0"/>
                        </a:lnTo>
                        <a:close/>
                      </a:path>
                    </a:pathLst>
                  </a:custGeom>
                  <a:solidFill>
                    <a:srgbClr val="6368A1"/>
                  </a:solidFill>
                  <a:ln w="5503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863" name="Freeform: Shape 862">
                    <a:extLst>
                      <a:ext uri="{FF2B5EF4-FFF2-40B4-BE49-F238E27FC236}">
                        <a16:creationId xmlns:a16="http://schemas.microsoft.com/office/drawing/2014/main" id="{A1ABF5B8-B4EC-5BF5-D5B0-9FCD40778FF9}"/>
                      </a:ext>
                    </a:extLst>
                  </p:cNvPr>
                  <p:cNvSpPr/>
                  <p:nvPr/>
                </p:nvSpPr>
                <p:spPr>
                  <a:xfrm>
                    <a:off x="1972466" y="6175791"/>
                    <a:ext cx="1516765" cy="2640580"/>
                  </a:xfrm>
                  <a:custGeom>
                    <a:avLst/>
                    <a:gdLst>
                      <a:gd name="connsiteX0" fmla="*/ 1516215 w 1516765"/>
                      <a:gd name="connsiteY0" fmla="*/ 0 h 2640580"/>
                      <a:gd name="connsiteX1" fmla="*/ 352224 w 1516765"/>
                      <a:gd name="connsiteY1" fmla="*/ 0 h 2640580"/>
                      <a:gd name="connsiteX2" fmla="*/ 383044 w 1516765"/>
                      <a:gd name="connsiteY2" fmla="*/ 396252 h 2640580"/>
                      <a:gd name="connsiteX3" fmla="*/ 0 w 1516765"/>
                      <a:gd name="connsiteY3" fmla="*/ 2640581 h 2640580"/>
                      <a:gd name="connsiteX4" fmla="*/ 582270 w 1516765"/>
                      <a:gd name="connsiteY4" fmla="*/ 2640581 h 2640580"/>
                      <a:gd name="connsiteX5" fmla="*/ 749577 w 1516765"/>
                      <a:gd name="connsiteY5" fmla="*/ 712153 h 2640580"/>
                      <a:gd name="connsiteX6" fmla="*/ 747375 w 1516765"/>
                      <a:gd name="connsiteY6" fmla="*/ 686287 h 2640580"/>
                      <a:gd name="connsiteX7" fmla="*/ 749577 w 1516765"/>
                      <a:gd name="connsiteY7" fmla="*/ 712153 h 2640580"/>
                      <a:gd name="connsiteX8" fmla="*/ 1246543 w 1516765"/>
                      <a:gd name="connsiteY8" fmla="*/ 2640581 h 2640580"/>
                      <a:gd name="connsiteX9" fmla="*/ 1516765 w 1516765"/>
                      <a:gd name="connsiteY9" fmla="*/ 2640581 h 2640580"/>
                      <a:gd name="connsiteX10" fmla="*/ 1516765 w 1516765"/>
                      <a:gd name="connsiteY10" fmla="*/ 0 h 26405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516765" h="2640580">
                        <a:moveTo>
                          <a:pt x="1516215" y="0"/>
                        </a:moveTo>
                        <a:lnTo>
                          <a:pt x="352224" y="0"/>
                        </a:lnTo>
                        <a:lnTo>
                          <a:pt x="383044" y="396252"/>
                        </a:lnTo>
                        <a:lnTo>
                          <a:pt x="0" y="2640581"/>
                        </a:lnTo>
                        <a:lnTo>
                          <a:pt x="582270" y="2640581"/>
                        </a:lnTo>
                        <a:cubicBezTo>
                          <a:pt x="619144" y="2251483"/>
                          <a:pt x="745725" y="913031"/>
                          <a:pt x="749577" y="712153"/>
                        </a:cubicBezTo>
                        <a:cubicBezTo>
                          <a:pt x="746825" y="696193"/>
                          <a:pt x="746275" y="687388"/>
                          <a:pt x="747375" y="686287"/>
                        </a:cubicBezTo>
                        <a:cubicBezTo>
                          <a:pt x="749027" y="685737"/>
                          <a:pt x="749577" y="694542"/>
                          <a:pt x="749577" y="712153"/>
                        </a:cubicBezTo>
                        <a:cubicBezTo>
                          <a:pt x="784249" y="913582"/>
                          <a:pt x="1141977" y="2250933"/>
                          <a:pt x="1246543" y="2640581"/>
                        </a:cubicBezTo>
                        <a:lnTo>
                          <a:pt x="1516765" y="2640581"/>
                        </a:lnTo>
                        <a:lnTo>
                          <a:pt x="1516765" y="0"/>
                        </a:lnTo>
                        <a:close/>
                      </a:path>
                    </a:pathLst>
                  </a:custGeom>
                  <a:solidFill>
                    <a:srgbClr val="6368A1"/>
                  </a:solidFill>
                  <a:ln w="5503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864" name="Freeform: Shape 863">
                    <a:extLst>
                      <a:ext uri="{FF2B5EF4-FFF2-40B4-BE49-F238E27FC236}">
                        <a16:creationId xmlns:a16="http://schemas.microsoft.com/office/drawing/2014/main" id="{ED8B7041-6AB0-8AA8-C48A-A40CB2749622}"/>
                      </a:ext>
                    </a:extLst>
                  </p:cNvPr>
                  <p:cNvSpPr/>
                  <p:nvPr/>
                </p:nvSpPr>
                <p:spPr>
                  <a:xfrm>
                    <a:off x="-2310360" y="6450966"/>
                    <a:ext cx="734717" cy="1187656"/>
                  </a:xfrm>
                  <a:custGeom>
                    <a:avLst/>
                    <a:gdLst>
                      <a:gd name="connsiteX0" fmla="*/ 0 w 734717"/>
                      <a:gd name="connsiteY0" fmla="*/ 0 h 1187656"/>
                      <a:gd name="connsiteX1" fmla="*/ 174461 w 734717"/>
                      <a:gd name="connsiteY1" fmla="*/ 1187656 h 1187656"/>
                      <a:gd name="connsiteX2" fmla="*/ 734718 w 734717"/>
                      <a:gd name="connsiteY2" fmla="*/ 42377 h 1187656"/>
                      <a:gd name="connsiteX3" fmla="*/ 0 w 734717"/>
                      <a:gd name="connsiteY3" fmla="*/ 0 h 11876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34717" h="1187656">
                        <a:moveTo>
                          <a:pt x="0" y="0"/>
                        </a:moveTo>
                        <a:cubicBezTo>
                          <a:pt x="0" y="0"/>
                          <a:pt x="175562" y="1050619"/>
                          <a:pt x="174461" y="1187656"/>
                        </a:cubicBezTo>
                        <a:cubicBezTo>
                          <a:pt x="221791" y="1054471"/>
                          <a:pt x="734718" y="42377"/>
                          <a:pt x="734718" y="42377"/>
                        </a:cubicBez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6368A1"/>
                  </a:solidFill>
                  <a:ln w="5503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865" name="Freeform: Shape 864">
                    <a:extLst>
                      <a:ext uri="{FF2B5EF4-FFF2-40B4-BE49-F238E27FC236}">
                        <a16:creationId xmlns:a16="http://schemas.microsoft.com/office/drawing/2014/main" id="{958E9526-CDF6-64BE-ED54-FFA85C4FFE6C}"/>
                      </a:ext>
                    </a:extLst>
                  </p:cNvPr>
                  <p:cNvSpPr/>
                  <p:nvPr/>
                </p:nvSpPr>
                <p:spPr>
                  <a:xfrm>
                    <a:off x="-2139409" y="7638622"/>
                    <a:ext cx="3510" cy="14350"/>
                  </a:xfrm>
                  <a:custGeom>
                    <a:avLst/>
                    <a:gdLst>
                      <a:gd name="connsiteX0" fmla="*/ 759 w 3510"/>
                      <a:gd name="connsiteY0" fmla="*/ 14309 h 14350"/>
                      <a:gd name="connsiteX1" fmla="*/ 3510 w 3510"/>
                      <a:gd name="connsiteY1" fmla="*/ 0 h 14350"/>
                      <a:gd name="connsiteX2" fmla="*/ 759 w 3510"/>
                      <a:gd name="connsiteY2" fmla="*/ 14309 h 143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3510" h="14350">
                        <a:moveTo>
                          <a:pt x="759" y="14309"/>
                        </a:moveTo>
                        <a:cubicBezTo>
                          <a:pt x="2410" y="13759"/>
                          <a:pt x="3510" y="8806"/>
                          <a:pt x="3510" y="0"/>
                        </a:cubicBezTo>
                        <a:cubicBezTo>
                          <a:pt x="208" y="9906"/>
                          <a:pt x="-892" y="14859"/>
                          <a:pt x="759" y="14309"/>
                        </a:cubicBezTo>
                        <a:close/>
                      </a:path>
                    </a:pathLst>
                  </a:custGeom>
                  <a:solidFill>
                    <a:srgbClr val="6368A1"/>
                  </a:solidFill>
                  <a:ln w="5503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sp>
              <p:nvSpPr>
                <p:cNvPr id="866" name="Freeform: Shape 865">
                  <a:extLst>
                    <a:ext uri="{FF2B5EF4-FFF2-40B4-BE49-F238E27FC236}">
                      <a16:creationId xmlns:a16="http://schemas.microsoft.com/office/drawing/2014/main" id="{D4B3539E-7BE8-184C-1E29-0F4F6874D1DD}"/>
                    </a:ext>
                  </a:extLst>
                </p:cNvPr>
                <p:cNvSpPr/>
                <p:nvPr/>
              </p:nvSpPr>
              <p:spPr>
                <a:xfrm>
                  <a:off x="-2784762" y="6175791"/>
                  <a:ext cx="6273443" cy="744073"/>
                </a:xfrm>
                <a:custGeom>
                  <a:avLst/>
                  <a:gdLst>
                    <a:gd name="connsiteX0" fmla="*/ 790303 w 6273443"/>
                    <a:gd name="connsiteY0" fmla="*/ 0 h 744073"/>
                    <a:gd name="connsiteX1" fmla="*/ 6273444 w 6273443"/>
                    <a:gd name="connsiteY1" fmla="*/ 0 h 744073"/>
                    <a:gd name="connsiteX2" fmla="*/ 6273444 w 6273443"/>
                    <a:gd name="connsiteY2" fmla="*/ 396252 h 744073"/>
                    <a:gd name="connsiteX3" fmla="*/ 5139722 w 6273443"/>
                    <a:gd name="connsiteY3" fmla="*/ 396252 h 744073"/>
                    <a:gd name="connsiteX4" fmla="*/ 4396749 w 6273443"/>
                    <a:gd name="connsiteY4" fmla="*/ 744074 h 744073"/>
                    <a:gd name="connsiteX5" fmla="*/ 2687361 w 6273443"/>
                    <a:gd name="connsiteY5" fmla="*/ 678032 h 744073"/>
                    <a:gd name="connsiteX6" fmla="*/ 1951542 w 6273443"/>
                    <a:gd name="connsiteY6" fmla="*/ 369835 h 744073"/>
                    <a:gd name="connsiteX7" fmla="*/ 1480993 w 6273443"/>
                    <a:gd name="connsiteY7" fmla="*/ 493114 h 744073"/>
                    <a:gd name="connsiteX8" fmla="*/ 14859 w 6273443"/>
                    <a:gd name="connsiteY8" fmla="*/ 396252 h 744073"/>
                    <a:gd name="connsiteX9" fmla="*/ 0 w 6273443"/>
                    <a:gd name="connsiteY9" fmla="*/ 332412 h 744073"/>
                    <a:gd name="connsiteX10" fmla="*/ 790303 w 6273443"/>
                    <a:gd name="connsiteY10" fmla="*/ 0 h 7440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6273443" h="744073">
                      <a:moveTo>
                        <a:pt x="790303" y="0"/>
                      </a:moveTo>
                      <a:lnTo>
                        <a:pt x="6273444" y="0"/>
                      </a:lnTo>
                      <a:lnTo>
                        <a:pt x="6273444" y="396252"/>
                      </a:lnTo>
                      <a:lnTo>
                        <a:pt x="5139722" y="396252"/>
                      </a:lnTo>
                      <a:lnTo>
                        <a:pt x="4396749" y="744074"/>
                      </a:lnTo>
                      <a:lnTo>
                        <a:pt x="2687361" y="678032"/>
                      </a:lnTo>
                      <a:lnTo>
                        <a:pt x="1951542" y="369835"/>
                      </a:lnTo>
                      <a:lnTo>
                        <a:pt x="1480993" y="493114"/>
                      </a:lnTo>
                      <a:lnTo>
                        <a:pt x="14859" y="396252"/>
                      </a:lnTo>
                      <a:cubicBezTo>
                        <a:pt x="5504" y="375339"/>
                        <a:pt x="0" y="354426"/>
                        <a:pt x="0" y="332412"/>
                      </a:cubicBezTo>
                      <a:cubicBezTo>
                        <a:pt x="0" y="148595"/>
                        <a:pt x="353875" y="0"/>
                        <a:pt x="790303" y="0"/>
                      </a:cubicBezTo>
                      <a:close/>
                    </a:path>
                  </a:pathLst>
                </a:custGeom>
                <a:solidFill>
                  <a:srgbClr val="A893B7"/>
                </a:solidFill>
                <a:ln w="5503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grpSp>
              <p:nvGrpSpPr>
                <p:cNvPr id="867" name="Graphic 734">
                  <a:extLst>
                    <a:ext uri="{FF2B5EF4-FFF2-40B4-BE49-F238E27FC236}">
                      <a16:creationId xmlns:a16="http://schemas.microsoft.com/office/drawing/2014/main" id="{5B7ACD8B-0F98-4384-53AB-D4DEAB8B40F1}"/>
                    </a:ext>
                  </a:extLst>
                </p:cNvPr>
                <p:cNvGrpSpPr/>
                <p:nvPr/>
              </p:nvGrpSpPr>
              <p:grpSpPr>
                <a:xfrm>
                  <a:off x="-2320266" y="6211564"/>
                  <a:ext cx="5344452" cy="287282"/>
                  <a:chOff x="-2320266" y="6211564"/>
                  <a:chExt cx="5344452" cy="287282"/>
                </a:xfrm>
                <a:solidFill>
                  <a:srgbClr val="6368A1"/>
                </a:solidFill>
              </p:grpSpPr>
              <p:sp>
                <p:nvSpPr>
                  <p:cNvPr id="868" name="Freeform: Shape 867">
                    <a:extLst>
                      <a:ext uri="{FF2B5EF4-FFF2-40B4-BE49-F238E27FC236}">
                        <a16:creationId xmlns:a16="http://schemas.microsoft.com/office/drawing/2014/main" id="{F064B5E4-6571-1DC2-5482-039D6840A210}"/>
                      </a:ext>
                    </a:extLst>
                  </p:cNvPr>
                  <p:cNvSpPr/>
                  <p:nvPr/>
                </p:nvSpPr>
                <p:spPr>
                  <a:xfrm>
                    <a:off x="2719291" y="6277606"/>
                    <a:ext cx="304894" cy="51732"/>
                  </a:xfrm>
                  <a:custGeom>
                    <a:avLst/>
                    <a:gdLst>
                      <a:gd name="connsiteX0" fmla="*/ 0 w 304894"/>
                      <a:gd name="connsiteY0" fmla="*/ 25866 h 51732"/>
                      <a:gd name="connsiteX1" fmla="*/ 152447 w 304894"/>
                      <a:gd name="connsiteY1" fmla="*/ 51733 h 51732"/>
                      <a:gd name="connsiteX2" fmla="*/ 304894 w 304894"/>
                      <a:gd name="connsiteY2" fmla="*/ 25866 h 51732"/>
                      <a:gd name="connsiteX3" fmla="*/ 152447 w 304894"/>
                      <a:gd name="connsiteY3" fmla="*/ 0 h 51732"/>
                      <a:gd name="connsiteX4" fmla="*/ 0 w 304894"/>
                      <a:gd name="connsiteY4" fmla="*/ 25866 h 517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04894" h="51732">
                        <a:moveTo>
                          <a:pt x="0" y="25866"/>
                        </a:moveTo>
                        <a:cubicBezTo>
                          <a:pt x="0" y="40176"/>
                          <a:pt x="68243" y="51733"/>
                          <a:pt x="152447" y="51733"/>
                        </a:cubicBezTo>
                        <a:cubicBezTo>
                          <a:pt x="236650" y="51733"/>
                          <a:pt x="304894" y="40176"/>
                          <a:pt x="304894" y="25866"/>
                        </a:cubicBezTo>
                        <a:cubicBezTo>
                          <a:pt x="304894" y="11557"/>
                          <a:pt x="236650" y="0"/>
                          <a:pt x="152447" y="0"/>
                        </a:cubicBezTo>
                        <a:cubicBezTo>
                          <a:pt x="68243" y="550"/>
                          <a:pt x="0" y="11557"/>
                          <a:pt x="0" y="25866"/>
                        </a:cubicBezTo>
                        <a:close/>
                      </a:path>
                    </a:pathLst>
                  </a:custGeom>
                  <a:solidFill>
                    <a:srgbClr val="6368A1"/>
                  </a:solidFill>
                  <a:ln w="5503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869" name="Freeform: Shape 868">
                    <a:extLst>
                      <a:ext uri="{FF2B5EF4-FFF2-40B4-BE49-F238E27FC236}">
                        <a16:creationId xmlns:a16="http://schemas.microsoft.com/office/drawing/2014/main" id="{DD6CAEBA-394A-85F3-221D-B8D3EDD882D7}"/>
                      </a:ext>
                    </a:extLst>
                  </p:cNvPr>
                  <p:cNvSpPr/>
                  <p:nvPr/>
                </p:nvSpPr>
                <p:spPr>
                  <a:xfrm>
                    <a:off x="2458425" y="6335943"/>
                    <a:ext cx="171709" cy="28618"/>
                  </a:xfrm>
                  <a:custGeom>
                    <a:avLst/>
                    <a:gdLst>
                      <a:gd name="connsiteX0" fmla="*/ 0 w 171709"/>
                      <a:gd name="connsiteY0" fmla="*/ 14309 h 28618"/>
                      <a:gd name="connsiteX1" fmla="*/ 85855 w 171709"/>
                      <a:gd name="connsiteY1" fmla="*/ 28618 h 28618"/>
                      <a:gd name="connsiteX2" fmla="*/ 171709 w 171709"/>
                      <a:gd name="connsiteY2" fmla="*/ 14309 h 28618"/>
                      <a:gd name="connsiteX3" fmla="*/ 85855 w 171709"/>
                      <a:gd name="connsiteY3" fmla="*/ 0 h 28618"/>
                      <a:gd name="connsiteX4" fmla="*/ 0 w 171709"/>
                      <a:gd name="connsiteY4" fmla="*/ 14309 h 286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709" h="28618">
                        <a:moveTo>
                          <a:pt x="0" y="14309"/>
                        </a:moveTo>
                        <a:cubicBezTo>
                          <a:pt x="0" y="22564"/>
                          <a:pt x="38525" y="28618"/>
                          <a:pt x="85855" y="28618"/>
                        </a:cubicBezTo>
                        <a:cubicBezTo>
                          <a:pt x="133185" y="28618"/>
                          <a:pt x="171709" y="22014"/>
                          <a:pt x="171709" y="14309"/>
                        </a:cubicBezTo>
                        <a:cubicBezTo>
                          <a:pt x="171709" y="6054"/>
                          <a:pt x="133185" y="0"/>
                          <a:pt x="85855" y="0"/>
                        </a:cubicBezTo>
                        <a:cubicBezTo>
                          <a:pt x="38525" y="0"/>
                          <a:pt x="0" y="6054"/>
                          <a:pt x="0" y="14309"/>
                        </a:cubicBezTo>
                        <a:close/>
                      </a:path>
                    </a:pathLst>
                  </a:custGeom>
                  <a:solidFill>
                    <a:srgbClr val="6368A1"/>
                  </a:solidFill>
                  <a:ln w="5503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870" name="Freeform: Shape 869">
                    <a:extLst>
                      <a:ext uri="{FF2B5EF4-FFF2-40B4-BE49-F238E27FC236}">
                        <a16:creationId xmlns:a16="http://schemas.microsoft.com/office/drawing/2014/main" id="{4846CF57-9475-449F-B033-086124B59741}"/>
                      </a:ext>
                    </a:extLst>
                  </p:cNvPr>
                  <p:cNvSpPr/>
                  <p:nvPr/>
                </p:nvSpPr>
                <p:spPr>
                  <a:xfrm>
                    <a:off x="1696190" y="6211564"/>
                    <a:ext cx="171709" cy="28618"/>
                  </a:xfrm>
                  <a:custGeom>
                    <a:avLst/>
                    <a:gdLst>
                      <a:gd name="connsiteX0" fmla="*/ 0 w 171709"/>
                      <a:gd name="connsiteY0" fmla="*/ 14309 h 28618"/>
                      <a:gd name="connsiteX1" fmla="*/ 85855 w 171709"/>
                      <a:gd name="connsiteY1" fmla="*/ 28618 h 28618"/>
                      <a:gd name="connsiteX2" fmla="*/ 171709 w 171709"/>
                      <a:gd name="connsiteY2" fmla="*/ 14309 h 28618"/>
                      <a:gd name="connsiteX3" fmla="*/ 85855 w 171709"/>
                      <a:gd name="connsiteY3" fmla="*/ 0 h 28618"/>
                      <a:gd name="connsiteX4" fmla="*/ 0 w 171709"/>
                      <a:gd name="connsiteY4" fmla="*/ 14309 h 286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709" h="28618">
                        <a:moveTo>
                          <a:pt x="0" y="14309"/>
                        </a:moveTo>
                        <a:cubicBezTo>
                          <a:pt x="0" y="22564"/>
                          <a:pt x="38525" y="28618"/>
                          <a:pt x="85855" y="28618"/>
                        </a:cubicBezTo>
                        <a:cubicBezTo>
                          <a:pt x="133185" y="28618"/>
                          <a:pt x="171709" y="22014"/>
                          <a:pt x="171709" y="14309"/>
                        </a:cubicBezTo>
                        <a:cubicBezTo>
                          <a:pt x="171709" y="6604"/>
                          <a:pt x="133185" y="0"/>
                          <a:pt x="85855" y="0"/>
                        </a:cubicBezTo>
                        <a:cubicBezTo>
                          <a:pt x="38525" y="0"/>
                          <a:pt x="0" y="6604"/>
                          <a:pt x="0" y="14309"/>
                        </a:cubicBezTo>
                        <a:close/>
                      </a:path>
                    </a:pathLst>
                  </a:custGeom>
                  <a:solidFill>
                    <a:srgbClr val="6368A1"/>
                  </a:solidFill>
                  <a:ln w="5503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871" name="Freeform: Shape 870">
                    <a:extLst>
                      <a:ext uri="{FF2B5EF4-FFF2-40B4-BE49-F238E27FC236}">
                        <a16:creationId xmlns:a16="http://schemas.microsoft.com/office/drawing/2014/main" id="{3EB243EA-2CA0-1E6D-5123-0C090D9EAFA9}"/>
                      </a:ext>
                    </a:extLst>
                  </p:cNvPr>
                  <p:cNvSpPr/>
                  <p:nvPr/>
                </p:nvSpPr>
                <p:spPr>
                  <a:xfrm>
                    <a:off x="817831" y="6396463"/>
                    <a:ext cx="304894" cy="51201"/>
                  </a:xfrm>
                  <a:custGeom>
                    <a:avLst/>
                    <a:gdLst>
                      <a:gd name="connsiteX0" fmla="*/ 0 w 304894"/>
                      <a:gd name="connsiteY0" fmla="*/ 25335 h 51201"/>
                      <a:gd name="connsiteX1" fmla="*/ 152447 w 304894"/>
                      <a:gd name="connsiteY1" fmla="*/ 51201 h 51201"/>
                      <a:gd name="connsiteX2" fmla="*/ 304894 w 304894"/>
                      <a:gd name="connsiteY2" fmla="*/ 25335 h 51201"/>
                      <a:gd name="connsiteX3" fmla="*/ 152447 w 304894"/>
                      <a:gd name="connsiteY3" fmla="*/ 19 h 51201"/>
                      <a:gd name="connsiteX4" fmla="*/ 0 w 304894"/>
                      <a:gd name="connsiteY4" fmla="*/ 25335 h 512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04894" h="51201">
                        <a:moveTo>
                          <a:pt x="0" y="25335"/>
                        </a:moveTo>
                        <a:cubicBezTo>
                          <a:pt x="0" y="39644"/>
                          <a:pt x="68243" y="51201"/>
                          <a:pt x="152447" y="51201"/>
                        </a:cubicBezTo>
                        <a:cubicBezTo>
                          <a:pt x="236651" y="51201"/>
                          <a:pt x="304894" y="39644"/>
                          <a:pt x="304894" y="25335"/>
                        </a:cubicBezTo>
                        <a:cubicBezTo>
                          <a:pt x="304894" y="11576"/>
                          <a:pt x="236651" y="19"/>
                          <a:pt x="152447" y="19"/>
                        </a:cubicBezTo>
                        <a:cubicBezTo>
                          <a:pt x="68243" y="-531"/>
                          <a:pt x="0" y="11026"/>
                          <a:pt x="0" y="25335"/>
                        </a:cubicBezTo>
                        <a:close/>
                      </a:path>
                    </a:pathLst>
                  </a:custGeom>
                  <a:solidFill>
                    <a:srgbClr val="6368A1"/>
                  </a:solidFill>
                  <a:ln w="5503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872" name="Freeform: Shape 871">
                    <a:extLst>
                      <a:ext uri="{FF2B5EF4-FFF2-40B4-BE49-F238E27FC236}">
                        <a16:creationId xmlns:a16="http://schemas.microsoft.com/office/drawing/2014/main" id="{04CCDEE9-3806-2EA5-6EC0-2D3BA234C8D9}"/>
                      </a:ext>
                    </a:extLst>
                  </p:cNvPr>
                  <p:cNvSpPr/>
                  <p:nvPr/>
                </p:nvSpPr>
                <p:spPr>
                  <a:xfrm>
                    <a:off x="-126019" y="6470228"/>
                    <a:ext cx="171709" cy="28618"/>
                  </a:xfrm>
                  <a:custGeom>
                    <a:avLst/>
                    <a:gdLst>
                      <a:gd name="connsiteX0" fmla="*/ 0 w 171709"/>
                      <a:gd name="connsiteY0" fmla="*/ 14309 h 28618"/>
                      <a:gd name="connsiteX1" fmla="*/ 85855 w 171709"/>
                      <a:gd name="connsiteY1" fmla="*/ 28618 h 28618"/>
                      <a:gd name="connsiteX2" fmla="*/ 171709 w 171709"/>
                      <a:gd name="connsiteY2" fmla="*/ 14309 h 28618"/>
                      <a:gd name="connsiteX3" fmla="*/ 85855 w 171709"/>
                      <a:gd name="connsiteY3" fmla="*/ 0 h 28618"/>
                      <a:gd name="connsiteX4" fmla="*/ 0 w 171709"/>
                      <a:gd name="connsiteY4" fmla="*/ 14309 h 286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709" h="28618">
                        <a:moveTo>
                          <a:pt x="0" y="14309"/>
                        </a:moveTo>
                        <a:cubicBezTo>
                          <a:pt x="0" y="22564"/>
                          <a:pt x="38524" y="28618"/>
                          <a:pt x="85855" y="28618"/>
                        </a:cubicBezTo>
                        <a:cubicBezTo>
                          <a:pt x="133185" y="28618"/>
                          <a:pt x="171709" y="22014"/>
                          <a:pt x="171709" y="14309"/>
                        </a:cubicBezTo>
                        <a:cubicBezTo>
                          <a:pt x="171709" y="6054"/>
                          <a:pt x="133185" y="0"/>
                          <a:pt x="85855" y="0"/>
                        </a:cubicBezTo>
                        <a:cubicBezTo>
                          <a:pt x="38524" y="0"/>
                          <a:pt x="0" y="6054"/>
                          <a:pt x="0" y="14309"/>
                        </a:cubicBezTo>
                        <a:close/>
                      </a:path>
                    </a:pathLst>
                  </a:custGeom>
                  <a:solidFill>
                    <a:srgbClr val="6368A1"/>
                  </a:solidFill>
                  <a:ln w="5503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873" name="Freeform: Shape 872">
                    <a:extLst>
                      <a:ext uri="{FF2B5EF4-FFF2-40B4-BE49-F238E27FC236}">
                        <a16:creationId xmlns:a16="http://schemas.microsoft.com/office/drawing/2014/main" id="{BB78ED4B-F26D-4DCC-4C9D-CC4187D86288}"/>
                      </a:ext>
                    </a:extLst>
                  </p:cNvPr>
                  <p:cNvSpPr/>
                  <p:nvPr/>
                </p:nvSpPr>
                <p:spPr>
                  <a:xfrm>
                    <a:off x="-887704" y="6345849"/>
                    <a:ext cx="171709" cy="28618"/>
                  </a:xfrm>
                  <a:custGeom>
                    <a:avLst/>
                    <a:gdLst>
                      <a:gd name="connsiteX0" fmla="*/ 0 w 171709"/>
                      <a:gd name="connsiteY0" fmla="*/ 14309 h 28618"/>
                      <a:gd name="connsiteX1" fmla="*/ 85855 w 171709"/>
                      <a:gd name="connsiteY1" fmla="*/ 28618 h 28618"/>
                      <a:gd name="connsiteX2" fmla="*/ 171709 w 171709"/>
                      <a:gd name="connsiteY2" fmla="*/ 14309 h 28618"/>
                      <a:gd name="connsiteX3" fmla="*/ 85855 w 171709"/>
                      <a:gd name="connsiteY3" fmla="*/ 0 h 28618"/>
                      <a:gd name="connsiteX4" fmla="*/ 0 w 171709"/>
                      <a:gd name="connsiteY4" fmla="*/ 14309 h 286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709" h="28618">
                        <a:moveTo>
                          <a:pt x="0" y="14309"/>
                        </a:moveTo>
                        <a:cubicBezTo>
                          <a:pt x="0" y="22564"/>
                          <a:pt x="38524" y="28618"/>
                          <a:pt x="85855" y="28618"/>
                        </a:cubicBezTo>
                        <a:cubicBezTo>
                          <a:pt x="133185" y="28618"/>
                          <a:pt x="171709" y="22014"/>
                          <a:pt x="171709" y="14309"/>
                        </a:cubicBezTo>
                        <a:cubicBezTo>
                          <a:pt x="171709" y="6604"/>
                          <a:pt x="133185" y="0"/>
                          <a:pt x="85855" y="0"/>
                        </a:cubicBezTo>
                        <a:cubicBezTo>
                          <a:pt x="38524" y="0"/>
                          <a:pt x="0" y="6604"/>
                          <a:pt x="0" y="14309"/>
                        </a:cubicBezTo>
                        <a:close/>
                      </a:path>
                    </a:pathLst>
                  </a:custGeom>
                  <a:solidFill>
                    <a:srgbClr val="6368A1"/>
                  </a:solidFill>
                  <a:ln w="5503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874" name="Freeform: Shape 873">
                    <a:extLst>
                      <a:ext uri="{FF2B5EF4-FFF2-40B4-BE49-F238E27FC236}">
                        <a16:creationId xmlns:a16="http://schemas.microsoft.com/office/drawing/2014/main" id="{DD1768EE-A8B9-B9F3-4AC2-D0C2DF8CD829}"/>
                      </a:ext>
                    </a:extLst>
                  </p:cNvPr>
                  <p:cNvSpPr/>
                  <p:nvPr/>
                </p:nvSpPr>
                <p:spPr>
                  <a:xfrm>
                    <a:off x="-2320266" y="6287512"/>
                    <a:ext cx="304894" cy="51732"/>
                  </a:xfrm>
                  <a:custGeom>
                    <a:avLst/>
                    <a:gdLst>
                      <a:gd name="connsiteX0" fmla="*/ 0 w 304894"/>
                      <a:gd name="connsiteY0" fmla="*/ 25866 h 51732"/>
                      <a:gd name="connsiteX1" fmla="*/ 152447 w 304894"/>
                      <a:gd name="connsiteY1" fmla="*/ 51733 h 51732"/>
                      <a:gd name="connsiteX2" fmla="*/ 304894 w 304894"/>
                      <a:gd name="connsiteY2" fmla="*/ 25866 h 51732"/>
                      <a:gd name="connsiteX3" fmla="*/ 152447 w 304894"/>
                      <a:gd name="connsiteY3" fmla="*/ 0 h 51732"/>
                      <a:gd name="connsiteX4" fmla="*/ 0 w 304894"/>
                      <a:gd name="connsiteY4" fmla="*/ 25866 h 517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04894" h="51732">
                        <a:moveTo>
                          <a:pt x="0" y="25866"/>
                        </a:moveTo>
                        <a:cubicBezTo>
                          <a:pt x="0" y="40176"/>
                          <a:pt x="68243" y="51733"/>
                          <a:pt x="152447" y="51733"/>
                        </a:cubicBezTo>
                        <a:cubicBezTo>
                          <a:pt x="236651" y="51733"/>
                          <a:pt x="304894" y="40176"/>
                          <a:pt x="304894" y="25866"/>
                        </a:cubicBezTo>
                        <a:cubicBezTo>
                          <a:pt x="304894" y="11557"/>
                          <a:pt x="236651" y="0"/>
                          <a:pt x="152447" y="0"/>
                        </a:cubicBezTo>
                        <a:cubicBezTo>
                          <a:pt x="68243" y="0"/>
                          <a:pt x="0" y="11557"/>
                          <a:pt x="0" y="25866"/>
                        </a:cubicBezTo>
                        <a:close/>
                      </a:path>
                    </a:pathLst>
                  </a:custGeom>
                  <a:solidFill>
                    <a:srgbClr val="6368A1"/>
                  </a:solidFill>
                  <a:ln w="5503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sp>
              <p:nvSpPr>
                <p:cNvPr id="875" name="Freeform: Shape 874">
                  <a:extLst>
                    <a:ext uri="{FF2B5EF4-FFF2-40B4-BE49-F238E27FC236}">
                      <a16:creationId xmlns:a16="http://schemas.microsoft.com/office/drawing/2014/main" id="{1315A257-F2E7-5C76-2B3E-691F29A7B4D8}"/>
                    </a:ext>
                  </a:extLst>
                </p:cNvPr>
                <p:cNvSpPr/>
                <p:nvPr/>
              </p:nvSpPr>
              <p:spPr>
                <a:xfrm>
                  <a:off x="-2769902" y="6531317"/>
                  <a:ext cx="6258584" cy="401205"/>
                </a:xfrm>
                <a:custGeom>
                  <a:avLst/>
                  <a:gdLst>
                    <a:gd name="connsiteX0" fmla="*/ 6258584 w 6258584"/>
                    <a:gd name="connsiteY0" fmla="*/ 40726 h 401205"/>
                    <a:gd name="connsiteX1" fmla="*/ 5691724 w 6258584"/>
                    <a:gd name="connsiteY1" fmla="*/ 45129 h 401205"/>
                    <a:gd name="connsiteX2" fmla="*/ 5124863 w 6258584"/>
                    <a:gd name="connsiteY2" fmla="*/ 48431 h 401205"/>
                    <a:gd name="connsiteX3" fmla="*/ 5138071 w 6258584"/>
                    <a:gd name="connsiteY3" fmla="*/ 46229 h 401205"/>
                    <a:gd name="connsiteX4" fmla="*/ 4402253 w 6258584"/>
                    <a:gd name="connsiteY4" fmla="*/ 396803 h 401205"/>
                    <a:gd name="connsiteX5" fmla="*/ 4392897 w 6258584"/>
                    <a:gd name="connsiteY5" fmla="*/ 401205 h 401205"/>
                    <a:gd name="connsiteX6" fmla="*/ 4379138 w 6258584"/>
                    <a:gd name="connsiteY6" fmla="*/ 400655 h 401205"/>
                    <a:gd name="connsiteX7" fmla="*/ 2669199 w 6258584"/>
                    <a:gd name="connsiteY7" fmla="*/ 335714 h 401205"/>
                    <a:gd name="connsiteX8" fmla="*/ 2658192 w 6258584"/>
                    <a:gd name="connsiteY8" fmla="*/ 335163 h 401205"/>
                    <a:gd name="connsiteX9" fmla="*/ 2650487 w 6258584"/>
                    <a:gd name="connsiteY9" fmla="*/ 331861 h 401205"/>
                    <a:gd name="connsiteX10" fmla="*/ 1916870 w 6258584"/>
                    <a:gd name="connsiteY10" fmla="*/ 22564 h 401205"/>
                    <a:gd name="connsiteX11" fmla="*/ 1949341 w 6258584"/>
                    <a:gd name="connsiteY11" fmla="*/ 24215 h 401205"/>
                    <a:gd name="connsiteX12" fmla="*/ 1476040 w 6258584"/>
                    <a:gd name="connsiteY12" fmla="*/ 145843 h 401205"/>
                    <a:gd name="connsiteX13" fmla="*/ 1468885 w 6258584"/>
                    <a:gd name="connsiteY13" fmla="*/ 147494 h 401205"/>
                    <a:gd name="connsiteX14" fmla="*/ 1461180 w 6258584"/>
                    <a:gd name="connsiteY14" fmla="*/ 146944 h 401205"/>
                    <a:gd name="connsiteX15" fmla="*/ 729214 w 6258584"/>
                    <a:gd name="connsiteY15" fmla="*/ 94660 h 401205"/>
                    <a:gd name="connsiteX16" fmla="*/ 0 w 6258584"/>
                    <a:gd name="connsiteY16" fmla="*/ 40726 h 401205"/>
                    <a:gd name="connsiteX17" fmla="*/ 735268 w 6258584"/>
                    <a:gd name="connsiteY17" fmla="*/ 83653 h 401205"/>
                    <a:gd name="connsiteX18" fmla="*/ 1469435 w 6258584"/>
                    <a:gd name="connsiteY18" fmla="*/ 128782 h 401205"/>
                    <a:gd name="connsiteX19" fmla="*/ 1454576 w 6258584"/>
                    <a:gd name="connsiteY19" fmla="*/ 129883 h 401205"/>
                    <a:gd name="connsiteX20" fmla="*/ 1922374 w 6258584"/>
                    <a:gd name="connsiteY20" fmla="*/ 4953 h 401205"/>
                    <a:gd name="connsiteX21" fmla="*/ 1939985 w 6258584"/>
                    <a:gd name="connsiteY21" fmla="*/ 0 h 401205"/>
                    <a:gd name="connsiteX22" fmla="*/ 1954845 w 6258584"/>
                    <a:gd name="connsiteY22" fmla="*/ 6054 h 401205"/>
                    <a:gd name="connsiteX23" fmla="*/ 2693415 w 6258584"/>
                    <a:gd name="connsiteY23" fmla="*/ 313149 h 401205"/>
                    <a:gd name="connsiteX24" fmla="*/ 2675253 w 6258584"/>
                    <a:gd name="connsiteY24" fmla="*/ 309847 h 401205"/>
                    <a:gd name="connsiteX25" fmla="*/ 4384642 w 6258584"/>
                    <a:gd name="connsiteY25" fmla="*/ 376990 h 401205"/>
                    <a:gd name="connsiteX26" fmla="*/ 4362077 w 6258584"/>
                    <a:gd name="connsiteY26" fmla="*/ 380842 h 401205"/>
                    <a:gd name="connsiteX27" fmla="*/ 5111654 w 6258584"/>
                    <a:gd name="connsiteY27" fmla="*/ 35222 h 401205"/>
                    <a:gd name="connsiteX28" fmla="*/ 5117158 w 6258584"/>
                    <a:gd name="connsiteY28" fmla="*/ 32471 h 401205"/>
                    <a:gd name="connsiteX29" fmla="*/ 5124863 w 6258584"/>
                    <a:gd name="connsiteY29" fmla="*/ 32471 h 401205"/>
                    <a:gd name="connsiteX30" fmla="*/ 5691724 w 6258584"/>
                    <a:gd name="connsiteY30" fmla="*/ 35773 h 401205"/>
                    <a:gd name="connsiteX31" fmla="*/ 6258584 w 6258584"/>
                    <a:gd name="connsiteY31" fmla="*/ 40726 h 4012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</a:cxnLst>
                  <a:rect l="l" t="t" r="r" b="b"/>
                  <a:pathLst>
                    <a:path w="6258584" h="401205">
                      <a:moveTo>
                        <a:pt x="6258584" y="40726"/>
                      </a:moveTo>
                      <a:lnTo>
                        <a:pt x="5691724" y="45129"/>
                      </a:lnTo>
                      <a:lnTo>
                        <a:pt x="5124863" y="48431"/>
                      </a:lnTo>
                      <a:lnTo>
                        <a:pt x="5138071" y="46229"/>
                      </a:lnTo>
                      <a:cubicBezTo>
                        <a:pt x="4892615" y="162904"/>
                        <a:pt x="4649360" y="280679"/>
                        <a:pt x="4402253" y="396803"/>
                      </a:cubicBezTo>
                      <a:lnTo>
                        <a:pt x="4392897" y="401205"/>
                      </a:lnTo>
                      <a:lnTo>
                        <a:pt x="4379138" y="400655"/>
                      </a:lnTo>
                      <a:cubicBezTo>
                        <a:pt x="3808975" y="379191"/>
                        <a:pt x="3238812" y="359379"/>
                        <a:pt x="2669199" y="335714"/>
                      </a:cubicBezTo>
                      <a:lnTo>
                        <a:pt x="2658192" y="335163"/>
                      </a:lnTo>
                      <a:lnTo>
                        <a:pt x="2650487" y="331861"/>
                      </a:lnTo>
                      <a:lnTo>
                        <a:pt x="1916870" y="22564"/>
                      </a:lnTo>
                      <a:lnTo>
                        <a:pt x="1949341" y="24215"/>
                      </a:lnTo>
                      <a:lnTo>
                        <a:pt x="1476040" y="145843"/>
                      </a:lnTo>
                      <a:lnTo>
                        <a:pt x="1468885" y="147494"/>
                      </a:lnTo>
                      <a:lnTo>
                        <a:pt x="1461180" y="146944"/>
                      </a:lnTo>
                      <a:lnTo>
                        <a:pt x="729214" y="94660"/>
                      </a:lnTo>
                      <a:lnTo>
                        <a:pt x="0" y="40726"/>
                      </a:lnTo>
                      <a:lnTo>
                        <a:pt x="735268" y="83653"/>
                      </a:lnTo>
                      <a:lnTo>
                        <a:pt x="1469435" y="128782"/>
                      </a:lnTo>
                      <a:lnTo>
                        <a:pt x="1454576" y="129883"/>
                      </a:lnTo>
                      <a:lnTo>
                        <a:pt x="1922374" y="4953"/>
                      </a:lnTo>
                      <a:lnTo>
                        <a:pt x="1939985" y="0"/>
                      </a:lnTo>
                      <a:lnTo>
                        <a:pt x="1954845" y="6054"/>
                      </a:lnTo>
                      <a:lnTo>
                        <a:pt x="2693415" y="313149"/>
                      </a:lnTo>
                      <a:lnTo>
                        <a:pt x="2675253" y="309847"/>
                      </a:lnTo>
                      <a:cubicBezTo>
                        <a:pt x="3245416" y="330210"/>
                        <a:pt x="3814479" y="354426"/>
                        <a:pt x="4384642" y="376990"/>
                      </a:cubicBezTo>
                      <a:lnTo>
                        <a:pt x="4362077" y="380842"/>
                      </a:lnTo>
                      <a:cubicBezTo>
                        <a:pt x="4609735" y="264719"/>
                        <a:pt x="4861795" y="150246"/>
                        <a:pt x="5111654" y="35222"/>
                      </a:cubicBezTo>
                      <a:lnTo>
                        <a:pt x="5117158" y="32471"/>
                      </a:lnTo>
                      <a:lnTo>
                        <a:pt x="5124863" y="32471"/>
                      </a:lnTo>
                      <a:lnTo>
                        <a:pt x="5691724" y="35773"/>
                      </a:lnTo>
                      <a:lnTo>
                        <a:pt x="6258584" y="40726"/>
                      </a:lnTo>
                      <a:close/>
                    </a:path>
                  </a:pathLst>
                </a:custGeom>
                <a:solidFill>
                  <a:srgbClr val="FFFDE8"/>
                </a:solidFill>
                <a:ln w="5503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grpSp>
              <p:nvGrpSpPr>
                <p:cNvPr id="876" name="Graphic 734">
                  <a:extLst>
                    <a:ext uri="{FF2B5EF4-FFF2-40B4-BE49-F238E27FC236}">
                      <a16:creationId xmlns:a16="http://schemas.microsoft.com/office/drawing/2014/main" id="{2F7F0FE9-1FE5-3273-CE21-EAE5F03752A3}"/>
                    </a:ext>
                  </a:extLst>
                </p:cNvPr>
                <p:cNvGrpSpPr/>
                <p:nvPr/>
              </p:nvGrpSpPr>
              <p:grpSpPr>
                <a:xfrm>
                  <a:off x="-147483" y="6683764"/>
                  <a:ext cx="839834" cy="112271"/>
                  <a:chOff x="-147483" y="6683764"/>
                  <a:chExt cx="839834" cy="112271"/>
                </a:xfrm>
              </p:grpSpPr>
              <p:sp>
                <p:nvSpPr>
                  <p:cNvPr id="877" name="Freeform: Shape 876">
                    <a:extLst>
                      <a:ext uri="{FF2B5EF4-FFF2-40B4-BE49-F238E27FC236}">
                        <a16:creationId xmlns:a16="http://schemas.microsoft.com/office/drawing/2014/main" id="{F5488128-891B-CFD5-4461-BEACCD5B8A0E}"/>
                      </a:ext>
                    </a:extLst>
                  </p:cNvPr>
                  <p:cNvSpPr/>
                  <p:nvPr/>
                </p:nvSpPr>
                <p:spPr>
                  <a:xfrm>
                    <a:off x="-147483" y="6683764"/>
                    <a:ext cx="839834" cy="112271"/>
                  </a:xfrm>
                  <a:custGeom>
                    <a:avLst/>
                    <a:gdLst>
                      <a:gd name="connsiteX0" fmla="*/ 839835 w 839834"/>
                      <a:gd name="connsiteY0" fmla="*/ 56136 h 112271"/>
                      <a:gd name="connsiteX1" fmla="*/ 419917 w 839834"/>
                      <a:gd name="connsiteY1" fmla="*/ 112271 h 112271"/>
                      <a:gd name="connsiteX2" fmla="*/ 0 w 839834"/>
                      <a:gd name="connsiteY2" fmla="*/ 56136 h 112271"/>
                      <a:gd name="connsiteX3" fmla="*/ 419917 w 839834"/>
                      <a:gd name="connsiteY3" fmla="*/ 0 h 112271"/>
                      <a:gd name="connsiteX4" fmla="*/ 839835 w 839834"/>
                      <a:gd name="connsiteY4" fmla="*/ 56136 h 1122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39834" h="112271">
                        <a:moveTo>
                          <a:pt x="839835" y="56136"/>
                        </a:moveTo>
                        <a:cubicBezTo>
                          <a:pt x="839835" y="86955"/>
                          <a:pt x="651615" y="112271"/>
                          <a:pt x="419917" y="112271"/>
                        </a:cubicBezTo>
                        <a:cubicBezTo>
                          <a:pt x="188220" y="112271"/>
                          <a:pt x="0" y="87506"/>
                          <a:pt x="0" y="56136"/>
                        </a:cubicBezTo>
                        <a:cubicBezTo>
                          <a:pt x="0" y="24766"/>
                          <a:pt x="187670" y="0"/>
                          <a:pt x="419917" y="0"/>
                        </a:cubicBezTo>
                        <a:cubicBezTo>
                          <a:pt x="651615" y="0"/>
                          <a:pt x="839835" y="24766"/>
                          <a:pt x="839835" y="56136"/>
                        </a:cubicBezTo>
                        <a:close/>
                      </a:path>
                    </a:pathLst>
                  </a:custGeom>
                  <a:solidFill>
                    <a:srgbClr val="6368A1"/>
                  </a:solidFill>
                  <a:ln w="5503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878" name="Freeform: Shape 877">
                    <a:extLst>
                      <a:ext uri="{FF2B5EF4-FFF2-40B4-BE49-F238E27FC236}">
                        <a16:creationId xmlns:a16="http://schemas.microsoft.com/office/drawing/2014/main" id="{A96EE05F-C68E-E49E-0BC6-08E866EDA1BB}"/>
                      </a:ext>
                    </a:extLst>
                  </p:cNvPr>
                  <p:cNvSpPr/>
                  <p:nvPr/>
                </p:nvSpPr>
                <p:spPr>
                  <a:xfrm>
                    <a:off x="-119965" y="6701376"/>
                    <a:ext cx="556954" cy="74297"/>
                  </a:xfrm>
                  <a:custGeom>
                    <a:avLst/>
                    <a:gdLst>
                      <a:gd name="connsiteX0" fmla="*/ 556955 w 556954"/>
                      <a:gd name="connsiteY0" fmla="*/ 37424 h 74297"/>
                      <a:gd name="connsiteX1" fmla="*/ 278477 w 556954"/>
                      <a:gd name="connsiteY1" fmla="*/ 74297 h 74297"/>
                      <a:gd name="connsiteX2" fmla="*/ 0 w 556954"/>
                      <a:gd name="connsiteY2" fmla="*/ 37424 h 74297"/>
                      <a:gd name="connsiteX3" fmla="*/ 278477 w 556954"/>
                      <a:gd name="connsiteY3" fmla="*/ 0 h 74297"/>
                      <a:gd name="connsiteX4" fmla="*/ 556955 w 556954"/>
                      <a:gd name="connsiteY4" fmla="*/ 37424 h 742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56954" h="74297">
                        <a:moveTo>
                          <a:pt x="556955" y="37424"/>
                        </a:moveTo>
                        <a:cubicBezTo>
                          <a:pt x="556955" y="57787"/>
                          <a:pt x="432575" y="74297"/>
                          <a:pt x="278477" y="74297"/>
                        </a:cubicBezTo>
                        <a:cubicBezTo>
                          <a:pt x="124930" y="74297"/>
                          <a:pt x="0" y="57787"/>
                          <a:pt x="0" y="37424"/>
                        </a:cubicBezTo>
                        <a:cubicBezTo>
                          <a:pt x="0" y="17061"/>
                          <a:pt x="124930" y="0"/>
                          <a:pt x="278477" y="0"/>
                        </a:cubicBezTo>
                        <a:cubicBezTo>
                          <a:pt x="432575" y="550"/>
                          <a:pt x="556955" y="17061"/>
                          <a:pt x="556955" y="37424"/>
                        </a:cubicBezTo>
                        <a:close/>
                      </a:path>
                    </a:pathLst>
                  </a:custGeom>
                  <a:solidFill>
                    <a:srgbClr val="6368A1">
                      <a:alpha val="40000"/>
                    </a:srgbClr>
                  </a:solidFill>
                  <a:ln w="5503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879" name="Graphic 734">
                  <a:extLst>
                    <a:ext uri="{FF2B5EF4-FFF2-40B4-BE49-F238E27FC236}">
                      <a16:creationId xmlns:a16="http://schemas.microsoft.com/office/drawing/2014/main" id="{B626DC1C-6F04-0962-B7E2-964E9454CA7A}"/>
                    </a:ext>
                  </a:extLst>
                </p:cNvPr>
                <p:cNvGrpSpPr/>
                <p:nvPr/>
              </p:nvGrpSpPr>
              <p:grpSpPr>
                <a:xfrm>
                  <a:off x="-1995559" y="6452067"/>
                  <a:ext cx="839834" cy="112271"/>
                  <a:chOff x="-1995559" y="6452067"/>
                  <a:chExt cx="839834" cy="112271"/>
                </a:xfrm>
              </p:grpSpPr>
              <p:sp>
                <p:nvSpPr>
                  <p:cNvPr id="880" name="Freeform: Shape 879">
                    <a:extLst>
                      <a:ext uri="{FF2B5EF4-FFF2-40B4-BE49-F238E27FC236}">
                        <a16:creationId xmlns:a16="http://schemas.microsoft.com/office/drawing/2014/main" id="{FD63C3C2-5F7B-864D-27FE-A77B59D691CC}"/>
                      </a:ext>
                    </a:extLst>
                  </p:cNvPr>
                  <p:cNvSpPr/>
                  <p:nvPr/>
                </p:nvSpPr>
                <p:spPr>
                  <a:xfrm>
                    <a:off x="-1995559" y="6452067"/>
                    <a:ext cx="839834" cy="112271"/>
                  </a:xfrm>
                  <a:custGeom>
                    <a:avLst/>
                    <a:gdLst>
                      <a:gd name="connsiteX0" fmla="*/ 839835 w 839834"/>
                      <a:gd name="connsiteY0" fmla="*/ 56136 h 112271"/>
                      <a:gd name="connsiteX1" fmla="*/ 419917 w 839834"/>
                      <a:gd name="connsiteY1" fmla="*/ 112271 h 112271"/>
                      <a:gd name="connsiteX2" fmla="*/ 0 w 839834"/>
                      <a:gd name="connsiteY2" fmla="*/ 56136 h 112271"/>
                      <a:gd name="connsiteX3" fmla="*/ 419917 w 839834"/>
                      <a:gd name="connsiteY3" fmla="*/ 0 h 112271"/>
                      <a:gd name="connsiteX4" fmla="*/ 839835 w 839834"/>
                      <a:gd name="connsiteY4" fmla="*/ 56136 h 1122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39834" h="112271">
                        <a:moveTo>
                          <a:pt x="839835" y="56136"/>
                        </a:moveTo>
                        <a:cubicBezTo>
                          <a:pt x="839835" y="86955"/>
                          <a:pt x="651615" y="112271"/>
                          <a:pt x="419917" y="112271"/>
                        </a:cubicBezTo>
                        <a:cubicBezTo>
                          <a:pt x="188220" y="112271"/>
                          <a:pt x="0" y="86955"/>
                          <a:pt x="0" y="56136"/>
                        </a:cubicBezTo>
                        <a:cubicBezTo>
                          <a:pt x="0" y="24766"/>
                          <a:pt x="187669" y="0"/>
                          <a:pt x="419917" y="0"/>
                        </a:cubicBezTo>
                        <a:cubicBezTo>
                          <a:pt x="652165" y="0"/>
                          <a:pt x="839835" y="25316"/>
                          <a:pt x="839835" y="56136"/>
                        </a:cubicBezTo>
                        <a:close/>
                      </a:path>
                    </a:pathLst>
                  </a:custGeom>
                  <a:solidFill>
                    <a:srgbClr val="6368A1"/>
                  </a:solidFill>
                  <a:ln w="5503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881" name="Freeform: Shape 880">
                    <a:extLst>
                      <a:ext uri="{FF2B5EF4-FFF2-40B4-BE49-F238E27FC236}">
                        <a16:creationId xmlns:a16="http://schemas.microsoft.com/office/drawing/2014/main" id="{0D268B2F-0B09-F7E0-2C93-57A443863EF7}"/>
                      </a:ext>
                    </a:extLst>
                  </p:cNvPr>
                  <p:cNvSpPr/>
                  <p:nvPr/>
                </p:nvSpPr>
                <p:spPr>
                  <a:xfrm>
                    <a:off x="-1968042" y="6470765"/>
                    <a:ext cx="556954" cy="74310"/>
                  </a:xfrm>
                  <a:custGeom>
                    <a:avLst/>
                    <a:gdLst>
                      <a:gd name="connsiteX0" fmla="*/ 556955 w 556954"/>
                      <a:gd name="connsiteY0" fmla="*/ 36887 h 74310"/>
                      <a:gd name="connsiteX1" fmla="*/ 278477 w 556954"/>
                      <a:gd name="connsiteY1" fmla="*/ 74311 h 74310"/>
                      <a:gd name="connsiteX2" fmla="*/ 0 w 556954"/>
                      <a:gd name="connsiteY2" fmla="*/ 36887 h 74310"/>
                      <a:gd name="connsiteX3" fmla="*/ 278477 w 556954"/>
                      <a:gd name="connsiteY3" fmla="*/ 13 h 74310"/>
                      <a:gd name="connsiteX4" fmla="*/ 556955 w 556954"/>
                      <a:gd name="connsiteY4" fmla="*/ 36887 h 743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56954" h="74310">
                        <a:moveTo>
                          <a:pt x="556955" y="36887"/>
                        </a:moveTo>
                        <a:cubicBezTo>
                          <a:pt x="556955" y="57250"/>
                          <a:pt x="432575" y="74311"/>
                          <a:pt x="278477" y="74311"/>
                        </a:cubicBezTo>
                        <a:cubicBezTo>
                          <a:pt x="124930" y="74311"/>
                          <a:pt x="0" y="57800"/>
                          <a:pt x="0" y="36887"/>
                        </a:cubicBezTo>
                        <a:cubicBezTo>
                          <a:pt x="0" y="16524"/>
                          <a:pt x="124930" y="13"/>
                          <a:pt x="278477" y="13"/>
                        </a:cubicBezTo>
                        <a:cubicBezTo>
                          <a:pt x="432575" y="-537"/>
                          <a:pt x="556955" y="15974"/>
                          <a:pt x="556955" y="36887"/>
                        </a:cubicBezTo>
                        <a:close/>
                      </a:path>
                    </a:pathLst>
                  </a:custGeom>
                  <a:solidFill>
                    <a:srgbClr val="6368A1">
                      <a:alpha val="40000"/>
                    </a:srgbClr>
                  </a:solidFill>
                  <a:ln w="5503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882" name="Graphic 734">
                  <a:extLst>
                    <a:ext uri="{FF2B5EF4-FFF2-40B4-BE49-F238E27FC236}">
                      <a16:creationId xmlns:a16="http://schemas.microsoft.com/office/drawing/2014/main" id="{E6847C84-ABF3-068C-E95D-3048AB6282C7}"/>
                    </a:ext>
                  </a:extLst>
                </p:cNvPr>
                <p:cNvGrpSpPr/>
                <p:nvPr/>
              </p:nvGrpSpPr>
              <p:grpSpPr>
                <a:xfrm>
                  <a:off x="1552548" y="6330425"/>
                  <a:ext cx="487610" cy="64956"/>
                  <a:chOff x="1552548" y="6330425"/>
                  <a:chExt cx="487610" cy="64956"/>
                </a:xfrm>
              </p:grpSpPr>
              <p:sp>
                <p:nvSpPr>
                  <p:cNvPr id="883" name="Freeform: Shape 882">
                    <a:extLst>
                      <a:ext uri="{FF2B5EF4-FFF2-40B4-BE49-F238E27FC236}">
                        <a16:creationId xmlns:a16="http://schemas.microsoft.com/office/drawing/2014/main" id="{9EB49260-35D7-3771-0823-EA8D905319D3}"/>
                      </a:ext>
                    </a:extLst>
                  </p:cNvPr>
                  <p:cNvSpPr/>
                  <p:nvPr/>
                </p:nvSpPr>
                <p:spPr>
                  <a:xfrm>
                    <a:off x="1552548" y="6330425"/>
                    <a:ext cx="487610" cy="64956"/>
                  </a:xfrm>
                  <a:custGeom>
                    <a:avLst/>
                    <a:gdLst>
                      <a:gd name="connsiteX0" fmla="*/ 487610 w 487610"/>
                      <a:gd name="connsiteY0" fmla="*/ 32485 h 64956"/>
                      <a:gd name="connsiteX1" fmla="*/ 243805 w 487610"/>
                      <a:gd name="connsiteY1" fmla="*/ 64956 h 64956"/>
                      <a:gd name="connsiteX2" fmla="*/ 0 w 487610"/>
                      <a:gd name="connsiteY2" fmla="*/ 32485 h 64956"/>
                      <a:gd name="connsiteX3" fmla="*/ 243805 w 487610"/>
                      <a:gd name="connsiteY3" fmla="*/ 15 h 64956"/>
                      <a:gd name="connsiteX4" fmla="*/ 487610 w 487610"/>
                      <a:gd name="connsiteY4" fmla="*/ 32485 h 649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87610" h="64956">
                        <a:moveTo>
                          <a:pt x="487610" y="32485"/>
                        </a:moveTo>
                        <a:cubicBezTo>
                          <a:pt x="487610" y="50647"/>
                          <a:pt x="378091" y="64956"/>
                          <a:pt x="243805" y="64956"/>
                        </a:cubicBezTo>
                        <a:cubicBezTo>
                          <a:pt x="108970" y="64956"/>
                          <a:pt x="0" y="50647"/>
                          <a:pt x="0" y="32485"/>
                        </a:cubicBezTo>
                        <a:cubicBezTo>
                          <a:pt x="0" y="14324"/>
                          <a:pt x="108970" y="15"/>
                          <a:pt x="243805" y="15"/>
                        </a:cubicBezTo>
                        <a:cubicBezTo>
                          <a:pt x="378091" y="-536"/>
                          <a:pt x="487610" y="14324"/>
                          <a:pt x="487610" y="32485"/>
                        </a:cubicBezTo>
                        <a:close/>
                      </a:path>
                    </a:pathLst>
                  </a:custGeom>
                  <a:solidFill>
                    <a:srgbClr val="6368A1"/>
                  </a:solidFill>
                  <a:ln w="5503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884" name="Freeform: Shape 883">
                    <a:extLst>
                      <a:ext uri="{FF2B5EF4-FFF2-40B4-BE49-F238E27FC236}">
                        <a16:creationId xmlns:a16="http://schemas.microsoft.com/office/drawing/2014/main" id="{7F5D1F38-A1FF-109B-DE31-B7B06F029835}"/>
                      </a:ext>
                    </a:extLst>
                  </p:cNvPr>
                  <p:cNvSpPr/>
                  <p:nvPr/>
                </p:nvSpPr>
                <p:spPr>
                  <a:xfrm>
                    <a:off x="1567958" y="6340896"/>
                    <a:ext cx="323606" cy="43477"/>
                  </a:xfrm>
                  <a:custGeom>
                    <a:avLst/>
                    <a:gdLst>
                      <a:gd name="connsiteX0" fmla="*/ 323606 w 323606"/>
                      <a:gd name="connsiteY0" fmla="*/ 21464 h 43477"/>
                      <a:gd name="connsiteX1" fmla="*/ 161803 w 323606"/>
                      <a:gd name="connsiteY1" fmla="*/ 43478 h 43477"/>
                      <a:gd name="connsiteX2" fmla="*/ 0 w 323606"/>
                      <a:gd name="connsiteY2" fmla="*/ 21464 h 43477"/>
                      <a:gd name="connsiteX3" fmla="*/ 161803 w 323606"/>
                      <a:gd name="connsiteY3" fmla="*/ 0 h 43477"/>
                      <a:gd name="connsiteX4" fmla="*/ 323606 w 323606"/>
                      <a:gd name="connsiteY4" fmla="*/ 21464 h 434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3606" h="43477">
                        <a:moveTo>
                          <a:pt x="323606" y="21464"/>
                        </a:moveTo>
                        <a:cubicBezTo>
                          <a:pt x="323606" y="33571"/>
                          <a:pt x="250960" y="43478"/>
                          <a:pt x="161803" y="43478"/>
                        </a:cubicBezTo>
                        <a:cubicBezTo>
                          <a:pt x="72647" y="43478"/>
                          <a:pt x="0" y="33571"/>
                          <a:pt x="0" y="21464"/>
                        </a:cubicBezTo>
                        <a:cubicBezTo>
                          <a:pt x="0" y="9356"/>
                          <a:pt x="72647" y="0"/>
                          <a:pt x="161803" y="0"/>
                        </a:cubicBezTo>
                        <a:cubicBezTo>
                          <a:pt x="251511" y="0"/>
                          <a:pt x="323606" y="9356"/>
                          <a:pt x="323606" y="21464"/>
                        </a:cubicBezTo>
                        <a:close/>
                      </a:path>
                    </a:pathLst>
                  </a:custGeom>
                  <a:solidFill>
                    <a:srgbClr val="6368A1">
                      <a:alpha val="40000"/>
                    </a:srgbClr>
                  </a:solidFill>
                  <a:ln w="5503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885" name="Graphic 734">
                  <a:extLst>
                    <a:ext uri="{FF2B5EF4-FFF2-40B4-BE49-F238E27FC236}">
                      <a16:creationId xmlns:a16="http://schemas.microsoft.com/office/drawing/2014/main" id="{79512C67-3F3A-A018-D233-8866DFF0B34F}"/>
                    </a:ext>
                  </a:extLst>
                </p:cNvPr>
                <p:cNvGrpSpPr/>
                <p:nvPr/>
              </p:nvGrpSpPr>
              <p:grpSpPr>
                <a:xfrm>
                  <a:off x="1324153" y="6613870"/>
                  <a:ext cx="487610" cy="65491"/>
                  <a:chOff x="1324153" y="6613870"/>
                  <a:chExt cx="487610" cy="65491"/>
                </a:xfrm>
              </p:grpSpPr>
              <p:sp>
                <p:nvSpPr>
                  <p:cNvPr id="886" name="Freeform: Shape 885">
                    <a:extLst>
                      <a:ext uri="{FF2B5EF4-FFF2-40B4-BE49-F238E27FC236}">
                        <a16:creationId xmlns:a16="http://schemas.microsoft.com/office/drawing/2014/main" id="{C29F47E5-F9C3-2A60-FFEB-E976A7C8DCFA}"/>
                      </a:ext>
                    </a:extLst>
                  </p:cNvPr>
                  <p:cNvSpPr/>
                  <p:nvPr/>
                </p:nvSpPr>
                <p:spPr>
                  <a:xfrm>
                    <a:off x="1324153" y="6613870"/>
                    <a:ext cx="487610" cy="65491"/>
                  </a:xfrm>
                  <a:custGeom>
                    <a:avLst/>
                    <a:gdLst>
                      <a:gd name="connsiteX0" fmla="*/ 487610 w 487610"/>
                      <a:gd name="connsiteY0" fmla="*/ 33021 h 65491"/>
                      <a:gd name="connsiteX1" fmla="*/ 243805 w 487610"/>
                      <a:gd name="connsiteY1" fmla="*/ 65492 h 65491"/>
                      <a:gd name="connsiteX2" fmla="*/ 0 w 487610"/>
                      <a:gd name="connsiteY2" fmla="*/ 33021 h 65491"/>
                      <a:gd name="connsiteX3" fmla="*/ 243805 w 487610"/>
                      <a:gd name="connsiteY3" fmla="*/ 0 h 65491"/>
                      <a:gd name="connsiteX4" fmla="*/ 487610 w 487610"/>
                      <a:gd name="connsiteY4" fmla="*/ 33021 h 654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87610" h="65491">
                        <a:moveTo>
                          <a:pt x="487610" y="33021"/>
                        </a:moveTo>
                        <a:cubicBezTo>
                          <a:pt x="487610" y="51183"/>
                          <a:pt x="378090" y="65492"/>
                          <a:pt x="243805" y="65492"/>
                        </a:cubicBezTo>
                        <a:cubicBezTo>
                          <a:pt x="108969" y="65492"/>
                          <a:pt x="0" y="50632"/>
                          <a:pt x="0" y="33021"/>
                        </a:cubicBezTo>
                        <a:cubicBezTo>
                          <a:pt x="0" y="14859"/>
                          <a:pt x="108969" y="0"/>
                          <a:pt x="243805" y="0"/>
                        </a:cubicBezTo>
                        <a:cubicBezTo>
                          <a:pt x="378641" y="0"/>
                          <a:pt x="487610" y="14859"/>
                          <a:pt x="487610" y="33021"/>
                        </a:cubicBezTo>
                        <a:close/>
                      </a:path>
                    </a:pathLst>
                  </a:custGeom>
                  <a:solidFill>
                    <a:srgbClr val="6368A1"/>
                  </a:solidFill>
                  <a:ln w="5503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887" name="Freeform: Shape 886">
                    <a:extLst>
                      <a:ext uri="{FF2B5EF4-FFF2-40B4-BE49-F238E27FC236}">
                        <a16:creationId xmlns:a16="http://schemas.microsoft.com/office/drawing/2014/main" id="{D2860325-1A71-BCC7-B2A9-BEA6A95D424E}"/>
                      </a:ext>
                    </a:extLst>
                  </p:cNvPr>
                  <p:cNvSpPr/>
                  <p:nvPr/>
                </p:nvSpPr>
                <p:spPr>
                  <a:xfrm>
                    <a:off x="1340113" y="6624877"/>
                    <a:ext cx="323606" cy="42927"/>
                  </a:xfrm>
                  <a:custGeom>
                    <a:avLst/>
                    <a:gdLst>
                      <a:gd name="connsiteX0" fmla="*/ 323606 w 323606"/>
                      <a:gd name="connsiteY0" fmla="*/ 21464 h 42927"/>
                      <a:gd name="connsiteX1" fmla="*/ 161803 w 323606"/>
                      <a:gd name="connsiteY1" fmla="*/ 42927 h 42927"/>
                      <a:gd name="connsiteX2" fmla="*/ 0 w 323606"/>
                      <a:gd name="connsiteY2" fmla="*/ 21464 h 42927"/>
                      <a:gd name="connsiteX3" fmla="*/ 161803 w 323606"/>
                      <a:gd name="connsiteY3" fmla="*/ 0 h 42927"/>
                      <a:gd name="connsiteX4" fmla="*/ 323606 w 323606"/>
                      <a:gd name="connsiteY4" fmla="*/ 21464 h 429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3606" h="42927">
                        <a:moveTo>
                          <a:pt x="323606" y="21464"/>
                        </a:moveTo>
                        <a:cubicBezTo>
                          <a:pt x="323606" y="33571"/>
                          <a:pt x="250960" y="42927"/>
                          <a:pt x="161803" y="42927"/>
                        </a:cubicBezTo>
                        <a:cubicBezTo>
                          <a:pt x="72646" y="42927"/>
                          <a:pt x="0" y="33021"/>
                          <a:pt x="0" y="21464"/>
                        </a:cubicBezTo>
                        <a:cubicBezTo>
                          <a:pt x="0" y="9356"/>
                          <a:pt x="72096" y="0"/>
                          <a:pt x="161803" y="0"/>
                        </a:cubicBezTo>
                        <a:cubicBezTo>
                          <a:pt x="250960" y="0"/>
                          <a:pt x="323606" y="9356"/>
                          <a:pt x="323606" y="21464"/>
                        </a:cubicBezTo>
                        <a:close/>
                      </a:path>
                    </a:pathLst>
                  </a:custGeom>
                  <a:solidFill>
                    <a:srgbClr val="6368A1">
                      <a:alpha val="40000"/>
                    </a:srgbClr>
                  </a:solidFill>
                  <a:ln w="5503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sp>
              <p:nvSpPr>
                <p:cNvPr id="888" name="Freeform: Shape 887">
                  <a:extLst>
                    <a:ext uri="{FF2B5EF4-FFF2-40B4-BE49-F238E27FC236}">
                      <a16:creationId xmlns:a16="http://schemas.microsoft.com/office/drawing/2014/main" id="{AA944318-FC89-CAB5-513C-2F270593B803}"/>
                    </a:ext>
                  </a:extLst>
                </p:cNvPr>
                <p:cNvSpPr/>
                <p:nvPr/>
              </p:nvSpPr>
              <p:spPr>
                <a:xfrm>
                  <a:off x="-2308419" y="6638636"/>
                  <a:ext cx="172520" cy="999436"/>
                </a:xfrm>
                <a:custGeom>
                  <a:avLst/>
                  <a:gdLst>
                    <a:gd name="connsiteX0" fmla="*/ 28879 w 172520"/>
                    <a:gd name="connsiteY0" fmla="*/ 0 h 999436"/>
                    <a:gd name="connsiteX1" fmla="*/ 172520 w 172520"/>
                    <a:gd name="connsiteY1" fmla="*/ 999436 h 999436"/>
                    <a:gd name="connsiteX2" fmla="*/ 28879 w 172520"/>
                    <a:gd name="connsiteY2" fmla="*/ 0 h 9994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72520" h="999436">
                      <a:moveTo>
                        <a:pt x="28879" y="0"/>
                      </a:moveTo>
                      <a:lnTo>
                        <a:pt x="172520" y="999436"/>
                      </a:lnTo>
                      <a:cubicBezTo>
                        <a:pt x="172520" y="999987"/>
                        <a:pt x="-84493" y="577868"/>
                        <a:pt x="28879" y="0"/>
                      </a:cubicBezTo>
                      <a:close/>
                    </a:path>
                  </a:pathLst>
                </a:custGeom>
                <a:solidFill>
                  <a:srgbClr val="A893B7"/>
                </a:solidFill>
                <a:ln w="5503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889" name="Freeform: Shape 888">
                  <a:extLst>
                    <a:ext uri="{FF2B5EF4-FFF2-40B4-BE49-F238E27FC236}">
                      <a16:creationId xmlns:a16="http://schemas.microsoft.com/office/drawing/2014/main" id="{2671A239-C0B6-AEF7-135A-8DE84B6863E6}"/>
                    </a:ext>
                  </a:extLst>
                </p:cNvPr>
                <p:cNvSpPr/>
                <p:nvPr/>
              </p:nvSpPr>
              <p:spPr>
                <a:xfrm>
                  <a:off x="-1925665" y="6758062"/>
                  <a:ext cx="594381" cy="1910816"/>
                </a:xfrm>
                <a:custGeom>
                  <a:avLst/>
                  <a:gdLst>
                    <a:gd name="connsiteX0" fmla="*/ 594378 w 594381"/>
                    <a:gd name="connsiteY0" fmla="*/ 0 h 1910816"/>
                    <a:gd name="connsiteX1" fmla="*/ 0 w 594381"/>
                    <a:gd name="connsiteY1" fmla="*/ 1910817 h 1910816"/>
                    <a:gd name="connsiteX2" fmla="*/ 594378 w 594381"/>
                    <a:gd name="connsiteY2" fmla="*/ 0 h 19108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594381" h="1910816">
                      <a:moveTo>
                        <a:pt x="594378" y="0"/>
                      </a:moveTo>
                      <a:lnTo>
                        <a:pt x="0" y="1910817"/>
                      </a:lnTo>
                      <a:cubicBezTo>
                        <a:pt x="0" y="1910817"/>
                        <a:pt x="596030" y="505772"/>
                        <a:pt x="594378" y="0"/>
                      </a:cubicBezTo>
                      <a:close/>
                    </a:path>
                  </a:pathLst>
                </a:custGeom>
                <a:solidFill>
                  <a:srgbClr val="A893B7"/>
                </a:solidFill>
                <a:ln w="5503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890" name="Freeform: Shape 889">
                  <a:extLst>
                    <a:ext uri="{FF2B5EF4-FFF2-40B4-BE49-F238E27FC236}">
                      <a16:creationId xmlns:a16="http://schemas.microsoft.com/office/drawing/2014/main" id="{28686D3D-81EB-C143-6289-A7CAC98BBF4B}"/>
                    </a:ext>
                  </a:extLst>
                </p:cNvPr>
                <p:cNvSpPr/>
                <p:nvPr/>
              </p:nvSpPr>
              <p:spPr>
                <a:xfrm>
                  <a:off x="-216277" y="6946281"/>
                  <a:ext cx="149596" cy="1826612"/>
                </a:xfrm>
                <a:custGeom>
                  <a:avLst/>
                  <a:gdLst>
                    <a:gd name="connsiteX0" fmla="*/ 113372 w 149596"/>
                    <a:gd name="connsiteY0" fmla="*/ 0 h 1826612"/>
                    <a:gd name="connsiteX1" fmla="*/ 0 w 149596"/>
                    <a:gd name="connsiteY1" fmla="*/ 1826613 h 1826612"/>
                    <a:gd name="connsiteX2" fmla="*/ 113372 w 149596"/>
                    <a:gd name="connsiteY2" fmla="*/ 0 h 18266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49596" h="1826612">
                      <a:moveTo>
                        <a:pt x="113372" y="0"/>
                      </a:moveTo>
                      <a:lnTo>
                        <a:pt x="0" y="1826613"/>
                      </a:lnTo>
                      <a:cubicBezTo>
                        <a:pt x="0" y="1826613"/>
                        <a:pt x="238302" y="599332"/>
                        <a:pt x="113372" y="0"/>
                      </a:cubicBezTo>
                      <a:close/>
                    </a:path>
                  </a:pathLst>
                </a:custGeom>
                <a:solidFill>
                  <a:srgbClr val="A893B7"/>
                </a:solidFill>
                <a:ln w="5503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891" name="Freeform: Shape 890">
                  <a:extLst>
                    <a:ext uri="{FF2B5EF4-FFF2-40B4-BE49-F238E27FC236}">
                      <a16:creationId xmlns:a16="http://schemas.microsoft.com/office/drawing/2014/main" id="{97958478-5FAF-A83C-CEB3-C526871CE3A2}"/>
                    </a:ext>
                  </a:extLst>
                </p:cNvPr>
                <p:cNvSpPr/>
                <p:nvPr/>
              </p:nvSpPr>
              <p:spPr>
                <a:xfrm>
                  <a:off x="-1285607" y="8374991"/>
                  <a:ext cx="294987" cy="424321"/>
                </a:xfrm>
                <a:custGeom>
                  <a:avLst/>
                  <a:gdLst>
                    <a:gd name="connsiteX0" fmla="*/ 0 w 294987"/>
                    <a:gd name="connsiteY0" fmla="*/ 0 h 424321"/>
                    <a:gd name="connsiteX1" fmla="*/ 294988 w 294987"/>
                    <a:gd name="connsiteY1" fmla="*/ 424320 h 424321"/>
                    <a:gd name="connsiteX2" fmla="*/ 0 w 294987"/>
                    <a:gd name="connsiteY2" fmla="*/ 0 h 4243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94987" h="424321">
                      <a:moveTo>
                        <a:pt x="0" y="0"/>
                      </a:moveTo>
                      <a:lnTo>
                        <a:pt x="294988" y="424320"/>
                      </a:lnTo>
                      <a:cubicBezTo>
                        <a:pt x="294437" y="424870"/>
                        <a:pt x="272423" y="212435"/>
                        <a:pt x="0" y="0"/>
                      </a:cubicBezTo>
                      <a:close/>
                    </a:path>
                  </a:pathLst>
                </a:custGeom>
                <a:solidFill>
                  <a:srgbClr val="A893B7"/>
                </a:solidFill>
                <a:ln w="5503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892" name="Freeform: Shape 891">
                  <a:extLst>
                    <a:ext uri="{FF2B5EF4-FFF2-40B4-BE49-F238E27FC236}">
                      <a16:creationId xmlns:a16="http://schemas.microsoft.com/office/drawing/2014/main" id="{D4797D97-DB28-CD1D-AD89-DEF84032842C}"/>
                    </a:ext>
                  </a:extLst>
                </p:cNvPr>
                <p:cNvSpPr/>
                <p:nvPr/>
              </p:nvSpPr>
              <p:spPr>
                <a:xfrm>
                  <a:off x="641168" y="7920952"/>
                  <a:ext cx="149124" cy="878359"/>
                </a:xfrm>
                <a:custGeom>
                  <a:avLst/>
                  <a:gdLst>
                    <a:gd name="connsiteX0" fmla="*/ 138138 w 149124"/>
                    <a:gd name="connsiteY0" fmla="*/ 0 h 878359"/>
                    <a:gd name="connsiteX1" fmla="*/ 0 w 149124"/>
                    <a:gd name="connsiteY1" fmla="*/ 878359 h 878359"/>
                    <a:gd name="connsiteX2" fmla="*/ 138138 w 149124"/>
                    <a:gd name="connsiteY2" fmla="*/ 0 h 8783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49124" h="878359">
                      <a:moveTo>
                        <a:pt x="138138" y="0"/>
                      </a:moveTo>
                      <a:lnTo>
                        <a:pt x="0" y="878359"/>
                      </a:lnTo>
                      <a:cubicBezTo>
                        <a:pt x="0" y="878909"/>
                        <a:pt x="197026" y="387997"/>
                        <a:pt x="138138" y="0"/>
                      </a:cubicBezTo>
                      <a:close/>
                    </a:path>
                  </a:pathLst>
                </a:custGeom>
                <a:solidFill>
                  <a:srgbClr val="A893B7"/>
                </a:solidFill>
                <a:ln w="5503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893" name="Freeform: Shape 892">
                  <a:extLst>
                    <a:ext uri="{FF2B5EF4-FFF2-40B4-BE49-F238E27FC236}">
                      <a16:creationId xmlns:a16="http://schemas.microsoft.com/office/drawing/2014/main" id="{5F90A24F-7548-84F8-1957-902B4B23D23E}"/>
                    </a:ext>
                  </a:extLst>
                </p:cNvPr>
                <p:cNvSpPr/>
                <p:nvPr/>
              </p:nvSpPr>
              <p:spPr>
                <a:xfrm>
                  <a:off x="1615839" y="7018377"/>
                  <a:ext cx="82354" cy="1733053"/>
                </a:xfrm>
                <a:custGeom>
                  <a:avLst/>
                  <a:gdLst>
                    <a:gd name="connsiteX0" fmla="*/ 0 w 82354"/>
                    <a:gd name="connsiteY0" fmla="*/ 0 h 1733053"/>
                    <a:gd name="connsiteX1" fmla="*/ 69895 w 82354"/>
                    <a:gd name="connsiteY1" fmla="*/ 1733053 h 1733053"/>
                    <a:gd name="connsiteX2" fmla="*/ 0 w 82354"/>
                    <a:gd name="connsiteY2" fmla="*/ 0 h 17330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82354" h="1733053">
                      <a:moveTo>
                        <a:pt x="0" y="0"/>
                      </a:moveTo>
                      <a:lnTo>
                        <a:pt x="69895" y="1733053"/>
                      </a:lnTo>
                      <a:cubicBezTo>
                        <a:pt x="69895" y="1733053"/>
                        <a:pt x="126030" y="496416"/>
                        <a:pt x="0" y="0"/>
                      </a:cubicBezTo>
                      <a:close/>
                    </a:path>
                  </a:pathLst>
                </a:custGeom>
                <a:solidFill>
                  <a:srgbClr val="A893B7"/>
                </a:solidFill>
                <a:ln w="5503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894" name="Freeform: Shape 893">
                  <a:extLst>
                    <a:ext uri="{FF2B5EF4-FFF2-40B4-BE49-F238E27FC236}">
                      <a16:creationId xmlns:a16="http://schemas.microsoft.com/office/drawing/2014/main" id="{FC441867-FD9A-0255-7730-8F8E206EC162}"/>
                    </a:ext>
                  </a:extLst>
                </p:cNvPr>
                <p:cNvSpPr/>
                <p:nvPr/>
              </p:nvSpPr>
              <p:spPr>
                <a:xfrm>
                  <a:off x="2556394" y="6924818"/>
                  <a:ext cx="163998" cy="1778182"/>
                </a:xfrm>
                <a:custGeom>
                  <a:avLst/>
                  <a:gdLst>
                    <a:gd name="connsiteX0" fmla="*/ 163998 w 163998"/>
                    <a:gd name="connsiteY0" fmla="*/ 0 h 1778182"/>
                    <a:gd name="connsiteX1" fmla="*/ 8799 w 163998"/>
                    <a:gd name="connsiteY1" fmla="*/ 1778182 h 1778182"/>
                    <a:gd name="connsiteX2" fmla="*/ 163998 w 163998"/>
                    <a:gd name="connsiteY2" fmla="*/ 0 h 17781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63998" h="1778182">
                      <a:moveTo>
                        <a:pt x="163998" y="0"/>
                      </a:moveTo>
                      <a:lnTo>
                        <a:pt x="8799" y="1778182"/>
                      </a:lnTo>
                      <a:cubicBezTo>
                        <a:pt x="8799" y="1778182"/>
                        <a:pt x="-55592" y="598231"/>
                        <a:pt x="163998" y="0"/>
                      </a:cubicBezTo>
                      <a:close/>
                    </a:path>
                  </a:pathLst>
                </a:custGeom>
                <a:solidFill>
                  <a:srgbClr val="A893B7"/>
                </a:solidFill>
                <a:ln w="5503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895" name="Graphic 734">
                <a:extLst>
                  <a:ext uri="{FF2B5EF4-FFF2-40B4-BE49-F238E27FC236}">
                    <a16:creationId xmlns:a16="http://schemas.microsoft.com/office/drawing/2014/main" id="{88CF3EDF-9A67-0A84-6310-71F99BF3FECE}"/>
                  </a:ext>
                </a:extLst>
              </p:cNvPr>
              <p:cNvGrpSpPr/>
              <p:nvPr/>
            </p:nvGrpSpPr>
            <p:grpSpPr>
              <a:xfrm>
                <a:off x="-1867878" y="5801002"/>
                <a:ext cx="3656527" cy="518980"/>
                <a:chOff x="-1867878" y="5801002"/>
                <a:chExt cx="3656527" cy="518980"/>
              </a:xfrm>
            </p:grpSpPr>
            <p:grpSp>
              <p:nvGrpSpPr>
                <p:cNvPr id="896" name="Graphic 734">
                  <a:extLst>
                    <a:ext uri="{FF2B5EF4-FFF2-40B4-BE49-F238E27FC236}">
                      <a16:creationId xmlns:a16="http://schemas.microsoft.com/office/drawing/2014/main" id="{A8571426-13EE-81F2-5ABF-91A4F7535CB2}"/>
                    </a:ext>
                  </a:extLst>
                </p:cNvPr>
                <p:cNvGrpSpPr/>
                <p:nvPr/>
              </p:nvGrpSpPr>
              <p:grpSpPr>
                <a:xfrm>
                  <a:off x="-1867878" y="5801002"/>
                  <a:ext cx="2442454" cy="518980"/>
                  <a:chOff x="-1867878" y="5801002"/>
                  <a:chExt cx="2442454" cy="518980"/>
                </a:xfrm>
              </p:grpSpPr>
              <p:grpSp>
                <p:nvGrpSpPr>
                  <p:cNvPr id="897" name="Graphic 734">
                    <a:extLst>
                      <a:ext uri="{FF2B5EF4-FFF2-40B4-BE49-F238E27FC236}">
                        <a16:creationId xmlns:a16="http://schemas.microsoft.com/office/drawing/2014/main" id="{FB9F2552-7482-0464-0591-B95211EBCF2E}"/>
                      </a:ext>
                    </a:extLst>
                  </p:cNvPr>
                  <p:cNvGrpSpPr/>
                  <p:nvPr/>
                </p:nvGrpSpPr>
                <p:grpSpPr>
                  <a:xfrm>
                    <a:off x="-1867878" y="5801002"/>
                    <a:ext cx="2442454" cy="518980"/>
                    <a:chOff x="-1867878" y="5801002"/>
                    <a:chExt cx="2442454" cy="518980"/>
                  </a:xfrm>
                </p:grpSpPr>
                <p:grpSp>
                  <p:nvGrpSpPr>
                    <p:cNvPr id="898" name="Graphic 734">
                      <a:extLst>
                        <a:ext uri="{FF2B5EF4-FFF2-40B4-BE49-F238E27FC236}">
                          <a16:creationId xmlns:a16="http://schemas.microsoft.com/office/drawing/2014/main" id="{A4FECA52-C106-AD8E-5D91-6B1F6AD6F2B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-1867878" y="5801002"/>
                      <a:ext cx="2442454" cy="518980"/>
                      <a:chOff x="-1867878" y="5801002"/>
                      <a:chExt cx="2442454" cy="518980"/>
                    </a:xfrm>
                  </p:grpSpPr>
                  <p:sp>
                    <p:nvSpPr>
                      <p:cNvPr id="899" name="Freeform: Shape 898">
                        <a:extLst>
                          <a:ext uri="{FF2B5EF4-FFF2-40B4-BE49-F238E27FC236}">
                            <a16:creationId xmlns:a16="http://schemas.microsoft.com/office/drawing/2014/main" id="{B06CC193-62BB-EED5-82BA-22107A9B104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867878" y="5841178"/>
                        <a:ext cx="2442454" cy="478804"/>
                      </a:xfrm>
                      <a:custGeom>
                        <a:avLst/>
                        <a:gdLst>
                          <a:gd name="connsiteX0" fmla="*/ 2437502 w 2442454"/>
                          <a:gd name="connsiteY0" fmla="*/ 413313 h 478804"/>
                          <a:gd name="connsiteX1" fmla="*/ 2017034 w 2442454"/>
                          <a:gd name="connsiteY1" fmla="*/ 550 h 478804"/>
                          <a:gd name="connsiteX2" fmla="*/ 1910817 w 2442454"/>
                          <a:gd name="connsiteY2" fmla="*/ 9356 h 478804"/>
                          <a:gd name="connsiteX3" fmla="*/ 1220677 w 2442454"/>
                          <a:gd name="connsiteY3" fmla="*/ 9906 h 478804"/>
                          <a:gd name="connsiteX4" fmla="*/ 530538 w 2442454"/>
                          <a:gd name="connsiteY4" fmla="*/ 8806 h 478804"/>
                          <a:gd name="connsiteX5" fmla="*/ 424320 w 2442454"/>
                          <a:gd name="connsiteY5" fmla="*/ 0 h 478804"/>
                          <a:gd name="connsiteX6" fmla="*/ 3302 w 2442454"/>
                          <a:gd name="connsiteY6" fmla="*/ 413313 h 478804"/>
                          <a:gd name="connsiteX7" fmla="*/ 3852 w 2442454"/>
                          <a:gd name="connsiteY7" fmla="*/ 413313 h 478804"/>
                          <a:gd name="connsiteX8" fmla="*/ 0 w 2442454"/>
                          <a:gd name="connsiteY8" fmla="*/ 417716 h 478804"/>
                          <a:gd name="connsiteX9" fmla="*/ 1221227 w 2442454"/>
                          <a:gd name="connsiteY9" fmla="*/ 478805 h 478804"/>
                          <a:gd name="connsiteX10" fmla="*/ 2442455 w 2442454"/>
                          <a:gd name="connsiteY10" fmla="*/ 417716 h 478804"/>
                          <a:gd name="connsiteX11" fmla="*/ 2437502 w 2442454"/>
                          <a:gd name="connsiteY11" fmla="*/ 413313 h 47880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</a:cxnLst>
                        <a:rect l="l" t="t" r="r" b="b"/>
                        <a:pathLst>
                          <a:path w="2442454" h="478804">
                            <a:moveTo>
                              <a:pt x="2437502" y="413313"/>
                            </a:moveTo>
                            <a:lnTo>
                              <a:pt x="2017034" y="550"/>
                            </a:lnTo>
                            <a:cubicBezTo>
                              <a:pt x="2017034" y="550"/>
                              <a:pt x="1913568" y="12108"/>
                              <a:pt x="1910817" y="9356"/>
                            </a:cubicBezTo>
                            <a:lnTo>
                              <a:pt x="1220677" y="9906"/>
                            </a:lnTo>
                            <a:lnTo>
                              <a:pt x="530538" y="8806"/>
                            </a:lnTo>
                            <a:cubicBezTo>
                              <a:pt x="527786" y="11557"/>
                              <a:pt x="424320" y="0"/>
                              <a:pt x="424320" y="0"/>
                            </a:cubicBezTo>
                            <a:lnTo>
                              <a:pt x="3302" y="413313"/>
                            </a:lnTo>
                            <a:lnTo>
                              <a:pt x="3852" y="413313"/>
                            </a:lnTo>
                            <a:cubicBezTo>
                              <a:pt x="1651" y="414964"/>
                              <a:pt x="0" y="416615"/>
                              <a:pt x="0" y="417716"/>
                            </a:cubicBezTo>
                            <a:cubicBezTo>
                              <a:pt x="0" y="451287"/>
                              <a:pt x="547048" y="478805"/>
                              <a:pt x="1221227" y="478805"/>
                            </a:cubicBezTo>
                            <a:cubicBezTo>
                              <a:pt x="1895407" y="478805"/>
                              <a:pt x="2442455" y="451287"/>
                              <a:pt x="2442455" y="417716"/>
                            </a:cubicBezTo>
                            <a:cubicBezTo>
                              <a:pt x="2441905" y="416615"/>
                              <a:pt x="2440254" y="414964"/>
                              <a:pt x="2437502" y="413313"/>
                            </a:cubicBezTo>
                            <a:close/>
                          </a:path>
                        </a:pathLst>
                      </a:custGeom>
                      <a:solidFill>
                        <a:srgbClr val="6368A1"/>
                      </a:solidFill>
                      <a:ln w="55033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900" name="Freeform: Shape 899">
                        <a:extLst>
                          <a:ext uri="{FF2B5EF4-FFF2-40B4-BE49-F238E27FC236}">
                            <a16:creationId xmlns:a16="http://schemas.microsoft.com/office/drawing/2014/main" id="{DA9B60D4-F9ED-4D5C-35C5-914B7D2CC83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381368" y="5857138"/>
                        <a:ext cx="209133" cy="145292"/>
                      </a:xfrm>
                      <a:custGeom>
                        <a:avLst/>
                        <a:gdLst>
                          <a:gd name="connsiteX0" fmla="*/ 105117 w 209133"/>
                          <a:gd name="connsiteY0" fmla="*/ 4953 h 145292"/>
                          <a:gd name="connsiteX1" fmla="*/ 71546 w 209133"/>
                          <a:gd name="connsiteY1" fmla="*/ 3852 h 145292"/>
                          <a:gd name="connsiteX2" fmla="*/ 0 w 209133"/>
                          <a:gd name="connsiteY2" fmla="*/ 145292 h 145292"/>
                          <a:gd name="connsiteX3" fmla="*/ 113923 w 209133"/>
                          <a:gd name="connsiteY3" fmla="*/ 35773 h 145292"/>
                          <a:gd name="connsiteX4" fmla="*/ 209133 w 209133"/>
                          <a:gd name="connsiteY4" fmla="*/ 0 h 1452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09133" h="145292">
                            <a:moveTo>
                              <a:pt x="105117" y="4953"/>
                            </a:moveTo>
                            <a:lnTo>
                              <a:pt x="71546" y="3852"/>
                            </a:lnTo>
                            <a:lnTo>
                              <a:pt x="0" y="145292"/>
                            </a:lnTo>
                            <a:lnTo>
                              <a:pt x="113923" y="35773"/>
                            </a:lnTo>
                            <a:lnTo>
                              <a:pt x="209133" y="0"/>
                            </a:lnTo>
                            <a:close/>
                          </a:path>
                        </a:pathLst>
                      </a:custGeom>
                      <a:solidFill>
                        <a:srgbClr val="6368A1">
                          <a:alpha val="50000"/>
                        </a:srgbClr>
                      </a:solidFill>
                      <a:ln w="55033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901" name="Freeform: Shape 900">
                        <a:extLst>
                          <a:ext uri="{FF2B5EF4-FFF2-40B4-BE49-F238E27FC236}">
                            <a16:creationId xmlns:a16="http://schemas.microsoft.com/office/drawing/2014/main" id="{E765B119-24F0-A71E-F71C-2B011822D75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031896" y="5865753"/>
                        <a:ext cx="135936" cy="270413"/>
                      </a:xfrm>
                      <a:custGeom>
                        <a:avLst/>
                        <a:gdLst>
                          <a:gd name="connsiteX0" fmla="*/ 34122 w 135936"/>
                          <a:gd name="connsiteY0" fmla="*/ 29910 h 270413"/>
                          <a:gd name="connsiteX1" fmla="*/ 0 w 135936"/>
                          <a:gd name="connsiteY1" fmla="*/ 270413 h 270413"/>
                          <a:gd name="connsiteX2" fmla="*/ 131534 w 135936"/>
                          <a:gd name="connsiteY2" fmla="*/ 33212 h 270413"/>
                          <a:gd name="connsiteX3" fmla="*/ 135937 w 135936"/>
                          <a:gd name="connsiteY3" fmla="*/ 3493 h 270413"/>
                          <a:gd name="connsiteX4" fmla="*/ 102916 w 135936"/>
                          <a:gd name="connsiteY4" fmla="*/ 1842 h 270413"/>
                          <a:gd name="connsiteX5" fmla="*/ 34122 w 135936"/>
                          <a:gd name="connsiteY5" fmla="*/ 29910 h 27041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135936" h="270413">
                            <a:moveTo>
                              <a:pt x="34122" y="29910"/>
                            </a:moveTo>
                            <a:lnTo>
                              <a:pt x="0" y="270413"/>
                            </a:lnTo>
                            <a:lnTo>
                              <a:pt x="131534" y="33212"/>
                            </a:lnTo>
                            <a:lnTo>
                              <a:pt x="135937" y="3493"/>
                            </a:lnTo>
                            <a:cubicBezTo>
                              <a:pt x="135937" y="3493"/>
                              <a:pt x="118876" y="-3111"/>
                              <a:pt x="102916" y="1842"/>
                            </a:cubicBezTo>
                            <a:cubicBezTo>
                              <a:pt x="85855" y="6795"/>
                              <a:pt x="34122" y="29910"/>
                              <a:pt x="34122" y="29910"/>
                            </a:cubicBezTo>
                            <a:close/>
                          </a:path>
                        </a:pathLst>
                      </a:custGeom>
                      <a:solidFill>
                        <a:srgbClr val="6368A1">
                          <a:alpha val="50000"/>
                        </a:srgbClr>
                      </a:solidFill>
                      <a:ln w="55033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902" name="Freeform: Shape 901">
                        <a:extLst>
                          <a:ext uri="{FF2B5EF4-FFF2-40B4-BE49-F238E27FC236}">
                            <a16:creationId xmlns:a16="http://schemas.microsoft.com/office/drawing/2014/main" id="{3A608C46-D0A7-6064-6E64-33A4014210F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622985" y="5866494"/>
                        <a:ext cx="187119" cy="192628"/>
                      </a:xfrm>
                      <a:custGeom>
                        <a:avLst/>
                        <a:gdLst>
                          <a:gd name="connsiteX0" fmla="*/ 6054 w 187119"/>
                          <a:gd name="connsiteY0" fmla="*/ 24215 h 192628"/>
                          <a:gd name="connsiteX1" fmla="*/ 0 w 187119"/>
                          <a:gd name="connsiteY1" fmla="*/ 29719 h 192628"/>
                          <a:gd name="connsiteX2" fmla="*/ 122178 w 187119"/>
                          <a:gd name="connsiteY2" fmla="*/ 192623 h 192628"/>
                          <a:gd name="connsiteX3" fmla="*/ 187119 w 187119"/>
                          <a:gd name="connsiteY3" fmla="*/ 33021 h 192628"/>
                          <a:gd name="connsiteX4" fmla="*/ 136487 w 187119"/>
                          <a:gd name="connsiteY4" fmla="*/ 0 h 192628"/>
                          <a:gd name="connsiteX5" fmla="*/ 6054 w 187119"/>
                          <a:gd name="connsiteY5" fmla="*/ 24215 h 19262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187119" h="192628">
                            <a:moveTo>
                              <a:pt x="6054" y="24215"/>
                            </a:moveTo>
                            <a:lnTo>
                              <a:pt x="0" y="29719"/>
                            </a:lnTo>
                            <a:cubicBezTo>
                              <a:pt x="0" y="29719"/>
                              <a:pt x="122178" y="191522"/>
                              <a:pt x="122178" y="192623"/>
                            </a:cubicBezTo>
                            <a:cubicBezTo>
                              <a:pt x="122178" y="193723"/>
                              <a:pt x="187119" y="33021"/>
                              <a:pt x="187119" y="33021"/>
                            </a:cubicBezTo>
                            <a:lnTo>
                              <a:pt x="136487" y="0"/>
                            </a:lnTo>
                            <a:lnTo>
                              <a:pt x="6054" y="24215"/>
                            </a:lnTo>
                            <a:close/>
                          </a:path>
                        </a:pathLst>
                      </a:custGeom>
                      <a:solidFill>
                        <a:srgbClr val="6368A1">
                          <a:alpha val="50000"/>
                        </a:srgbClr>
                      </a:solidFill>
                      <a:ln w="55033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903" name="Freeform: Shape 902">
                        <a:extLst>
                          <a:ext uri="{FF2B5EF4-FFF2-40B4-BE49-F238E27FC236}">
                            <a16:creationId xmlns:a16="http://schemas.microsoft.com/office/drawing/2014/main" id="{A3CF1626-ED18-559D-AA45-03540C6999C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66194" y="5861842"/>
                        <a:ext cx="157950" cy="142790"/>
                      </a:xfrm>
                      <a:custGeom>
                        <a:avLst/>
                        <a:gdLst>
                          <a:gd name="connsiteX0" fmla="*/ 104566 w 157950"/>
                          <a:gd name="connsiteY0" fmla="*/ 99313 h 142790"/>
                          <a:gd name="connsiteX1" fmla="*/ 157950 w 157950"/>
                          <a:gd name="connsiteY1" fmla="*/ 142790 h 142790"/>
                          <a:gd name="connsiteX2" fmla="*/ 138688 w 157950"/>
                          <a:gd name="connsiteY2" fmla="*/ 18411 h 142790"/>
                          <a:gd name="connsiteX3" fmla="*/ 33571 w 157950"/>
                          <a:gd name="connsiteY3" fmla="*/ 250 h 142790"/>
                          <a:gd name="connsiteX4" fmla="*/ 0 w 157950"/>
                          <a:gd name="connsiteY4" fmla="*/ 20613 h 142790"/>
                          <a:gd name="connsiteX5" fmla="*/ 47330 w 157950"/>
                          <a:gd name="connsiteY5" fmla="*/ 23915 h 142790"/>
                          <a:gd name="connsiteX6" fmla="*/ 104566 w 157950"/>
                          <a:gd name="connsiteY6" fmla="*/ 99313 h 14279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157950" h="142790">
                            <a:moveTo>
                              <a:pt x="104566" y="99313"/>
                            </a:moveTo>
                            <a:cubicBezTo>
                              <a:pt x="122178" y="113622"/>
                              <a:pt x="140339" y="128481"/>
                              <a:pt x="157950" y="142790"/>
                            </a:cubicBezTo>
                            <a:cubicBezTo>
                              <a:pt x="152997" y="91608"/>
                              <a:pt x="138688" y="18411"/>
                              <a:pt x="138688" y="18411"/>
                            </a:cubicBezTo>
                            <a:cubicBezTo>
                              <a:pt x="138688" y="18411"/>
                              <a:pt x="61089" y="-2502"/>
                              <a:pt x="33571" y="250"/>
                            </a:cubicBezTo>
                            <a:lnTo>
                              <a:pt x="0" y="20613"/>
                            </a:lnTo>
                            <a:cubicBezTo>
                              <a:pt x="3852" y="21163"/>
                              <a:pt x="47330" y="23915"/>
                              <a:pt x="47330" y="23915"/>
                            </a:cubicBezTo>
                            <a:cubicBezTo>
                              <a:pt x="47330" y="23915"/>
                              <a:pt x="75948" y="61338"/>
                              <a:pt x="104566" y="99313"/>
                            </a:cubicBezTo>
                            <a:close/>
                          </a:path>
                        </a:pathLst>
                      </a:custGeom>
                      <a:solidFill>
                        <a:srgbClr val="6368A1">
                          <a:alpha val="50000"/>
                        </a:srgbClr>
                      </a:solidFill>
                      <a:ln w="55033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904" name="Freeform: Shape 903">
                        <a:extLst>
                          <a:ext uri="{FF2B5EF4-FFF2-40B4-BE49-F238E27FC236}">
                            <a16:creationId xmlns:a16="http://schemas.microsoft.com/office/drawing/2014/main" id="{5451922F-2695-C89C-5652-975615B3117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43558" y="5801002"/>
                        <a:ext cx="1592714" cy="98160"/>
                      </a:xfrm>
                      <a:custGeom>
                        <a:avLst/>
                        <a:gdLst>
                          <a:gd name="connsiteX0" fmla="*/ 796357 w 1592714"/>
                          <a:gd name="connsiteY0" fmla="*/ 0 h 98160"/>
                          <a:gd name="connsiteX1" fmla="*/ 0 w 1592714"/>
                          <a:gd name="connsiteY1" fmla="*/ 40726 h 98160"/>
                          <a:gd name="connsiteX2" fmla="*/ 134836 w 1592714"/>
                          <a:gd name="connsiteY2" fmla="*/ 66592 h 98160"/>
                          <a:gd name="connsiteX3" fmla="*/ 245456 w 1592714"/>
                          <a:gd name="connsiteY3" fmla="*/ 66592 h 98160"/>
                          <a:gd name="connsiteX4" fmla="*/ 176112 w 1592714"/>
                          <a:gd name="connsiteY4" fmla="*/ 91909 h 98160"/>
                          <a:gd name="connsiteX5" fmla="*/ 445784 w 1592714"/>
                          <a:gd name="connsiteY5" fmla="*/ 94660 h 98160"/>
                          <a:gd name="connsiteX6" fmla="*/ 523383 w 1592714"/>
                          <a:gd name="connsiteY6" fmla="*/ 67143 h 98160"/>
                          <a:gd name="connsiteX7" fmla="*/ 542645 w 1592714"/>
                          <a:gd name="connsiteY7" fmla="*/ 97962 h 98160"/>
                          <a:gd name="connsiteX8" fmla="*/ 813968 w 1592714"/>
                          <a:gd name="connsiteY8" fmla="*/ 95211 h 98160"/>
                          <a:gd name="connsiteX9" fmla="*/ 948254 w 1592714"/>
                          <a:gd name="connsiteY9" fmla="*/ 72096 h 98160"/>
                          <a:gd name="connsiteX10" fmla="*/ 1007691 w 1592714"/>
                          <a:gd name="connsiteY10" fmla="*/ 97962 h 98160"/>
                          <a:gd name="connsiteX11" fmla="*/ 1324143 w 1592714"/>
                          <a:gd name="connsiteY11" fmla="*/ 83653 h 98160"/>
                          <a:gd name="connsiteX12" fmla="*/ 1309834 w 1592714"/>
                          <a:gd name="connsiteY12" fmla="*/ 61639 h 98160"/>
                          <a:gd name="connsiteX13" fmla="*/ 1415501 w 1592714"/>
                          <a:gd name="connsiteY13" fmla="*/ 78700 h 98160"/>
                          <a:gd name="connsiteX14" fmla="*/ 1592714 w 1592714"/>
                          <a:gd name="connsiteY14" fmla="*/ 40726 h 98160"/>
                          <a:gd name="connsiteX15" fmla="*/ 796357 w 1592714"/>
                          <a:gd name="connsiteY15" fmla="*/ 0 h 9816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1592714" h="98160">
                            <a:moveTo>
                              <a:pt x="796357" y="0"/>
                            </a:moveTo>
                            <a:cubicBezTo>
                              <a:pt x="356077" y="0"/>
                              <a:pt x="0" y="18162"/>
                              <a:pt x="0" y="40726"/>
                            </a:cubicBezTo>
                            <a:cubicBezTo>
                              <a:pt x="0" y="50632"/>
                              <a:pt x="18712" y="59438"/>
                              <a:pt x="134836" y="66592"/>
                            </a:cubicBezTo>
                            <a:cubicBezTo>
                              <a:pt x="227295" y="61089"/>
                              <a:pt x="249309" y="62190"/>
                              <a:pt x="245456" y="66592"/>
                            </a:cubicBezTo>
                            <a:cubicBezTo>
                              <a:pt x="244355" y="67693"/>
                              <a:pt x="176662" y="91358"/>
                              <a:pt x="176112" y="91909"/>
                            </a:cubicBezTo>
                            <a:cubicBezTo>
                              <a:pt x="251510" y="95761"/>
                              <a:pt x="346170" y="92459"/>
                              <a:pt x="445784" y="94660"/>
                            </a:cubicBezTo>
                            <a:cubicBezTo>
                              <a:pt x="451287" y="90808"/>
                              <a:pt x="518980" y="70995"/>
                              <a:pt x="523383" y="67143"/>
                            </a:cubicBezTo>
                            <a:cubicBezTo>
                              <a:pt x="530538" y="61089"/>
                              <a:pt x="542645" y="95211"/>
                              <a:pt x="542645" y="97962"/>
                            </a:cubicBezTo>
                            <a:cubicBezTo>
                              <a:pt x="619695" y="99063"/>
                              <a:pt x="728113" y="95211"/>
                              <a:pt x="813968" y="95211"/>
                            </a:cubicBezTo>
                            <a:cubicBezTo>
                              <a:pt x="855795" y="95211"/>
                              <a:pt x="939998" y="67143"/>
                              <a:pt x="948254" y="72096"/>
                            </a:cubicBezTo>
                            <a:cubicBezTo>
                              <a:pt x="952656" y="74848"/>
                              <a:pt x="1003839" y="95211"/>
                              <a:pt x="1007691" y="97962"/>
                            </a:cubicBezTo>
                            <a:cubicBezTo>
                              <a:pt x="1139776" y="96311"/>
                              <a:pt x="1225080" y="88056"/>
                              <a:pt x="1324143" y="83653"/>
                            </a:cubicBezTo>
                            <a:cubicBezTo>
                              <a:pt x="1324143" y="80902"/>
                              <a:pt x="1311485" y="64941"/>
                              <a:pt x="1309834" y="61639"/>
                            </a:cubicBezTo>
                            <a:cubicBezTo>
                              <a:pt x="1307082" y="56136"/>
                              <a:pt x="1398991" y="74297"/>
                              <a:pt x="1415501" y="78700"/>
                            </a:cubicBezTo>
                            <a:cubicBezTo>
                              <a:pt x="1546485" y="71546"/>
                              <a:pt x="1592714" y="51183"/>
                              <a:pt x="1592714" y="40726"/>
                            </a:cubicBezTo>
                            <a:cubicBezTo>
                              <a:pt x="1593264" y="18162"/>
                              <a:pt x="1236637" y="0"/>
                              <a:pt x="796357" y="0"/>
                            </a:cubicBezTo>
                            <a:close/>
                          </a:path>
                        </a:pathLst>
                      </a:custGeom>
                      <a:solidFill>
                        <a:srgbClr val="CDA9C0"/>
                      </a:solidFill>
                      <a:ln w="55033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905" name="Freeform: Shape 904">
                        <a:extLst>
                          <a:ext uri="{FF2B5EF4-FFF2-40B4-BE49-F238E27FC236}">
                            <a16:creationId xmlns:a16="http://schemas.microsoft.com/office/drawing/2014/main" id="{BD8315A1-E99C-0081-153F-C0297EB4AEB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43582" y="5841178"/>
                        <a:ext cx="1592738" cy="64390"/>
                      </a:xfrm>
                      <a:custGeom>
                        <a:avLst/>
                        <a:gdLst>
                          <a:gd name="connsiteX0" fmla="*/ 24 w 1592738"/>
                          <a:gd name="connsiteY0" fmla="*/ 550 h 64390"/>
                          <a:gd name="connsiteX1" fmla="*/ 21488 w 1592738"/>
                          <a:gd name="connsiteY1" fmla="*/ 13208 h 64390"/>
                          <a:gd name="connsiteX2" fmla="*/ 58362 w 1592738"/>
                          <a:gd name="connsiteY2" fmla="*/ 18712 h 64390"/>
                          <a:gd name="connsiteX3" fmla="*/ 135961 w 1592738"/>
                          <a:gd name="connsiteY3" fmla="*/ 24215 h 64390"/>
                          <a:gd name="connsiteX4" fmla="*/ 134310 w 1592738"/>
                          <a:gd name="connsiteY4" fmla="*/ 24215 h 64390"/>
                          <a:gd name="connsiteX5" fmla="*/ 186043 w 1592738"/>
                          <a:gd name="connsiteY5" fmla="*/ 20913 h 64390"/>
                          <a:gd name="connsiteX6" fmla="*/ 240528 w 1592738"/>
                          <a:gd name="connsiteY6" fmla="*/ 19813 h 64390"/>
                          <a:gd name="connsiteX7" fmla="*/ 251535 w 1592738"/>
                          <a:gd name="connsiteY7" fmla="*/ 28618 h 64390"/>
                          <a:gd name="connsiteX8" fmla="*/ 242179 w 1592738"/>
                          <a:gd name="connsiteY8" fmla="*/ 32471 h 64390"/>
                          <a:gd name="connsiteX9" fmla="*/ 222916 w 1592738"/>
                          <a:gd name="connsiteY9" fmla="*/ 39625 h 64390"/>
                          <a:gd name="connsiteX10" fmla="*/ 185492 w 1592738"/>
                          <a:gd name="connsiteY10" fmla="*/ 53384 h 64390"/>
                          <a:gd name="connsiteX11" fmla="*/ 177788 w 1592738"/>
                          <a:gd name="connsiteY11" fmla="*/ 47880 h 64390"/>
                          <a:gd name="connsiteX12" fmla="*/ 311523 w 1592738"/>
                          <a:gd name="connsiteY12" fmla="*/ 48981 h 64390"/>
                          <a:gd name="connsiteX13" fmla="*/ 446909 w 1592738"/>
                          <a:gd name="connsiteY13" fmla="*/ 48981 h 64390"/>
                          <a:gd name="connsiteX14" fmla="*/ 434801 w 1592738"/>
                          <a:gd name="connsiteY14" fmla="*/ 51733 h 64390"/>
                          <a:gd name="connsiteX15" fmla="*/ 454614 w 1592738"/>
                          <a:gd name="connsiteY15" fmla="*/ 43478 h 64390"/>
                          <a:gd name="connsiteX16" fmla="*/ 472775 w 1592738"/>
                          <a:gd name="connsiteY16" fmla="*/ 37424 h 64390"/>
                          <a:gd name="connsiteX17" fmla="*/ 490387 w 1592738"/>
                          <a:gd name="connsiteY17" fmla="*/ 31370 h 64390"/>
                          <a:gd name="connsiteX18" fmla="*/ 505796 w 1592738"/>
                          <a:gd name="connsiteY18" fmla="*/ 25866 h 64390"/>
                          <a:gd name="connsiteX19" fmla="*/ 508548 w 1592738"/>
                          <a:gd name="connsiteY19" fmla="*/ 24766 h 64390"/>
                          <a:gd name="connsiteX20" fmla="*/ 510199 w 1592738"/>
                          <a:gd name="connsiteY20" fmla="*/ 24215 h 64390"/>
                          <a:gd name="connsiteX21" fmla="*/ 511300 w 1592738"/>
                          <a:gd name="connsiteY21" fmla="*/ 23665 h 64390"/>
                          <a:gd name="connsiteX22" fmla="*/ 511850 w 1592738"/>
                          <a:gd name="connsiteY22" fmla="*/ 23665 h 64390"/>
                          <a:gd name="connsiteX23" fmla="*/ 515703 w 1592738"/>
                          <a:gd name="connsiteY23" fmla="*/ 21464 h 64390"/>
                          <a:gd name="connsiteX24" fmla="*/ 515703 w 1592738"/>
                          <a:gd name="connsiteY24" fmla="*/ 21464 h 64390"/>
                          <a:gd name="connsiteX25" fmla="*/ 534415 w 1592738"/>
                          <a:gd name="connsiteY25" fmla="*/ 21464 h 64390"/>
                          <a:gd name="connsiteX26" fmla="*/ 540468 w 1592738"/>
                          <a:gd name="connsiteY26" fmla="*/ 24215 h 64390"/>
                          <a:gd name="connsiteX27" fmla="*/ 543771 w 1592738"/>
                          <a:gd name="connsiteY27" fmla="*/ 27518 h 64390"/>
                          <a:gd name="connsiteX28" fmla="*/ 549825 w 1592738"/>
                          <a:gd name="connsiteY28" fmla="*/ 37424 h 64390"/>
                          <a:gd name="connsiteX29" fmla="*/ 554227 w 1592738"/>
                          <a:gd name="connsiteY29" fmla="*/ 47330 h 64390"/>
                          <a:gd name="connsiteX30" fmla="*/ 555878 w 1592738"/>
                          <a:gd name="connsiteY30" fmla="*/ 52283 h 64390"/>
                          <a:gd name="connsiteX31" fmla="*/ 556979 w 1592738"/>
                          <a:gd name="connsiteY31" fmla="*/ 57787 h 64390"/>
                          <a:gd name="connsiteX32" fmla="*/ 543220 w 1592738"/>
                          <a:gd name="connsiteY32" fmla="*/ 51183 h 64390"/>
                          <a:gd name="connsiteX33" fmla="*/ 794730 w 1592738"/>
                          <a:gd name="connsiteY33" fmla="*/ 48431 h 64390"/>
                          <a:gd name="connsiteX34" fmla="*/ 823899 w 1592738"/>
                          <a:gd name="connsiteY34" fmla="*/ 47330 h 64390"/>
                          <a:gd name="connsiteX35" fmla="*/ 849765 w 1592738"/>
                          <a:gd name="connsiteY35" fmla="*/ 43478 h 64390"/>
                          <a:gd name="connsiteX36" fmla="*/ 904801 w 1592738"/>
                          <a:gd name="connsiteY36" fmla="*/ 31370 h 64390"/>
                          <a:gd name="connsiteX37" fmla="*/ 936721 w 1592738"/>
                          <a:gd name="connsiteY37" fmla="*/ 25316 h 64390"/>
                          <a:gd name="connsiteX38" fmla="*/ 943325 w 1592738"/>
                          <a:gd name="connsiteY38" fmla="*/ 24766 h 64390"/>
                          <a:gd name="connsiteX39" fmla="*/ 956533 w 1592738"/>
                          <a:gd name="connsiteY39" fmla="*/ 25866 h 64390"/>
                          <a:gd name="connsiteX40" fmla="*/ 962587 w 1592738"/>
                          <a:gd name="connsiteY40" fmla="*/ 28618 h 64390"/>
                          <a:gd name="connsiteX41" fmla="*/ 965339 w 1592738"/>
                          <a:gd name="connsiteY41" fmla="*/ 29719 h 64390"/>
                          <a:gd name="connsiteX42" fmla="*/ 976346 w 1592738"/>
                          <a:gd name="connsiteY42" fmla="*/ 34672 h 64390"/>
                          <a:gd name="connsiteX43" fmla="*/ 1019824 w 1592738"/>
                          <a:gd name="connsiteY43" fmla="*/ 53934 h 64390"/>
                          <a:gd name="connsiteX44" fmla="*/ 1008266 w 1592738"/>
                          <a:gd name="connsiteY44" fmla="*/ 51183 h 64390"/>
                          <a:gd name="connsiteX45" fmla="*/ 1165666 w 1592738"/>
                          <a:gd name="connsiteY45" fmla="*/ 46229 h 64390"/>
                          <a:gd name="connsiteX46" fmla="*/ 1244917 w 1592738"/>
                          <a:gd name="connsiteY46" fmla="*/ 42377 h 64390"/>
                          <a:gd name="connsiteX47" fmla="*/ 1324167 w 1592738"/>
                          <a:gd name="connsiteY47" fmla="*/ 38525 h 64390"/>
                          <a:gd name="connsiteX48" fmla="*/ 1315362 w 1592738"/>
                          <a:gd name="connsiteY48" fmla="*/ 42927 h 64390"/>
                          <a:gd name="connsiteX49" fmla="*/ 1304355 w 1592738"/>
                          <a:gd name="connsiteY49" fmla="*/ 26967 h 64390"/>
                          <a:gd name="connsiteX50" fmla="*/ 1301603 w 1592738"/>
                          <a:gd name="connsiteY50" fmla="*/ 22564 h 64390"/>
                          <a:gd name="connsiteX51" fmla="*/ 1301053 w 1592738"/>
                          <a:gd name="connsiteY51" fmla="*/ 22014 h 64390"/>
                          <a:gd name="connsiteX52" fmla="*/ 1301053 w 1592738"/>
                          <a:gd name="connsiteY52" fmla="*/ 22014 h 64390"/>
                          <a:gd name="connsiteX53" fmla="*/ 1301603 w 1592738"/>
                          <a:gd name="connsiteY53" fmla="*/ 19813 h 64390"/>
                          <a:gd name="connsiteX54" fmla="*/ 1301603 w 1592738"/>
                          <a:gd name="connsiteY54" fmla="*/ 19813 h 64390"/>
                          <a:gd name="connsiteX55" fmla="*/ 1301603 w 1592738"/>
                          <a:gd name="connsiteY55" fmla="*/ 19813 h 64390"/>
                          <a:gd name="connsiteX56" fmla="*/ 1301603 w 1592738"/>
                          <a:gd name="connsiteY56" fmla="*/ 19813 h 64390"/>
                          <a:gd name="connsiteX57" fmla="*/ 1309858 w 1592738"/>
                          <a:gd name="connsiteY57" fmla="*/ 17061 h 64390"/>
                          <a:gd name="connsiteX58" fmla="*/ 1319214 w 1592738"/>
                          <a:gd name="connsiteY58" fmla="*/ 17061 h 64390"/>
                          <a:gd name="connsiteX59" fmla="*/ 1340678 w 1592738"/>
                          <a:gd name="connsiteY59" fmla="*/ 19813 h 64390"/>
                          <a:gd name="connsiteX60" fmla="*/ 1418828 w 1592738"/>
                          <a:gd name="connsiteY60" fmla="*/ 36323 h 64390"/>
                          <a:gd name="connsiteX61" fmla="*/ 1414425 w 1592738"/>
                          <a:gd name="connsiteY61" fmla="*/ 35773 h 64390"/>
                          <a:gd name="connsiteX62" fmla="*/ 1515689 w 1592738"/>
                          <a:gd name="connsiteY62" fmla="*/ 26417 h 64390"/>
                          <a:gd name="connsiteX63" fmla="*/ 1561919 w 1592738"/>
                          <a:gd name="connsiteY63" fmla="*/ 16511 h 64390"/>
                          <a:gd name="connsiteX64" fmla="*/ 1592738 w 1592738"/>
                          <a:gd name="connsiteY64" fmla="*/ 0 h 64390"/>
                          <a:gd name="connsiteX65" fmla="*/ 1564120 w 1592738"/>
                          <a:gd name="connsiteY65" fmla="*/ 18162 h 64390"/>
                          <a:gd name="connsiteX66" fmla="*/ 1518441 w 1592738"/>
                          <a:gd name="connsiteY66" fmla="*/ 29169 h 64390"/>
                          <a:gd name="connsiteX67" fmla="*/ 1416626 w 1592738"/>
                          <a:gd name="connsiteY67" fmla="*/ 41276 h 64390"/>
                          <a:gd name="connsiteX68" fmla="*/ 1414975 w 1592738"/>
                          <a:gd name="connsiteY68" fmla="*/ 41276 h 64390"/>
                          <a:gd name="connsiteX69" fmla="*/ 1412774 w 1592738"/>
                          <a:gd name="connsiteY69" fmla="*/ 40726 h 64390"/>
                          <a:gd name="connsiteX70" fmla="*/ 1335725 w 1592738"/>
                          <a:gd name="connsiteY70" fmla="*/ 26417 h 64390"/>
                          <a:gd name="connsiteX71" fmla="*/ 1316463 w 1592738"/>
                          <a:gd name="connsiteY71" fmla="*/ 24215 h 64390"/>
                          <a:gd name="connsiteX72" fmla="*/ 1315362 w 1592738"/>
                          <a:gd name="connsiteY72" fmla="*/ 23665 h 64390"/>
                          <a:gd name="connsiteX73" fmla="*/ 1319214 w 1592738"/>
                          <a:gd name="connsiteY73" fmla="*/ 22014 h 64390"/>
                          <a:gd name="connsiteX74" fmla="*/ 1319214 w 1592738"/>
                          <a:gd name="connsiteY74" fmla="*/ 22014 h 64390"/>
                          <a:gd name="connsiteX75" fmla="*/ 1319214 w 1592738"/>
                          <a:gd name="connsiteY75" fmla="*/ 22014 h 64390"/>
                          <a:gd name="connsiteX76" fmla="*/ 1319214 w 1592738"/>
                          <a:gd name="connsiteY76" fmla="*/ 22014 h 64390"/>
                          <a:gd name="connsiteX77" fmla="*/ 1319214 w 1592738"/>
                          <a:gd name="connsiteY77" fmla="*/ 22014 h 64390"/>
                          <a:gd name="connsiteX78" fmla="*/ 1319765 w 1592738"/>
                          <a:gd name="connsiteY78" fmla="*/ 19813 h 64390"/>
                          <a:gd name="connsiteX79" fmla="*/ 1319765 w 1592738"/>
                          <a:gd name="connsiteY79" fmla="*/ 19813 h 64390"/>
                          <a:gd name="connsiteX80" fmla="*/ 1319214 w 1592738"/>
                          <a:gd name="connsiteY80" fmla="*/ 21464 h 64390"/>
                          <a:gd name="connsiteX81" fmla="*/ 1322516 w 1592738"/>
                          <a:gd name="connsiteY81" fmla="*/ 25866 h 64390"/>
                          <a:gd name="connsiteX82" fmla="*/ 1334624 w 1592738"/>
                          <a:gd name="connsiteY82" fmla="*/ 43478 h 64390"/>
                          <a:gd name="connsiteX83" fmla="*/ 1337376 w 1592738"/>
                          <a:gd name="connsiteY83" fmla="*/ 47330 h 64390"/>
                          <a:gd name="connsiteX84" fmla="*/ 1325818 w 1592738"/>
                          <a:gd name="connsiteY84" fmla="*/ 47880 h 64390"/>
                          <a:gd name="connsiteX85" fmla="*/ 1247118 w 1592738"/>
                          <a:gd name="connsiteY85" fmla="*/ 52834 h 64390"/>
                          <a:gd name="connsiteX86" fmla="*/ 1168418 w 1592738"/>
                          <a:gd name="connsiteY86" fmla="*/ 57787 h 64390"/>
                          <a:gd name="connsiteX87" fmla="*/ 1008266 w 1592738"/>
                          <a:gd name="connsiteY87" fmla="*/ 63841 h 64390"/>
                          <a:gd name="connsiteX88" fmla="*/ 1002763 w 1592738"/>
                          <a:gd name="connsiteY88" fmla="*/ 64391 h 64390"/>
                          <a:gd name="connsiteX89" fmla="*/ 996159 w 1592738"/>
                          <a:gd name="connsiteY89" fmla="*/ 61639 h 64390"/>
                          <a:gd name="connsiteX90" fmla="*/ 952130 w 1592738"/>
                          <a:gd name="connsiteY90" fmla="*/ 42927 h 64390"/>
                          <a:gd name="connsiteX91" fmla="*/ 943325 w 1592738"/>
                          <a:gd name="connsiteY91" fmla="*/ 38525 h 64390"/>
                          <a:gd name="connsiteX92" fmla="*/ 918009 w 1592738"/>
                          <a:gd name="connsiteY92" fmla="*/ 43478 h 64390"/>
                          <a:gd name="connsiteX93" fmla="*/ 861323 w 1592738"/>
                          <a:gd name="connsiteY93" fmla="*/ 56136 h 64390"/>
                          <a:gd name="connsiteX94" fmla="*/ 827751 w 1592738"/>
                          <a:gd name="connsiteY94" fmla="*/ 61089 h 64390"/>
                          <a:gd name="connsiteX95" fmla="*/ 794180 w 1592738"/>
                          <a:gd name="connsiteY95" fmla="*/ 62190 h 64390"/>
                          <a:gd name="connsiteX96" fmla="*/ 541569 w 1592738"/>
                          <a:gd name="connsiteY96" fmla="*/ 64391 h 64390"/>
                          <a:gd name="connsiteX97" fmla="*/ 530012 w 1592738"/>
                          <a:gd name="connsiteY97" fmla="*/ 64391 h 64390"/>
                          <a:gd name="connsiteX98" fmla="*/ 527810 w 1592738"/>
                          <a:gd name="connsiteY98" fmla="*/ 57787 h 64390"/>
                          <a:gd name="connsiteX99" fmla="*/ 525059 w 1592738"/>
                          <a:gd name="connsiteY99" fmla="*/ 49532 h 64390"/>
                          <a:gd name="connsiteX100" fmla="*/ 521206 w 1592738"/>
                          <a:gd name="connsiteY100" fmla="*/ 40176 h 64390"/>
                          <a:gd name="connsiteX101" fmla="*/ 516253 w 1592738"/>
                          <a:gd name="connsiteY101" fmla="*/ 31370 h 64390"/>
                          <a:gd name="connsiteX102" fmla="*/ 515152 w 1592738"/>
                          <a:gd name="connsiteY102" fmla="*/ 30269 h 64390"/>
                          <a:gd name="connsiteX103" fmla="*/ 517354 w 1592738"/>
                          <a:gd name="connsiteY103" fmla="*/ 31370 h 64390"/>
                          <a:gd name="connsiteX104" fmla="*/ 533314 w 1592738"/>
                          <a:gd name="connsiteY104" fmla="*/ 30820 h 64390"/>
                          <a:gd name="connsiteX105" fmla="*/ 532213 w 1592738"/>
                          <a:gd name="connsiteY105" fmla="*/ 31370 h 64390"/>
                          <a:gd name="connsiteX106" fmla="*/ 531663 w 1592738"/>
                          <a:gd name="connsiteY106" fmla="*/ 31370 h 64390"/>
                          <a:gd name="connsiteX107" fmla="*/ 531663 w 1592738"/>
                          <a:gd name="connsiteY107" fmla="*/ 31370 h 64390"/>
                          <a:gd name="connsiteX108" fmla="*/ 531663 w 1592738"/>
                          <a:gd name="connsiteY108" fmla="*/ 31370 h 64390"/>
                          <a:gd name="connsiteX109" fmla="*/ 531663 w 1592738"/>
                          <a:gd name="connsiteY109" fmla="*/ 31370 h 64390"/>
                          <a:gd name="connsiteX110" fmla="*/ 534965 w 1592738"/>
                          <a:gd name="connsiteY110" fmla="*/ 29719 h 64390"/>
                          <a:gd name="connsiteX111" fmla="*/ 534415 w 1592738"/>
                          <a:gd name="connsiteY111" fmla="*/ 30269 h 64390"/>
                          <a:gd name="connsiteX112" fmla="*/ 533314 w 1592738"/>
                          <a:gd name="connsiteY112" fmla="*/ 30820 h 64390"/>
                          <a:gd name="connsiteX113" fmla="*/ 530562 w 1592738"/>
                          <a:gd name="connsiteY113" fmla="*/ 31920 h 64390"/>
                          <a:gd name="connsiteX114" fmla="*/ 525609 w 1592738"/>
                          <a:gd name="connsiteY114" fmla="*/ 34122 h 64390"/>
                          <a:gd name="connsiteX115" fmla="*/ 506347 w 1592738"/>
                          <a:gd name="connsiteY115" fmla="*/ 40726 h 64390"/>
                          <a:gd name="connsiteX116" fmla="*/ 488185 w 1592738"/>
                          <a:gd name="connsiteY116" fmla="*/ 46780 h 64390"/>
                          <a:gd name="connsiteX117" fmla="*/ 470574 w 1592738"/>
                          <a:gd name="connsiteY117" fmla="*/ 52834 h 64390"/>
                          <a:gd name="connsiteX118" fmla="*/ 456815 w 1592738"/>
                          <a:gd name="connsiteY118" fmla="*/ 57787 h 64390"/>
                          <a:gd name="connsiteX119" fmla="*/ 449110 w 1592738"/>
                          <a:gd name="connsiteY119" fmla="*/ 60539 h 64390"/>
                          <a:gd name="connsiteX120" fmla="*/ 444708 w 1592738"/>
                          <a:gd name="connsiteY120" fmla="*/ 60539 h 64390"/>
                          <a:gd name="connsiteX121" fmla="*/ 310422 w 1592738"/>
                          <a:gd name="connsiteY121" fmla="*/ 59438 h 64390"/>
                          <a:gd name="connsiteX122" fmla="*/ 174486 w 1592738"/>
                          <a:gd name="connsiteY122" fmla="*/ 56686 h 64390"/>
                          <a:gd name="connsiteX123" fmla="*/ 153022 w 1592738"/>
                          <a:gd name="connsiteY123" fmla="*/ 56136 h 64390"/>
                          <a:gd name="connsiteX124" fmla="*/ 166230 w 1592738"/>
                          <a:gd name="connsiteY124" fmla="*/ 51183 h 64390"/>
                          <a:gd name="connsiteX125" fmla="*/ 207506 w 1592738"/>
                          <a:gd name="connsiteY125" fmla="*/ 35773 h 64390"/>
                          <a:gd name="connsiteX126" fmla="*/ 227319 w 1592738"/>
                          <a:gd name="connsiteY126" fmla="*/ 28618 h 64390"/>
                          <a:gd name="connsiteX127" fmla="*/ 237225 w 1592738"/>
                          <a:gd name="connsiteY127" fmla="*/ 25316 h 64390"/>
                          <a:gd name="connsiteX128" fmla="*/ 235574 w 1592738"/>
                          <a:gd name="connsiteY128" fmla="*/ 26967 h 64390"/>
                          <a:gd name="connsiteX129" fmla="*/ 186043 w 1592738"/>
                          <a:gd name="connsiteY129" fmla="*/ 26967 h 64390"/>
                          <a:gd name="connsiteX130" fmla="*/ 134310 w 1592738"/>
                          <a:gd name="connsiteY130" fmla="*/ 29169 h 64390"/>
                          <a:gd name="connsiteX131" fmla="*/ 133209 w 1592738"/>
                          <a:gd name="connsiteY131" fmla="*/ 29169 h 64390"/>
                          <a:gd name="connsiteX132" fmla="*/ 132659 w 1592738"/>
                          <a:gd name="connsiteY132" fmla="*/ 29169 h 64390"/>
                          <a:gd name="connsiteX133" fmla="*/ 55060 w 1592738"/>
                          <a:gd name="connsiteY133" fmla="*/ 21464 h 64390"/>
                          <a:gd name="connsiteX134" fmla="*/ 18736 w 1592738"/>
                          <a:gd name="connsiteY134" fmla="*/ 14859 h 64390"/>
                          <a:gd name="connsiteX135" fmla="*/ 24 w 1592738"/>
                          <a:gd name="connsiteY135" fmla="*/ 550 h 6439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  <a:cxn ang="0">
                            <a:pos x="connsiteX29" y="connsiteY29"/>
                          </a:cxn>
                          <a:cxn ang="0">
                            <a:pos x="connsiteX30" y="connsiteY30"/>
                          </a:cxn>
                          <a:cxn ang="0">
                            <a:pos x="connsiteX31" y="connsiteY31"/>
                          </a:cxn>
                          <a:cxn ang="0">
                            <a:pos x="connsiteX32" y="connsiteY32"/>
                          </a:cxn>
                          <a:cxn ang="0">
                            <a:pos x="connsiteX33" y="connsiteY33"/>
                          </a:cxn>
                          <a:cxn ang="0">
                            <a:pos x="connsiteX34" y="connsiteY34"/>
                          </a:cxn>
                          <a:cxn ang="0">
                            <a:pos x="connsiteX35" y="connsiteY35"/>
                          </a:cxn>
                          <a:cxn ang="0">
                            <a:pos x="connsiteX36" y="connsiteY36"/>
                          </a:cxn>
                          <a:cxn ang="0">
                            <a:pos x="connsiteX37" y="connsiteY37"/>
                          </a:cxn>
                          <a:cxn ang="0">
                            <a:pos x="connsiteX38" y="connsiteY38"/>
                          </a:cxn>
                          <a:cxn ang="0">
                            <a:pos x="connsiteX39" y="connsiteY39"/>
                          </a:cxn>
                          <a:cxn ang="0">
                            <a:pos x="connsiteX40" y="connsiteY40"/>
                          </a:cxn>
                          <a:cxn ang="0">
                            <a:pos x="connsiteX41" y="connsiteY41"/>
                          </a:cxn>
                          <a:cxn ang="0">
                            <a:pos x="connsiteX42" y="connsiteY42"/>
                          </a:cxn>
                          <a:cxn ang="0">
                            <a:pos x="connsiteX43" y="connsiteY43"/>
                          </a:cxn>
                          <a:cxn ang="0">
                            <a:pos x="connsiteX44" y="connsiteY44"/>
                          </a:cxn>
                          <a:cxn ang="0">
                            <a:pos x="connsiteX45" y="connsiteY45"/>
                          </a:cxn>
                          <a:cxn ang="0">
                            <a:pos x="connsiteX46" y="connsiteY46"/>
                          </a:cxn>
                          <a:cxn ang="0">
                            <a:pos x="connsiteX47" y="connsiteY47"/>
                          </a:cxn>
                          <a:cxn ang="0">
                            <a:pos x="connsiteX48" y="connsiteY48"/>
                          </a:cxn>
                          <a:cxn ang="0">
                            <a:pos x="connsiteX49" y="connsiteY49"/>
                          </a:cxn>
                          <a:cxn ang="0">
                            <a:pos x="connsiteX50" y="connsiteY50"/>
                          </a:cxn>
                          <a:cxn ang="0">
                            <a:pos x="connsiteX51" y="connsiteY51"/>
                          </a:cxn>
                          <a:cxn ang="0">
                            <a:pos x="connsiteX52" y="connsiteY52"/>
                          </a:cxn>
                          <a:cxn ang="0">
                            <a:pos x="connsiteX53" y="connsiteY53"/>
                          </a:cxn>
                          <a:cxn ang="0">
                            <a:pos x="connsiteX54" y="connsiteY54"/>
                          </a:cxn>
                          <a:cxn ang="0">
                            <a:pos x="connsiteX55" y="connsiteY55"/>
                          </a:cxn>
                          <a:cxn ang="0">
                            <a:pos x="connsiteX56" y="connsiteY56"/>
                          </a:cxn>
                          <a:cxn ang="0">
                            <a:pos x="connsiteX57" y="connsiteY57"/>
                          </a:cxn>
                          <a:cxn ang="0">
                            <a:pos x="connsiteX58" y="connsiteY58"/>
                          </a:cxn>
                          <a:cxn ang="0">
                            <a:pos x="connsiteX59" y="connsiteY59"/>
                          </a:cxn>
                          <a:cxn ang="0">
                            <a:pos x="connsiteX60" y="connsiteY60"/>
                          </a:cxn>
                          <a:cxn ang="0">
                            <a:pos x="connsiteX61" y="connsiteY61"/>
                          </a:cxn>
                          <a:cxn ang="0">
                            <a:pos x="connsiteX62" y="connsiteY62"/>
                          </a:cxn>
                          <a:cxn ang="0">
                            <a:pos x="connsiteX63" y="connsiteY63"/>
                          </a:cxn>
                          <a:cxn ang="0">
                            <a:pos x="connsiteX64" y="connsiteY64"/>
                          </a:cxn>
                          <a:cxn ang="0">
                            <a:pos x="connsiteX65" y="connsiteY65"/>
                          </a:cxn>
                          <a:cxn ang="0">
                            <a:pos x="connsiteX66" y="connsiteY66"/>
                          </a:cxn>
                          <a:cxn ang="0">
                            <a:pos x="connsiteX67" y="connsiteY67"/>
                          </a:cxn>
                          <a:cxn ang="0">
                            <a:pos x="connsiteX68" y="connsiteY68"/>
                          </a:cxn>
                          <a:cxn ang="0">
                            <a:pos x="connsiteX69" y="connsiteY69"/>
                          </a:cxn>
                          <a:cxn ang="0">
                            <a:pos x="connsiteX70" y="connsiteY70"/>
                          </a:cxn>
                          <a:cxn ang="0">
                            <a:pos x="connsiteX71" y="connsiteY71"/>
                          </a:cxn>
                          <a:cxn ang="0">
                            <a:pos x="connsiteX72" y="connsiteY72"/>
                          </a:cxn>
                          <a:cxn ang="0">
                            <a:pos x="connsiteX73" y="connsiteY73"/>
                          </a:cxn>
                          <a:cxn ang="0">
                            <a:pos x="connsiteX74" y="connsiteY74"/>
                          </a:cxn>
                          <a:cxn ang="0">
                            <a:pos x="connsiteX75" y="connsiteY75"/>
                          </a:cxn>
                          <a:cxn ang="0">
                            <a:pos x="connsiteX76" y="connsiteY76"/>
                          </a:cxn>
                          <a:cxn ang="0">
                            <a:pos x="connsiteX77" y="connsiteY77"/>
                          </a:cxn>
                          <a:cxn ang="0">
                            <a:pos x="connsiteX78" y="connsiteY78"/>
                          </a:cxn>
                          <a:cxn ang="0">
                            <a:pos x="connsiteX79" y="connsiteY79"/>
                          </a:cxn>
                          <a:cxn ang="0">
                            <a:pos x="connsiteX80" y="connsiteY80"/>
                          </a:cxn>
                          <a:cxn ang="0">
                            <a:pos x="connsiteX81" y="connsiteY81"/>
                          </a:cxn>
                          <a:cxn ang="0">
                            <a:pos x="connsiteX82" y="connsiteY82"/>
                          </a:cxn>
                          <a:cxn ang="0">
                            <a:pos x="connsiteX83" y="connsiteY83"/>
                          </a:cxn>
                          <a:cxn ang="0">
                            <a:pos x="connsiteX84" y="connsiteY84"/>
                          </a:cxn>
                          <a:cxn ang="0">
                            <a:pos x="connsiteX85" y="connsiteY85"/>
                          </a:cxn>
                          <a:cxn ang="0">
                            <a:pos x="connsiteX86" y="connsiteY86"/>
                          </a:cxn>
                          <a:cxn ang="0">
                            <a:pos x="connsiteX87" y="connsiteY87"/>
                          </a:cxn>
                          <a:cxn ang="0">
                            <a:pos x="connsiteX88" y="connsiteY88"/>
                          </a:cxn>
                          <a:cxn ang="0">
                            <a:pos x="connsiteX89" y="connsiteY89"/>
                          </a:cxn>
                          <a:cxn ang="0">
                            <a:pos x="connsiteX90" y="connsiteY90"/>
                          </a:cxn>
                          <a:cxn ang="0">
                            <a:pos x="connsiteX91" y="connsiteY91"/>
                          </a:cxn>
                          <a:cxn ang="0">
                            <a:pos x="connsiteX92" y="connsiteY92"/>
                          </a:cxn>
                          <a:cxn ang="0">
                            <a:pos x="connsiteX93" y="connsiteY93"/>
                          </a:cxn>
                          <a:cxn ang="0">
                            <a:pos x="connsiteX94" y="connsiteY94"/>
                          </a:cxn>
                          <a:cxn ang="0">
                            <a:pos x="connsiteX95" y="connsiteY95"/>
                          </a:cxn>
                          <a:cxn ang="0">
                            <a:pos x="connsiteX96" y="connsiteY96"/>
                          </a:cxn>
                          <a:cxn ang="0">
                            <a:pos x="connsiteX97" y="connsiteY97"/>
                          </a:cxn>
                          <a:cxn ang="0">
                            <a:pos x="connsiteX98" y="connsiteY98"/>
                          </a:cxn>
                          <a:cxn ang="0">
                            <a:pos x="connsiteX99" y="connsiteY99"/>
                          </a:cxn>
                          <a:cxn ang="0">
                            <a:pos x="connsiteX100" y="connsiteY100"/>
                          </a:cxn>
                          <a:cxn ang="0">
                            <a:pos x="connsiteX101" y="connsiteY101"/>
                          </a:cxn>
                          <a:cxn ang="0">
                            <a:pos x="connsiteX102" y="connsiteY102"/>
                          </a:cxn>
                          <a:cxn ang="0">
                            <a:pos x="connsiteX103" y="connsiteY103"/>
                          </a:cxn>
                          <a:cxn ang="0">
                            <a:pos x="connsiteX104" y="connsiteY104"/>
                          </a:cxn>
                          <a:cxn ang="0">
                            <a:pos x="connsiteX105" y="connsiteY105"/>
                          </a:cxn>
                          <a:cxn ang="0">
                            <a:pos x="connsiteX106" y="connsiteY106"/>
                          </a:cxn>
                          <a:cxn ang="0">
                            <a:pos x="connsiteX107" y="connsiteY107"/>
                          </a:cxn>
                          <a:cxn ang="0">
                            <a:pos x="connsiteX108" y="connsiteY108"/>
                          </a:cxn>
                          <a:cxn ang="0">
                            <a:pos x="connsiteX109" y="connsiteY109"/>
                          </a:cxn>
                          <a:cxn ang="0">
                            <a:pos x="connsiteX110" y="connsiteY110"/>
                          </a:cxn>
                          <a:cxn ang="0">
                            <a:pos x="connsiteX111" y="connsiteY111"/>
                          </a:cxn>
                          <a:cxn ang="0">
                            <a:pos x="connsiteX112" y="connsiteY112"/>
                          </a:cxn>
                          <a:cxn ang="0">
                            <a:pos x="connsiteX113" y="connsiteY113"/>
                          </a:cxn>
                          <a:cxn ang="0">
                            <a:pos x="connsiteX114" y="connsiteY114"/>
                          </a:cxn>
                          <a:cxn ang="0">
                            <a:pos x="connsiteX115" y="connsiteY115"/>
                          </a:cxn>
                          <a:cxn ang="0">
                            <a:pos x="connsiteX116" y="connsiteY116"/>
                          </a:cxn>
                          <a:cxn ang="0">
                            <a:pos x="connsiteX117" y="connsiteY117"/>
                          </a:cxn>
                          <a:cxn ang="0">
                            <a:pos x="connsiteX118" y="connsiteY118"/>
                          </a:cxn>
                          <a:cxn ang="0">
                            <a:pos x="connsiteX119" y="connsiteY119"/>
                          </a:cxn>
                          <a:cxn ang="0">
                            <a:pos x="connsiteX120" y="connsiteY120"/>
                          </a:cxn>
                          <a:cxn ang="0">
                            <a:pos x="connsiteX121" y="connsiteY121"/>
                          </a:cxn>
                          <a:cxn ang="0">
                            <a:pos x="connsiteX122" y="connsiteY122"/>
                          </a:cxn>
                          <a:cxn ang="0">
                            <a:pos x="connsiteX123" y="connsiteY123"/>
                          </a:cxn>
                          <a:cxn ang="0">
                            <a:pos x="connsiteX124" y="connsiteY124"/>
                          </a:cxn>
                          <a:cxn ang="0">
                            <a:pos x="connsiteX125" y="connsiteY125"/>
                          </a:cxn>
                          <a:cxn ang="0">
                            <a:pos x="connsiteX126" y="connsiteY126"/>
                          </a:cxn>
                          <a:cxn ang="0">
                            <a:pos x="connsiteX127" y="connsiteY127"/>
                          </a:cxn>
                          <a:cxn ang="0">
                            <a:pos x="connsiteX128" y="connsiteY128"/>
                          </a:cxn>
                          <a:cxn ang="0">
                            <a:pos x="connsiteX129" y="connsiteY129"/>
                          </a:cxn>
                          <a:cxn ang="0">
                            <a:pos x="connsiteX130" y="connsiteY130"/>
                          </a:cxn>
                          <a:cxn ang="0">
                            <a:pos x="connsiteX131" y="connsiteY131"/>
                          </a:cxn>
                          <a:cxn ang="0">
                            <a:pos x="connsiteX132" y="connsiteY132"/>
                          </a:cxn>
                          <a:cxn ang="0">
                            <a:pos x="connsiteX133" y="connsiteY133"/>
                          </a:cxn>
                          <a:cxn ang="0">
                            <a:pos x="connsiteX134" y="connsiteY134"/>
                          </a:cxn>
                          <a:cxn ang="0">
                            <a:pos x="connsiteX135" y="connsiteY135"/>
                          </a:cxn>
                        </a:cxnLst>
                        <a:rect l="l" t="t" r="r" b="b"/>
                        <a:pathLst>
                          <a:path w="1592738" h="64390">
                            <a:moveTo>
                              <a:pt x="24" y="550"/>
                            </a:moveTo>
                            <a:cubicBezTo>
                              <a:pt x="24" y="6054"/>
                              <a:pt x="9931" y="11007"/>
                              <a:pt x="21488" y="13208"/>
                            </a:cubicBezTo>
                            <a:cubicBezTo>
                              <a:pt x="33045" y="15960"/>
                              <a:pt x="45704" y="17611"/>
                              <a:pt x="58362" y="18712"/>
                            </a:cubicBezTo>
                            <a:cubicBezTo>
                              <a:pt x="83678" y="21464"/>
                              <a:pt x="109544" y="23115"/>
                              <a:pt x="135961" y="24215"/>
                            </a:cubicBezTo>
                            <a:lnTo>
                              <a:pt x="134310" y="24215"/>
                            </a:lnTo>
                            <a:lnTo>
                              <a:pt x="186043" y="20913"/>
                            </a:lnTo>
                            <a:cubicBezTo>
                              <a:pt x="203654" y="20363"/>
                              <a:pt x="219614" y="18712"/>
                              <a:pt x="240528" y="19813"/>
                            </a:cubicBezTo>
                            <a:cubicBezTo>
                              <a:pt x="244380" y="19262"/>
                              <a:pt x="259239" y="23115"/>
                              <a:pt x="251535" y="28618"/>
                            </a:cubicBezTo>
                            <a:lnTo>
                              <a:pt x="242179" y="32471"/>
                            </a:lnTo>
                            <a:lnTo>
                              <a:pt x="222916" y="39625"/>
                            </a:lnTo>
                            <a:lnTo>
                              <a:pt x="185492" y="53384"/>
                            </a:lnTo>
                            <a:lnTo>
                              <a:pt x="177788" y="47880"/>
                            </a:lnTo>
                            <a:lnTo>
                              <a:pt x="311523" y="48981"/>
                            </a:lnTo>
                            <a:lnTo>
                              <a:pt x="446909" y="48981"/>
                            </a:lnTo>
                            <a:lnTo>
                              <a:pt x="434801" y="51733"/>
                            </a:lnTo>
                            <a:cubicBezTo>
                              <a:pt x="440855" y="48981"/>
                              <a:pt x="448560" y="45679"/>
                              <a:pt x="454614" y="43478"/>
                            </a:cubicBezTo>
                            <a:lnTo>
                              <a:pt x="472775" y="37424"/>
                            </a:lnTo>
                            <a:lnTo>
                              <a:pt x="490387" y="31370"/>
                            </a:lnTo>
                            <a:cubicBezTo>
                              <a:pt x="495890" y="29169"/>
                              <a:pt x="503045" y="26967"/>
                              <a:pt x="505796" y="25866"/>
                            </a:cubicBezTo>
                            <a:lnTo>
                              <a:pt x="508548" y="24766"/>
                            </a:lnTo>
                            <a:lnTo>
                              <a:pt x="510199" y="24215"/>
                            </a:lnTo>
                            <a:lnTo>
                              <a:pt x="511300" y="23665"/>
                            </a:lnTo>
                            <a:lnTo>
                              <a:pt x="511850" y="23665"/>
                            </a:lnTo>
                            <a:lnTo>
                              <a:pt x="515703" y="21464"/>
                            </a:lnTo>
                            <a:lnTo>
                              <a:pt x="515703" y="21464"/>
                            </a:lnTo>
                            <a:cubicBezTo>
                              <a:pt x="518455" y="19813"/>
                              <a:pt x="530012" y="19813"/>
                              <a:pt x="534415" y="21464"/>
                            </a:cubicBezTo>
                            <a:cubicBezTo>
                              <a:pt x="538267" y="22564"/>
                              <a:pt x="538817" y="23115"/>
                              <a:pt x="540468" y="24215"/>
                            </a:cubicBezTo>
                            <a:cubicBezTo>
                              <a:pt x="541569" y="25316"/>
                              <a:pt x="543220" y="26417"/>
                              <a:pt x="543771" y="27518"/>
                            </a:cubicBezTo>
                            <a:cubicBezTo>
                              <a:pt x="546522" y="31370"/>
                              <a:pt x="548174" y="34122"/>
                              <a:pt x="549825" y="37424"/>
                            </a:cubicBezTo>
                            <a:lnTo>
                              <a:pt x="554227" y="47330"/>
                            </a:lnTo>
                            <a:lnTo>
                              <a:pt x="555878" y="52283"/>
                            </a:lnTo>
                            <a:cubicBezTo>
                              <a:pt x="556429" y="53934"/>
                              <a:pt x="556979" y="55035"/>
                              <a:pt x="556979" y="57787"/>
                            </a:cubicBezTo>
                            <a:lnTo>
                              <a:pt x="543220" y="51183"/>
                            </a:lnTo>
                            <a:lnTo>
                              <a:pt x="794730" y="48431"/>
                            </a:lnTo>
                            <a:cubicBezTo>
                              <a:pt x="805737" y="48431"/>
                              <a:pt x="815644" y="48431"/>
                              <a:pt x="823899" y="47330"/>
                            </a:cubicBezTo>
                            <a:cubicBezTo>
                              <a:pt x="830503" y="46780"/>
                              <a:pt x="840960" y="45129"/>
                              <a:pt x="849765" y="43478"/>
                            </a:cubicBezTo>
                            <a:cubicBezTo>
                              <a:pt x="867927" y="40176"/>
                              <a:pt x="886089" y="35773"/>
                              <a:pt x="904801" y="31370"/>
                            </a:cubicBezTo>
                            <a:cubicBezTo>
                              <a:pt x="914707" y="29169"/>
                              <a:pt x="922962" y="26967"/>
                              <a:pt x="936721" y="25316"/>
                            </a:cubicBezTo>
                            <a:cubicBezTo>
                              <a:pt x="938372" y="25316"/>
                              <a:pt x="940023" y="24766"/>
                              <a:pt x="943325" y="24766"/>
                            </a:cubicBezTo>
                            <a:cubicBezTo>
                              <a:pt x="946077" y="24766"/>
                              <a:pt x="948829" y="24215"/>
                              <a:pt x="956533" y="25866"/>
                            </a:cubicBezTo>
                            <a:cubicBezTo>
                              <a:pt x="963688" y="28618"/>
                              <a:pt x="960936" y="27518"/>
                              <a:pt x="962587" y="28618"/>
                            </a:cubicBezTo>
                            <a:lnTo>
                              <a:pt x="965339" y="29719"/>
                            </a:lnTo>
                            <a:lnTo>
                              <a:pt x="976346" y="34672"/>
                            </a:lnTo>
                            <a:lnTo>
                              <a:pt x="1019824" y="53934"/>
                            </a:lnTo>
                            <a:lnTo>
                              <a:pt x="1008266" y="51183"/>
                            </a:lnTo>
                            <a:lnTo>
                              <a:pt x="1165666" y="46229"/>
                            </a:lnTo>
                            <a:cubicBezTo>
                              <a:pt x="1192083" y="45129"/>
                              <a:pt x="1218500" y="43478"/>
                              <a:pt x="1244917" y="42377"/>
                            </a:cubicBezTo>
                            <a:lnTo>
                              <a:pt x="1324167" y="38525"/>
                            </a:lnTo>
                            <a:lnTo>
                              <a:pt x="1315362" y="42927"/>
                            </a:lnTo>
                            <a:lnTo>
                              <a:pt x="1304355" y="26967"/>
                            </a:lnTo>
                            <a:lnTo>
                              <a:pt x="1301603" y="22564"/>
                            </a:lnTo>
                            <a:lnTo>
                              <a:pt x="1301053" y="22014"/>
                            </a:lnTo>
                            <a:lnTo>
                              <a:pt x="1301053" y="22014"/>
                            </a:lnTo>
                            <a:lnTo>
                              <a:pt x="1301603" y="19813"/>
                            </a:lnTo>
                            <a:lnTo>
                              <a:pt x="1301603" y="19813"/>
                            </a:lnTo>
                            <a:lnTo>
                              <a:pt x="1301603" y="19813"/>
                            </a:lnTo>
                            <a:lnTo>
                              <a:pt x="1301603" y="19813"/>
                            </a:lnTo>
                            <a:cubicBezTo>
                              <a:pt x="1301053" y="19813"/>
                              <a:pt x="1304905" y="17611"/>
                              <a:pt x="1309858" y="17061"/>
                            </a:cubicBezTo>
                            <a:cubicBezTo>
                              <a:pt x="1316463" y="16511"/>
                              <a:pt x="1316463" y="17061"/>
                              <a:pt x="1319214" y="17061"/>
                            </a:cubicBezTo>
                            <a:cubicBezTo>
                              <a:pt x="1327470" y="17611"/>
                              <a:pt x="1334074" y="18712"/>
                              <a:pt x="1340678" y="19813"/>
                            </a:cubicBezTo>
                            <a:cubicBezTo>
                              <a:pt x="1367645" y="24215"/>
                              <a:pt x="1393512" y="29719"/>
                              <a:pt x="1418828" y="36323"/>
                            </a:cubicBezTo>
                            <a:lnTo>
                              <a:pt x="1414425" y="35773"/>
                            </a:lnTo>
                            <a:cubicBezTo>
                              <a:pt x="1448547" y="33571"/>
                              <a:pt x="1483219" y="31920"/>
                              <a:pt x="1515689" y="26417"/>
                            </a:cubicBezTo>
                            <a:cubicBezTo>
                              <a:pt x="1532200" y="24215"/>
                              <a:pt x="1548160" y="20913"/>
                              <a:pt x="1561919" y="16511"/>
                            </a:cubicBezTo>
                            <a:cubicBezTo>
                              <a:pt x="1575678" y="12658"/>
                              <a:pt x="1589987" y="7155"/>
                              <a:pt x="1592738" y="0"/>
                            </a:cubicBezTo>
                            <a:cubicBezTo>
                              <a:pt x="1591087" y="7705"/>
                              <a:pt x="1577329" y="13208"/>
                              <a:pt x="1564120" y="18162"/>
                            </a:cubicBezTo>
                            <a:cubicBezTo>
                              <a:pt x="1550361" y="22564"/>
                              <a:pt x="1534401" y="26417"/>
                              <a:pt x="1518441" y="29169"/>
                            </a:cubicBezTo>
                            <a:cubicBezTo>
                              <a:pt x="1485970" y="35222"/>
                              <a:pt x="1451298" y="37974"/>
                              <a:pt x="1416626" y="41276"/>
                            </a:cubicBezTo>
                            <a:lnTo>
                              <a:pt x="1414975" y="41276"/>
                            </a:lnTo>
                            <a:lnTo>
                              <a:pt x="1412774" y="40726"/>
                            </a:lnTo>
                            <a:cubicBezTo>
                              <a:pt x="1388558" y="35222"/>
                              <a:pt x="1361591" y="30820"/>
                              <a:pt x="1335725" y="26417"/>
                            </a:cubicBezTo>
                            <a:cubicBezTo>
                              <a:pt x="1329121" y="25316"/>
                              <a:pt x="1322516" y="24215"/>
                              <a:pt x="1316463" y="24215"/>
                            </a:cubicBezTo>
                            <a:cubicBezTo>
                              <a:pt x="1316463" y="24215"/>
                              <a:pt x="1312610" y="24215"/>
                              <a:pt x="1315362" y="23665"/>
                            </a:cubicBezTo>
                            <a:cubicBezTo>
                              <a:pt x="1318664" y="23665"/>
                              <a:pt x="1319765" y="20913"/>
                              <a:pt x="1319214" y="22014"/>
                            </a:cubicBezTo>
                            <a:lnTo>
                              <a:pt x="1319214" y="22014"/>
                            </a:lnTo>
                            <a:lnTo>
                              <a:pt x="1319214" y="22014"/>
                            </a:lnTo>
                            <a:lnTo>
                              <a:pt x="1319214" y="22014"/>
                            </a:lnTo>
                            <a:lnTo>
                              <a:pt x="1319214" y="22014"/>
                            </a:lnTo>
                            <a:cubicBezTo>
                              <a:pt x="1318664" y="24215"/>
                              <a:pt x="1319765" y="19813"/>
                              <a:pt x="1319765" y="19813"/>
                            </a:cubicBezTo>
                            <a:lnTo>
                              <a:pt x="1319765" y="19813"/>
                            </a:lnTo>
                            <a:lnTo>
                              <a:pt x="1319214" y="21464"/>
                            </a:lnTo>
                            <a:lnTo>
                              <a:pt x="1322516" y="25866"/>
                            </a:lnTo>
                            <a:lnTo>
                              <a:pt x="1334624" y="43478"/>
                            </a:lnTo>
                            <a:lnTo>
                              <a:pt x="1337376" y="47330"/>
                            </a:lnTo>
                            <a:lnTo>
                              <a:pt x="1325818" y="47880"/>
                            </a:lnTo>
                            <a:lnTo>
                              <a:pt x="1247118" y="52834"/>
                            </a:lnTo>
                            <a:cubicBezTo>
                              <a:pt x="1220702" y="54485"/>
                              <a:pt x="1194835" y="56686"/>
                              <a:pt x="1168418" y="57787"/>
                            </a:cubicBezTo>
                            <a:lnTo>
                              <a:pt x="1008266" y="63841"/>
                            </a:lnTo>
                            <a:lnTo>
                              <a:pt x="1002763" y="64391"/>
                            </a:lnTo>
                            <a:lnTo>
                              <a:pt x="996159" y="61639"/>
                            </a:lnTo>
                            <a:lnTo>
                              <a:pt x="952130" y="42927"/>
                            </a:lnTo>
                            <a:cubicBezTo>
                              <a:pt x="946627" y="40176"/>
                              <a:pt x="931217" y="35222"/>
                              <a:pt x="943325" y="38525"/>
                            </a:cubicBezTo>
                            <a:cubicBezTo>
                              <a:pt x="936721" y="39075"/>
                              <a:pt x="926814" y="41827"/>
                              <a:pt x="918009" y="43478"/>
                            </a:cubicBezTo>
                            <a:cubicBezTo>
                              <a:pt x="899847" y="47880"/>
                              <a:pt x="881686" y="52283"/>
                              <a:pt x="861323" y="56136"/>
                            </a:cubicBezTo>
                            <a:cubicBezTo>
                              <a:pt x="850866" y="58337"/>
                              <a:pt x="841510" y="59988"/>
                              <a:pt x="827751" y="61089"/>
                            </a:cubicBezTo>
                            <a:cubicBezTo>
                              <a:pt x="815644" y="62190"/>
                              <a:pt x="804086" y="61639"/>
                              <a:pt x="794180" y="62190"/>
                            </a:cubicBezTo>
                            <a:cubicBezTo>
                              <a:pt x="711077" y="63841"/>
                              <a:pt x="626873" y="63841"/>
                              <a:pt x="541569" y="64391"/>
                            </a:cubicBezTo>
                            <a:lnTo>
                              <a:pt x="530012" y="64391"/>
                            </a:lnTo>
                            <a:lnTo>
                              <a:pt x="527810" y="57787"/>
                            </a:lnTo>
                            <a:lnTo>
                              <a:pt x="525059" y="49532"/>
                            </a:lnTo>
                            <a:lnTo>
                              <a:pt x="521206" y="40176"/>
                            </a:lnTo>
                            <a:cubicBezTo>
                              <a:pt x="520106" y="37424"/>
                              <a:pt x="517904" y="34122"/>
                              <a:pt x="516253" y="31370"/>
                            </a:cubicBezTo>
                            <a:lnTo>
                              <a:pt x="515152" y="30269"/>
                            </a:lnTo>
                            <a:cubicBezTo>
                              <a:pt x="515703" y="30820"/>
                              <a:pt x="515152" y="30820"/>
                              <a:pt x="517354" y="31370"/>
                            </a:cubicBezTo>
                            <a:cubicBezTo>
                              <a:pt x="520656" y="33021"/>
                              <a:pt x="531113" y="32471"/>
                              <a:pt x="533314" y="30820"/>
                            </a:cubicBezTo>
                            <a:lnTo>
                              <a:pt x="532213" y="31370"/>
                            </a:lnTo>
                            <a:lnTo>
                              <a:pt x="531663" y="31370"/>
                            </a:lnTo>
                            <a:lnTo>
                              <a:pt x="531663" y="31370"/>
                            </a:lnTo>
                            <a:lnTo>
                              <a:pt x="531663" y="31370"/>
                            </a:lnTo>
                            <a:lnTo>
                              <a:pt x="531663" y="31370"/>
                            </a:lnTo>
                            <a:cubicBezTo>
                              <a:pt x="533314" y="30820"/>
                              <a:pt x="528361" y="33021"/>
                              <a:pt x="534965" y="29719"/>
                            </a:cubicBezTo>
                            <a:lnTo>
                              <a:pt x="534415" y="30269"/>
                            </a:lnTo>
                            <a:lnTo>
                              <a:pt x="533314" y="30820"/>
                            </a:lnTo>
                            <a:lnTo>
                              <a:pt x="530562" y="31920"/>
                            </a:lnTo>
                            <a:lnTo>
                              <a:pt x="525609" y="34122"/>
                            </a:lnTo>
                            <a:cubicBezTo>
                              <a:pt x="517904" y="37424"/>
                              <a:pt x="512401" y="39075"/>
                              <a:pt x="506347" y="40726"/>
                            </a:cubicBezTo>
                            <a:lnTo>
                              <a:pt x="488185" y="46780"/>
                            </a:lnTo>
                            <a:lnTo>
                              <a:pt x="470574" y="52834"/>
                            </a:lnTo>
                            <a:lnTo>
                              <a:pt x="456815" y="57787"/>
                            </a:lnTo>
                            <a:lnTo>
                              <a:pt x="449110" y="60539"/>
                            </a:lnTo>
                            <a:lnTo>
                              <a:pt x="444708" y="60539"/>
                            </a:lnTo>
                            <a:lnTo>
                              <a:pt x="310422" y="59438"/>
                            </a:lnTo>
                            <a:lnTo>
                              <a:pt x="174486" y="56686"/>
                            </a:lnTo>
                            <a:lnTo>
                              <a:pt x="153022" y="56136"/>
                            </a:lnTo>
                            <a:lnTo>
                              <a:pt x="166230" y="51183"/>
                            </a:lnTo>
                            <a:lnTo>
                              <a:pt x="207506" y="35773"/>
                            </a:lnTo>
                            <a:lnTo>
                              <a:pt x="227319" y="28618"/>
                            </a:lnTo>
                            <a:lnTo>
                              <a:pt x="237225" y="25316"/>
                            </a:lnTo>
                            <a:cubicBezTo>
                              <a:pt x="235024" y="26967"/>
                              <a:pt x="240528" y="27518"/>
                              <a:pt x="235574" y="26967"/>
                            </a:cubicBezTo>
                            <a:cubicBezTo>
                              <a:pt x="221816" y="25866"/>
                              <a:pt x="202553" y="26417"/>
                              <a:pt x="186043" y="26967"/>
                            </a:cubicBezTo>
                            <a:lnTo>
                              <a:pt x="134310" y="29169"/>
                            </a:lnTo>
                            <a:lnTo>
                              <a:pt x="133209" y="29169"/>
                            </a:lnTo>
                            <a:lnTo>
                              <a:pt x="132659" y="29169"/>
                            </a:lnTo>
                            <a:cubicBezTo>
                              <a:pt x="106792" y="26967"/>
                              <a:pt x="80376" y="24766"/>
                              <a:pt x="55060" y="21464"/>
                            </a:cubicBezTo>
                            <a:cubicBezTo>
                              <a:pt x="42401" y="19813"/>
                              <a:pt x="29743" y="17611"/>
                              <a:pt x="18736" y="14859"/>
                            </a:cubicBezTo>
                            <a:cubicBezTo>
                              <a:pt x="8280" y="11557"/>
                              <a:pt x="-526" y="6054"/>
                              <a:pt x="24" y="550"/>
                            </a:cubicBezTo>
                            <a:close/>
                          </a:path>
                        </a:pathLst>
                      </a:custGeom>
                      <a:solidFill>
                        <a:srgbClr val="FFFDE8"/>
                      </a:solidFill>
                      <a:ln w="55033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906" name="Freeform: Shape 905">
                        <a:extLst>
                          <a:ext uri="{FF2B5EF4-FFF2-40B4-BE49-F238E27FC236}">
                            <a16:creationId xmlns:a16="http://schemas.microsoft.com/office/drawing/2014/main" id="{6DF68AFB-5F84-1724-DC17-4CF20AA2965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259741" y="5810358"/>
                        <a:ext cx="1231150" cy="51732"/>
                      </a:xfrm>
                      <a:custGeom>
                        <a:avLst/>
                        <a:gdLst>
                          <a:gd name="connsiteX0" fmla="*/ 1092446 w 1231150"/>
                          <a:gd name="connsiteY0" fmla="*/ 9906 h 51732"/>
                          <a:gd name="connsiteX1" fmla="*/ 1044565 w 1231150"/>
                          <a:gd name="connsiteY1" fmla="*/ 14309 h 51732"/>
                          <a:gd name="connsiteX2" fmla="*/ 1048417 w 1231150"/>
                          <a:gd name="connsiteY2" fmla="*/ 7705 h 51732"/>
                          <a:gd name="connsiteX3" fmla="*/ 785350 w 1231150"/>
                          <a:gd name="connsiteY3" fmla="*/ 1101 h 51732"/>
                          <a:gd name="connsiteX4" fmla="*/ 740772 w 1231150"/>
                          <a:gd name="connsiteY4" fmla="*/ 15960 h 51732"/>
                          <a:gd name="connsiteX5" fmla="*/ 741872 w 1231150"/>
                          <a:gd name="connsiteY5" fmla="*/ 550 h 51732"/>
                          <a:gd name="connsiteX6" fmla="*/ 616392 w 1231150"/>
                          <a:gd name="connsiteY6" fmla="*/ 0 h 51732"/>
                          <a:gd name="connsiteX7" fmla="*/ 226744 w 1231150"/>
                          <a:gd name="connsiteY7" fmla="*/ 6054 h 51732"/>
                          <a:gd name="connsiteX8" fmla="*/ 203079 w 1231150"/>
                          <a:gd name="connsiteY8" fmla="*/ 18712 h 51732"/>
                          <a:gd name="connsiteX9" fmla="*/ 184918 w 1231150"/>
                          <a:gd name="connsiteY9" fmla="*/ 7705 h 51732"/>
                          <a:gd name="connsiteX10" fmla="*/ 0 w 1231150"/>
                          <a:gd name="connsiteY10" fmla="*/ 25866 h 51732"/>
                          <a:gd name="connsiteX11" fmla="*/ 615292 w 1231150"/>
                          <a:gd name="connsiteY11" fmla="*/ 51733 h 51732"/>
                          <a:gd name="connsiteX12" fmla="*/ 1231134 w 1231150"/>
                          <a:gd name="connsiteY12" fmla="*/ 25866 h 51732"/>
                          <a:gd name="connsiteX13" fmla="*/ 1092446 w 1231150"/>
                          <a:gd name="connsiteY13" fmla="*/ 9906 h 5173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</a:cxnLst>
                        <a:rect l="l" t="t" r="r" b="b"/>
                        <a:pathLst>
                          <a:path w="1231150" h="51732">
                            <a:moveTo>
                              <a:pt x="1092446" y="9906"/>
                            </a:moveTo>
                            <a:cubicBezTo>
                              <a:pt x="1083090" y="12658"/>
                              <a:pt x="1042364" y="19813"/>
                              <a:pt x="1044565" y="14309"/>
                            </a:cubicBezTo>
                            <a:cubicBezTo>
                              <a:pt x="1045115" y="12108"/>
                              <a:pt x="1046766" y="9906"/>
                              <a:pt x="1048417" y="7705"/>
                            </a:cubicBezTo>
                            <a:cubicBezTo>
                              <a:pt x="975771" y="4403"/>
                              <a:pt x="886064" y="2201"/>
                              <a:pt x="785350" y="1101"/>
                            </a:cubicBezTo>
                            <a:cubicBezTo>
                              <a:pt x="777095" y="6054"/>
                              <a:pt x="739671" y="22564"/>
                              <a:pt x="740772" y="15960"/>
                            </a:cubicBezTo>
                            <a:cubicBezTo>
                              <a:pt x="741322" y="11007"/>
                              <a:pt x="741872" y="5504"/>
                              <a:pt x="741872" y="550"/>
                            </a:cubicBezTo>
                            <a:cubicBezTo>
                              <a:pt x="701146" y="0"/>
                              <a:pt x="659320" y="0"/>
                              <a:pt x="616392" y="0"/>
                            </a:cubicBezTo>
                            <a:cubicBezTo>
                              <a:pt x="468348" y="0"/>
                              <a:pt x="332962" y="2201"/>
                              <a:pt x="226744" y="6054"/>
                            </a:cubicBezTo>
                            <a:cubicBezTo>
                              <a:pt x="226744" y="9356"/>
                              <a:pt x="210784" y="23115"/>
                              <a:pt x="203079" y="18712"/>
                            </a:cubicBezTo>
                            <a:cubicBezTo>
                              <a:pt x="196475" y="15410"/>
                              <a:pt x="190972" y="11557"/>
                              <a:pt x="184918" y="7705"/>
                            </a:cubicBezTo>
                            <a:cubicBezTo>
                              <a:pt x="70995" y="12108"/>
                              <a:pt x="0" y="18712"/>
                              <a:pt x="0" y="25866"/>
                            </a:cubicBezTo>
                            <a:cubicBezTo>
                              <a:pt x="0" y="40176"/>
                              <a:pt x="275726" y="51733"/>
                              <a:pt x="615292" y="51733"/>
                            </a:cubicBezTo>
                            <a:cubicBezTo>
                              <a:pt x="955408" y="51733"/>
                              <a:pt x="1231134" y="40176"/>
                              <a:pt x="1231134" y="25866"/>
                            </a:cubicBezTo>
                            <a:cubicBezTo>
                              <a:pt x="1232234" y="19813"/>
                              <a:pt x="1179401" y="14309"/>
                              <a:pt x="1092446" y="9906"/>
                            </a:cubicBezTo>
                            <a:close/>
                          </a:path>
                        </a:pathLst>
                      </a:custGeom>
                      <a:solidFill>
                        <a:srgbClr val="6368A1"/>
                      </a:solidFill>
                      <a:ln w="55033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907" name="Freeform: Shape 906">
                        <a:extLst>
                          <a:ext uri="{FF2B5EF4-FFF2-40B4-BE49-F238E27FC236}">
                            <a16:creationId xmlns:a16="http://schemas.microsoft.com/office/drawing/2014/main" id="{8ABA7D10-2625-18C0-1744-42588719E47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110045" y="5829047"/>
                        <a:ext cx="968616" cy="33044"/>
                      </a:xfrm>
                      <a:custGeom>
                        <a:avLst/>
                        <a:gdLst>
                          <a:gd name="connsiteX0" fmla="*/ 475503 w 968616"/>
                          <a:gd name="connsiteY0" fmla="*/ 23 h 33044"/>
                          <a:gd name="connsiteX1" fmla="*/ 0 w 968616"/>
                          <a:gd name="connsiteY1" fmla="*/ 24238 h 33044"/>
                          <a:gd name="connsiteX2" fmla="*/ 466697 w 968616"/>
                          <a:gd name="connsiteY2" fmla="*/ 33044 h 33044"/>
                          <a:gd name="connsiteX3" fmla="*/ 968617 w 968616"/>
                          <a:gd name="connsiteY3" fmla="*/ 22037 h 33044"/>
                          <a:gd name="connsiteX4" fmla="*/ 475503 w 968616"/>
                          <a:gd name="connsiteY4" fmla="*/ 23 h 3304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68616" h="33044">
                            <a:moveTo>
                              <a:pt x="475503" y="23"/>
                            </a:moveTo>
                            <a:cubicBezTo>
                              <a:pt x="314800" y="-527"/>
                              <a:pt x="155749" y="8829"/>
                              <a:pt x="0" y="24238"/>
                            </a:cubicBezTo>
                            <a:cubicBezTo>
                              <a:pt x="112822" y="29742"/>
                              <a:pt x="280128" y="33044"/>
                              <a:pt x="466697" y="33044"/>
                            </a:cubicBezTo>
                            <a:cubicBezTo>
                              <a:pt x="673629" y="33044"/>
                              <a:pt x="856896" y="28641"/>
                              <a:pt x="968617" y="22037"/>
                            </a:cubicBezTo>
                            <a:cubicBezTo>
                              <a:pt x="805163" y="12131"/>
                              <a:pt x="641158" y="573"/>
                              <a:pt x="475503" y="23"/>
                            </a:cubicBezTo>
                            <a:close/>
                          </a:path>
                        </a:pathLst>
                      </a:custGeom>
                      <a:solidFill>
                        <a:srgbClr val="6368A1"/>
                      </a:solidFill>
                      <a:ln w="55033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908" name="Freeform: Shape 907">
                        <a:extLst>
                          <a:ext uri="{FF2B5EF4-FFF2-40B4-BE49-F238E27FC236}">
                            <a16:creationId xmlns:a16="http://schemas.microsoft.com/office/drawing/2014/main" id="{EFAA6596-492A-6422-3D5C-9715EE5DB6A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731941" y="6043707"/>
                        <a:ext cx="192622" cy="210784"/>
                      </a:xfrm>
                      <a:custGeom>
                        <a:avLst/>
                        <a:gdLst>
                          <a:gd name="connsiteX0" fmla="*/ 192623 w 192622"/>
                          <a:gd name="connsiteY0" fmla="*/ 0 h 210784"/>
                          <a:gd name="connsiteX1" fmla="*/ 50632 w 192622"/>
                          <a:gd name="connsiteY1" fmla="*/ 115023 h 210784"/>
                          <a:gd name="connsiteX2" fmla="*/ 0 w 192622"/>
                          <a:gd name="connsiteY2" fmla="*/ 210784 h 210784"/>
                          <a:gd name="connsiteX3" fmla="*/ 77049 w 192622"/>
                          <a:gd name="connsiteY3" fmla="*/ 145843 h 210784"/>
                          <a:gd name="connsiteX4" fmla="*/ 192623 w 192622"/>
                          <a:gd name="connsiteY4" fmla="*/ 0 h 21078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92622" h="210784">
                            <a:moveTo>
                              <a:pt x="192623" y="0"/>
                            </a:moveTo>
                            <a:cubicBezTo>
                              <a:pt x="192623" y="0"/>
                              <a:pt x="99063" y="67693"/>
                              <a:pt x="50632" y="115023"/>
                            </a:cubicBezTo>
                            <a:cubicBezTo>
                              <a:pt x="2201" y="162353"/>
                              <a:pt x="0" y="210784"/>
                              <a:pt x="0" y="210784"/>
                            </a:cubicBezTo>
                            <a:lnTo>
                              <a:pt x="77049" y="145843"/>
                            </a:lnTo>
                            <a:lnTo>
                              <a:pt x="192623" y="0"/>
                            </a:lnTo>
                            <a:close/>
                          </a:path>
                        </a:pathLst>
                      </a:custGeom>
                      <a:solidFill>
                        <a:srgbClr val="6368A1">
                          <a:alpha val="50000"/>
                        </a:srgbClr>
                      </a:solidFill>
                      <a:ln w="55033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909" name="Freeform: Shape 908">
                        <a:extLst>
                          <a:ext uri="{FF2B5EF4-FFF2-40B4-BE49-F238E27FC236}">
                            <a16:creationId xmlns:a16="http://schemas.microsoft.com/office/drawing/2014/main" id="{C6472E72-39FB-8B00-643D-0B3C712431B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364858" y="6002981"/>
                        <a:ext cx="192622" cy="266919"/>
                      </a:xfrm>
                      <a:custGeom>
                        <a:avLst/>
                        <a:gdLst>
                          <a:gd name="connsiteX0" fmla="*/ 192623 w 192622"/>
                          <a:gd name="connsiteY0" fmla="*/ 0 h 266919"/>
                          <a:gd name="connsiteX1" fmla="*/ 50632 w 192622"/>
                          <a:gd name="connsiteY1" fmla="*/ 145843 h 266919"/>
                          <a:gd name="connsiteX2" fmla="*/ 0 w 192622"/>
                          <a:gd name="connsiteY2" fmla="*/ 266920 h 266919"/>
                          <a:gd name="connsiteX3" fmla="*/ 132634 w 192622"/>
                          <a:gd name="connsiteY3" fmla="*/ 189871 h 266919"/>
                          <a:gd name="connsiteX4" fmla="*/ 192623 w 192622"/>
                          <a:gd name="connsiteY4" fmla="*/ 0 h 26691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92622" h="266919">
                            <a:moveTo>
                              <a:pt x="192623" y="0"/>
                            </a:moveTo>
                            <a:cubicBezTo>
                              <a:pt x="192623" y="0"/>
                              <a:pt x="99063" y="85855"/>
                              <a:pt x="50632" y="145843"/>
                            </a:cubicBezTo>
                            <a:cubicBezTo>
                              <a:pt x="2201" y="205831"/>
                              <a:pt x="0" y="266920"/>
                              <a:pt x="0" y="266920"/>
                            </a:cubicBezTo>
                            <a:lnTo>
                              <a:pt x="132634" y="189871"/>
                            </a:lnTo>
                            <a:lnTo>
                              <a:pt x="192623" y="0"/>
                            </a:lnTo>
                            <a:close/>
                          </a:path>
                        </a:pathLst>
                      </a:custGeom>
                      <a:solidFill>
                        <a:srgbClr val="6368A1">
                          <a:alpha val="50000"/>
                        </a:srgbClr>
                      </a:solidFill>
                      <a:ln w="55033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910" name="Freeform: Shape 909">
                        <a:extLst>
                          <a:ext uri="{FF2B5EF4-FFF2-40B4-BE49-F238E27FC236}">
                            <a16:creationId xmlns:a16="http://schemas.microsoft.com/office/drawing/2014/main" id="{091982A4-5A55-2AA1-7F1C-4B1FB8E2875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753969" y="5988672"/>
                        <a:ext cx="74411" cy="191521"/>
                      </a:xfrm>
                      <a:custGeom>
                        <a:avLst/>
                        <a:gdLst>
                          <a:gd name="connsiteX0" fmla="*/ 33021 w 74411"/>
                          <a:gd name="connsiteY0" fmla="*/ 0 h 191521"/>
                          <a:gd name="connsiteX1" fmla="*/ 72096 w 74411"/>
                          <a:gd name="connsiteY1" fmla="*/ 107318 h 191521"/>
                          <a:gd name="connsiteX2" fmla="*/ 59438 w 74411"/>
                          <a:gd name="connsiteY2" fmla="*/ 191522 h 191521"/>
                          <a:gd name="connsiteX3" fmla="*/ 0 w 74411"/>
                          <a:gd name="connsiteY3" fmla="*/ 130983 h 191521"/>
                          <a:gd name="connsiteX4" fmla="*/ 33021 w 74411"/>
                          <a:gd name="connsiteY4" fmla="*/ 0 h 19152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74411" h="191521">
                            <a:moveTo>
                              <a:pt x="33021" y="0"/>
                            </a:moveTo>
                            <a:cubicBezTo>
                              <a:pt x="33021" y="0"/>
                              <a:pt x="62740" y="63841"/>
                              <a:pt x="72096" y="107318"/>
                            </a:cubicBezTo>
                            <a:cubicBezTo>
                              <a:pt x="81452" y="150796"/>
                              <a:pt x="59438" y="191522"/>
                              <a:pt x="59438" y="191522"/>
                            </a:cubicBezTo>
                            <a:lnTo>
                              <a:pt x="0" y="130983"/>
                            </a:lnTo>
                            <a:lnTo>
                              <a:pt x="33021" y="0"/>
                            </a:lnTo>
                            <a:close/>
                          </a:path>
                        </a:pathLst>
                      </a:custGeom>
                      <a:solidFill>
                        <a:srgbClr val="6368A1">
                          <a:alpha val="50000"/>
                        </a:srgbClr>
                      </a:solidFill>
                      <a:ln w="55033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911" name="Freeform: Shape 910">
                        <a:extLst>
                          <a:ext uri="{FF2B5EF4-FFF2-40B4-BE49-F238E27FC236}">
                            <a16:creationId xmlns:a16="http://schemas.microsoft.com/office/drawing/2014/main" id="{7445BAE2-B110-F16B-E82A-F2720546723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204169" y="6103695"/>
                        <a:ext cx="133735" cy="182716"/>
                      </a:xfrm>
                      <a:custGeom>
                        <a:avLst/>
                        <a:gdLst>
                          <a:gd name="connsiteX0" fmla="*/ 0 w 133735"/>
                          <a:gd name="connsiteY0" fmla="*/ 0 h 182716"/>
                          <a:gd name="connsiteX1" fmla="*/ 98513 w 133735"/>
                          <a:gd name="connsiteY1" fmla="*/ 99613 h 182716"/>
                          <a:gd name="connsiteX2" fmla="*/ 133735 w 133735"/>
                          <a:gd name="connsiteY2" fmla="*/ 182716 h 182716"/>
                          <a:gd name="connsiteX3" fmla="*/ 41827 w 133735"/>
                          <a:gd name="connsiteY3" fmla="*/ 129883 h 182716"/>
                          <a:gd name="connsiteX4" fmla="*/ 0 w 133735"/>
                          <a:gd name="connsiteY4" fmla="*/ 0 h 18271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33735" h="182716">
                            <a:moveTo>
                              <a:pt x="0" y="0"/>
                            </a:moveTo>
                            <a:cubicBezTo>
                              <a:pt x="0" y="0"/>
                              <a:pt x="64941" y="58887"/>
                              <a:pt x="98513" y="99613"/>
                            </a:cubicBezTo>
                            <a:cubicBezTo>
                              <a:pt x="132084" y="140890"/>
                              <a:pt x="133735" y="182716"/>
                              <a:pt x="133735" y="182716"/>
                            </a:cubicBezTo>
                            <a:lnTo>
                              <a:pt x="41827" y="129883"/>
                            </a:ln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solidFill>
                        <a:srgbClr val="6368A1">
                          <a:alpha val="50000"/>
                        </a:srgbClr>
                      </a:solidFill>
                      <a:ln w="55033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912" name="Freeform: Shape 911">
                        <a:extLst>
                          <a:ext uri="{FF2B5EF4-FFF2-40B4-BE49-F238E27FC236}">
                            <a16:creationId xmlns:a16="http://schemas.microsoft.com/office/drawing/2014/main" id="{01DA4BBA-C676-044A-03DB-2D275F7632B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34824" y="6048110"/>
                        <a:ext cx="64390" cy="88606"/>
                      </a:xfrm>
                      <a:custGeom>
                        <a:avLst/>
                        <a:gdLst>
                          <a:gd name="connsiteX0" fmla="*/ 0 w 64390"/>
                          <a:gd name="connsiteY0" fmla="*/ 0 h 88606"/>
                          <a:gd name="connsiteX1" fmla="*/ 47330 w 64390"/>
                          <a:gd name="connsiteY1" fmla="*/ 48431 h 88606"/>
                          <a:gd name="connsiteX2" fmla="*/ 64391 w 64390"/>
                          <a:gd name="connsiteY2" fmla="*/ 88606 h 88606"/>
                          <a:gd name="connsiteX3" fmla="*/ 19812 w 64390"/>
                          <a:gd name="connsiteY3" fmla="*/ 63290 h 88606"/>
                          <a:gd name="connsiteX4" fmla="*/ 0 w 64390"/>
                          <a:gd name="connsiteY4" fmla="*/ 0 h 8860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64390" h="88606">
                            <a:moveTo>
                              <a:pt x="0" y="0"/>
                            </a:moveTo>
                            <a:cubicBezTo>
                              <a:pt x="0" y="0"/>
                              <a:pt x="31370" y="28068"/>
                              <a:pt x="47330" y="48431"/>
                            </a:cubicBezTo>
                            <a:cubicBezTo>
                              <a:pt x="63841" y="68243"/>
                              <a:pt x="64391" y="88606"/>
                              <a:pt x="64391" y="88606"/>
                            </a:cubicBezTo>
                            <a:lnTo>
                              <a:pt x="19812" y="63290"/>
                            </a:ln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solidFill>
                        <a:srgbClr val="6368A1">
                          <a:alpha val="50000"/>
                        </a:srgbClr>
                      </a:solidFill>
                      <a:ln w="55033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913" name="Freeform: Shape 912">
                        <a:extLst>
                          <a:ext uri="{FF2B5EF4-FFF2-40B4-BE49-F238E27FC236}">
                            <a16:creationId xmlns:a16="http://schemas.microsoft.com/office/drawing/2014/main" id="{28887740-D694-B94B-EC24-365134B2C4F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239378" y="6210463"/>
                        <a:ext cx="64941" cy="88606"/>
                      </a:xfrm>
                      <a:custGeom>
                        <a:avLst/>
                        <a:gdLst>
                          <a:gd name="connsiteX0" fmla="*/ 64941 w 64941"/>
                          <a:gd name="connsiteY0" fmla="*/ 0 h 88606"/>
                          <a:gd name="connsiteX1" fmla="*/ 41827 w 64941"/>
                          <a:gd name="connsiteY1" fmla="*/ 51183 h 88606"/>
                          <a:gd name="connsiteX2" fmla="*/ 3852 w 64941"/>
                          <a:gd name="connsiteY2" fmla="*/ 88606 h 88606"/>
                          <a:gd name="connsiteX3" fmla="*/ 0 w 64941"/>
                          <a:gd name="connsiteY3" fmla="*/ 57236 h 88606"/>
                          <a:gd name="connsiteX4" fmla="*/ 64941 w 64941"/>
                          <a:gd name="connsiteY4" fmla="*/ 0 h 8860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64941" h="88606">
                            <a:moveTo>
                              <a:pt x="64941" y="0"/>
                            </a:moveTo>
                            <a:cubicBezTo>
                              <a:pt x="64941" y="0"/>
                              <a:pt x="54485" y="30820"/>
                              <a:pt x="41827" y="51183"/>
                            </a:cubicBezTo>
                            <a:cubicBezTo>
                              <a:pt x="29719" y="71546"/>
                              <a:pt x="3852" y="88606"/>
                              <a:pt x="3852" y="88606"/>
                            </a:cubicBezTo>
                            <a:lnTo>
                              <a:pt x="0" y="57236"/>
                            </a:lnTo>
                            <a:lnTo>
                              <a:pt x="64941" y="0"/>
                            </a:lnTo>
                            <a:close/>
                          </a:path>
                        </a:pathLst>
                      </a:custGeom>
                      <a:solidFill>
                        <a:srgbClr val="6368A1">
                          <a:alpha val="50000"/>
                        </a:srgbClr>
                      </a:solidFill>
                      <a:ln w="55033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914" name="Freeform: Shape 913">
                        <a:extLst>
                          <a:ext uri="{FF2B5EF4-FFF2-40B4-BE49-F238E27FC236}">
                            <a16:creationId xmlns:a16="http://schemas.microsoft.com/office/drawing/2014/main" id="{7AF99F65-F757-1238-64CB-928AAAE3D6B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525010" y="6003531"/>
                        <a:ext cx="64390" cy="88606"/>
                      </a:xfrm>
                      <a:custGeom>
                        <a:avLst/>
                        <a:gdLst>
                          <a:gd name="connsiteX0" fmla="*/ 64391 w 64390"/>
                          <a:gd name="connsiteY0" fmla="*/ 0 h 88606"/>
                          <a:gd name="connsiteX1" fmla="*/ 41827 w 64390"/>
                          <a:gd name="connsiteY1" fmla="*/ 51183 h 88606"/>
                          <a:gd name="connsiteX2" fmla="*/ 3852 w 64390"/>
                          <a:gd name="connsiteY2" fmla="*/ 88606 h 88606"/>
                          <a:gd name="connsiteX3" fmla="*/ 0 w 64390"/>
                          <a:gd name="connsiteY3" fmla="*/ 57236 h 88606"/>
                          <a:gd name="connsiteX4" fmla="*/ 64391 w 64390"/>
                          <a:gd name="connsiteY4" fmla="*/ 0 h 8860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64390" h="88606">
                            <a:moveTo>
                              <a:pt x="64391" y="0"/>
                            </a:moveTo>
                            <a:cubicBezTo>
                              <a:pt x="64391" y="0"/>
                              <a:pt x="53934" y="31370"/>
                              <a:pt x="41827" y="51183"/>
                            </a:cubicBezTo>
                            <a:cubicBezTo>
                              <a:pt x="29719" y="71546"/>
                              <a:pt x="3852" y="88606"/>
                              <a:pt x="3852" y="88606"/>
                            </a:cubicBezTo>
                            <a:lnTo>
                              <a:pt x="0" y="57236"/>
                            </a:lnTo>
                            <a:lnTo>
                              <a:pt x="64391" y="0"/>
                            </a:lnTo>
                            <a:close/>
                          </a:path>
                        </a:pathLst>
                      </a:custGeom>
                      <a:solidFill>
                        <a:srgbClr val="6368A1">
                          <a:alpha val="50000"/>
                        </a:srgbClr>
                      </a:solidFill>
                      <a:ln w="55033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915" name="Freeform: Shape 914">
                        <a:extLst>
                          <a:ext uri="{FF2B5EF4-FFF2-40B4-BE49-F238E27FC236}">
                            <a16:creationId xmlns:a16="http://schemas.microsoft.com/office/drawing/2014/main" id="{EEF4EAB5-6EC3-AB88-37B3-906E468179D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3113" y="5952349"/>
                        <a:ext cx="133735" cy="182716"/>
                      </a:xfrm>
                      <a:custGeom>
                        <a:avLst/>
                        <a:gdLst>
                          <a:gd name="connsiteX0" fmla="*/ 0 w 133735"/>
                          <a:gd name="connsiteY0" fmla="*/ 0 h 182716"/>
                          <a:gd name="connsiteX1" fmla="*/ 98513 w 133735"/>
                          <a:gd name="connsiteY1" fmla="*/ 99613 h 182716"/>
                          <a:gd name="connsiteX2" fmla="*/ 133735 w 133735"/>
                          <a:gd name="connsiteY2" fmla="*/ 182716 h 182716"/>
                          <a:gd name="connsiteX3" fmla="*/ 41827 w 133735"/>
                          <a:gd name="connsiteY3" fmla="*/ 129883 h 182716"/>
                          <a:gd name="connsiteX4" fmla="*/ 0 w 133735"/>
                          <a:gd name="connsiteY4" fmla="*/ 0 h 18271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33735" h="182716">
                            <a:moveTo>
                              <a:pt x="0" y="0"/>
                            </a:moveTo>
                            <a:cubicBezTo>
                              <a:pt x="0" y="0"/>
                              <a:pt x="64941" y="58887"/>
                              <a:pt x="98513" y="99613"/>
                            </a:cubicBezTo>
                            <a:cubicBezTo>
                              <a:pt x="132084" y="140890"/>
                              <a:pt x="133735" y="182716"/>
                              <a:pt x="133735" y="182716"/>
                            </a:cubicBezTo>
                            <a:lnTo>
                              <a:pt x="41827" y="129883"/>
                            </a:ln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solidFill>
                        <a:srgbClr val="6368A1">
                          <a:alpha val="50000"/>
                        </a:srgbClr>
                      </a:solidFill>
                      <a:ln w="55033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</p:grpSp>
                <p:sp>
                  <p:nvSpPr>
                    <p:cNvPr id="916" name="Freeform: Shape 915">
                      <a:extLst>
                        <a:ext uri="{FF2B5EF4-FFF2-40B4-BE49-F238E27FC236}">
                          <a16:creationId xmlns:a16="http://schemas.microsoft.com/office/drawing/2014/main" id="{E410FC5A-BB4C-C888-76C1-174478F997F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1239" y="6115803"/>
                      <a:ext cx="59437" cy="66042"/>
                    </a:xfrm>
                    <a:custGeom>
                      <a:avLst/>
                      <a:gdLst>
                        <a:gd name="connsiteX0" fmla="*/ 59438 w 59437"/>
                        <a:gd name="connsiteY0" fmla="*/ 66042 h 66042"/>
                        <a:gd name="connsiteX1" fmla="*/ 17611 w 59437"/>
                        <a:gd name="connsiteY1" fmla="*/ 30269 h 66042"/>
                        <a:gd name="connsiteX2" fmla="*/ 0 w 59437"/>
                        <a:gd name="connsiteY2" fmla="*/ 0 h 66042"/>
                        <a:gd name="connsiteX3" fmla="*/ 36874 w 59437"/>
                        <a:gd name="connsiteY3" fmla="*/ 18712 h 66042"/>
                        <a:gd name="connsiteX4" fmla="*/ 59438 w 59437"/>
                        <a:gd name="connsiteY4" fmla="*/ 66042 h 660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9437" h="66042">
                          <a:moveTo>
                            <a:pt x="59438" y="66042"/>
                          </a:moveTo>
                          <a:cubicBezTo>
                            <a:pt x="59438" y="66042"/>
                            <a:pt x="31920" y="45129"/>
                            <a:pt x="17611" y="30269"/>
                          </a:cubicBezTo>
                          <a:cubicBezTo>
                            <a:pt x="2752" y="15410"/>
                            <a:pt x="0" y="0"/>
                            <a:pt x="0" y="0"/>
                          </a:cubicBezTo>
                          <a:lnTo>
                            <a:pt x="36874" y="18712"/>
                          </a:lnTo>
                          <a:lnTo>
                            <a:pt x="59438" y="66042"/>
                          </a:lnTo>
                          <a:close/>
                        </a:path>
                      </a:pathLst>
                    </a:custGeom>
                    <a:solidFill>
                      <a:srgbClr val="6368A1">
                        <a:alpha val="50000"/>
                      </a:srgbClr>
                    </a:solidFill>
                    <a:ln w="5503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</p:grpSp>
              <p:grpSp>
                <p:nvGrpSpPr>
                  <p:cNvPr id="917" name="Graphic 734">
                    <a:extLst>
                      <a:ext uri="{FF2B5EF4-FFF2-40B4-BE49-F238E27FC236}">
                        <a16:creationId xmlns:a16="http://schemas.microsoft.com/office/drawing/2014/main" id="{BAA087C5-0D73-1F40-7071-931BB2E5F438}"/>
                      </a:ext>
                    </a:extLst>
                  </p:cNvPr>
                  <p:cNvGrpSpPr/>
                  <p:nvPr/>
                </p:nvGrpSpPr>
                <p:grpSpPr>
                  <a:xfrm>
                    <a:off x="-472864" y="6136166"/>
                    <a:ext cx="126988" cy="137345"/>
                    <a:chOff x="-472864" y="6136166"/>
                    <a:chExt cx="126988" cy="137345"/>
                  </a:xfrm>
                  <a:solidFill>
                    <a:srgbClr val="ACB7DF"/>
                  </a:solidFill>
                </p:grpSpPr>
                <p:sp>
                  <p:nvSpPr>
                    <p:cNvPr id="918" name="Freeform: Shape 917">
                      <a:extLst>
                        <a:ext uri="{FF2B5EF4-FFF2-40B4-BE49-F238E27FC236}">
                          <a16:creationId xmlns:a16="http://schemas.microsoft.com/office/drawing/2014/main" id="{2C5501A0-5057-EFA7-56C2-69A7FF23977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-472864" y="6202150"/>
                      <a:ext cx="67861" cy="53686"/>
                    </a:xfrm>
                    <a:custGeom>
                      <a:avLst/>
                      <a:gdLst>
                        <a:gd name="connsiteX0" fmla="*/ 55710 w 67861"/>
                        <a:gd name="connsiteY0" fmla="*/ 9964 h 53686"/>
                        <a:gd name="connsiteX1" fmla="*/ 9480 w 67861"/>
                        <a:gd name="connsiteY1" fmla="*/ 4461 h 53686"/>
                        <a:gd name="connsiteX2" fmla="*/ 2326 w 67861"/>
                        <a:gd name="connsiteY2" fmla="*/ 27575 h 53686"/>
                        <a:gd name="connsiteX3" fmla="*/ 30944 w 67861"/>
                        <a:gd name="connsiteY3" fmla="*/ 53442 h 53686"/>
                        <a:gd name="connsiteX4" fmla="*/ 39199 w 67861"/>
                        <a:gd name="connsiteY4" fmla="*/ 53442 h 53686"/>
                        <a:gd name="connsiteX5" fmla="*/ 62864 w 67861"/>
                        <a:gd name="connsiteY5" fmla="*/ 45186 h 53686"/>
                        <a:gd name="connsiteX6" fmla="*/ 55710 w 67861"/>
                        <a:gd name="connsiteY6" fmla="*/ 9964 h 5368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67861" h="53686">
                          <a:moveTo>
                            <a:pt x="55710" y="9964"/>
                          </a:moveTo>
                          <a:cubicBezTo>
                            <a:pt x="47454" y="1158"/>
                            <a:pt x="25991" y="-4345"/>
                            <a:pt x="9480" y="4461"/>
                          </a:cubicBezTo>
                          <a:cubicBezTo>
                            <a:pt x="-3178" y="11065"/>
                            <a:pt x="-426" y="19320"/>
                            <a:pt x="2326" y="27575"/>
                          </a:cubicBezTo>
                          <a:cubicBezTo>
                            <a:pt x="5077" y="35280"/>
                            <a:pt x="12782" y="49589"/>
                            <a:pt x="30944" y="53442"/>
                          </a:cubicBezTo>
                          <a:cubicBezTo>
                            <a:pt x="33696" y="53992"/>
                            <a:pt x="36447" y="53442"/>
                            <a:pt x="39199" y="53442"/>
                          </a:cubicBezTo>
                          <a:cubicBezTo>
                            <a:pt x="48005" y="53442"/>
                            <a:pt x="56810" y="50690"/>
                            <a:pt x="62864" y="45186"/>
                          </a:cubicBezTo>
                          <a:cubicBezTo>
                            <a:pt x="73871" y="34730"/>
                            <a:pt x="64515" y="19870"/>
                            <a:pt x="55710" y="9964"/>
                          </a:cubicBezTo>
                          <a:close/>
                        </a:path>
                      </a:pathLst>
                    </a:custGeom>
                    <a:solidFill>
                      <a:srgbClr val="ACB7DF"/>
                    </a:solidFill>
                    <a:ln w="5503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919" name="Freeform: Shape 918">
                      <a:extLst>
                        <a:ext uri="{FF2B5EF4-FFF2-40B4-BE49-F238E27FC236}">
                          <a16:creationId xmlns:a16="http://schemas.microsoft.com/office/drawing/2014/main" id="{2047474D-0EC0-68F5-F834-4025ED2A2E6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-372829" y="6257565"/>
                      <a:ext cx="26532" cy="15946"/>
                    </a:xfrm>
                    <a:custGeom>
                      <a:avLst/>
                      <a:gdLst>
                        <a:gd name="connsiteX0" fmla="*/ 23368 w 26532"/>
                        <a:gd name="connsiteY0" fmla="*/ 4081 h 15946"/>
                        <a:gd name="connsiteX1" fmla="*/ 804 w 26532"/>
                        <a:gd name="connsiteY1" fmla="*/ 4631 h 15946"/>
                        <a:gd name="connsiteX2" fmla="*/ 22268 w 26532"/>
                        <a:gd name="connsiteY2" fmla="*/ 13987 h 15946"/>
                        <a:gd name="connsiteX3" fmla="*/ 23368 w 26532"/>
                        <a:gd name="connsiteY3" fmla="*/ 4081 h 159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6532" h="15946">
                          <a:moveTo>
                            <a:pt x="23368" y="4081"/>
                          </a:moveTo>
                          <a:cubicBezTo>
                            <a:pt x="17314" y="-322"/>
                            <a:pt x="5757" y="-2524"/>
                            <a:pt x="804" y="4631"/>
                          </a:cubicBezTo>
                          <a:cubicBezTo>
                            <a:pt x="-3049" y="10685"/>
                            <a:pt x="7408" y="20041"/>
                            <a:pt x="22268" y="13987"/>
                          </a:cubicBezTo>
                          <a:cubicBezTo>
                            <a:pt x="28321" y="11235"/>
                            <a:pt x="27221" y="7383"/>
                            <a:pt x="23368" y="4081"/>
                          </a:cubicBezTo>
                          <a:close/>
                        </a:path>
                      </a:pathLst>
                    </a:custGeom>
                    <a:solidFill>
                      <a:srgbClr val="ACB7DF"/>
                    </a:solidFill>
                    <a:ln w="5503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920" name="Freeform: Shape 919">
                      <a:extLst>
                        <a:ext uri="{FF2B5EF4-FFF2-40B4-BE49-F238E27FC236}">
                          <a16:creationId xmlns:a16="http://schemas.microsoft.com/office/drawing/2014/main" id="{EB74C39F-C165-36C9-8E4D-B97396065F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-400644" y="6136166"/>
                      <a:ext cx="54768" cy="51536"/>
                    </a:xfrm>
                    <a:custGeom>
                      <a:avLst/>
                      <a:gdLst>
                        <a:gd name="connsiteX0" fmla="*/ 47880 w 54768"/>
                        <a:gd name="connsiteY0" fmla="*/ 14309 h 51536"/>
                        <a:gd name="connsiteX1" fmla="*/ 23665 w 54768"/>
                        <a:gd name="connsiteY1" fmla="*/ 0 h 51536"/>
                        <a:gd name="connsiteX2" fmla="*/ 0 w 54768"/>
                        <a:gd name="connsiteY2" fmla="*/ 29719 h 51536"/>
                        <a:gd name="connsiteX3" fmla="*/ 12108 w 54768"/>
                        <a:gd name="connsiteY3" fmla="*/ 48981 h 51536"/>
                        <a:gd name="connsiteX4" fmla="*/ 53934 w 54768"/>
                        <a:gd name="connsiteY4" fmla="*/ 38525 h 51536"/>
                        <a:gd name="connsiteX5" fmla="*/ 47880 w 54768"/>
                        <a:gd name="connsiteY5" fmla="*/ 14309 h 515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4768" h="51536">
                          <a:moveTo>
                            <a:pt x="47880" y="14309"/>
                          </a:moveTo>
                          <a:cubicBezTo>
                            <a:pt x="42927" y="6604"/>
                            <a:pt x="34672" y="0"/>
                            <a:pt x="23665" y="0"/>
                          </a:cubicBezTo>
                          <a:cubicBezTo>
                            <a:pt x="3302" y="0"/>
                            <a:pt x="0" y="23665"/>
                            <a:pt x="0" y="29719"/>
                          </a:cubicBezTo>
                          <a:cubicBezTo>
                            <a:pt x="0" y="35773"/>
                            <a:pt x="550" y="44578"/>
                            <a:pt x="12108" y="48981"/>
                          </a:cubicBezTo>
                          <a:cubicBezTo>
                            <a:pt x="30820" y="56686"/>
                            <a:pt x="50632" y="45129"/>
                            <a:pt x="53934" y="38525"/>
                          </a:cubicBezTo>
                          <a:cubicBezTo>
                            <a:pt x="56136" y="34672"/>
                            <a:pt x="53934" y="23665"/>
                            <a:pt x="47880" y="14309"/>
                          </a:cubicBezTo>
                          <a:close/>
                        </a:path>
                      </a:pathLst>
                    </a:custGeom>
                    <a:solidFill>
                      <a:srgbClr val="ACB7DF"/>
                    </a:solidFill>
                    <a:ln w="5503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</p:grpSp>
              <p:grpSp>
                <p:nvGrpSpPr>
                  <p:cNvPr id="921" name="Graphic 734">
                    <a:extLst>
                      <a:ext uri="{FF2B5EF4-FFF2-40B4-BE49-F238E27FC236}">
                        <a16:creationId xmlns:a16="http://schemas.microsoft.com/office/drawing/2014/main" id="{D420090B-620F-3C42-95C7-0BCF7F758BDE}"/>
                      </a:ext>
                    </a:extLst>
                  </p:cNvPr>
                  <p:cNvGrpSpPr/>
                  <p:nvPr/>
                </p:nvGrpSpPr>
                <p:grpSpPr>
                  <a:xfrm>
                    <a:off x="-1135298" y="6115169"/>
                    <a:ext cx="324097" cy="140985"/>
                    <a:chOff x="-1135298" y="6115169"/>
                    <a:chExt cx="324097" cy="140985"/>
                  </a:xfrm>
                  <a:solidFill>
                    <a:srgbClr val="ACB7DF"/>
                  </a:solidFill>
                </p:grpSpPr>
                <p:sp>
                  <p:nvSpPr>
                    <p:cNvPr id="922" name="Freeform: Shape 921">
                      <a:extLst>
                        <a:ext uri="{FF2B5EF4-FFF2-40B4-BE49-F238E27FC236}">
                          <a16:creationId xmlns:a16="http://schemas.microsoft.com/office/drawing/2014/main" id="{6BF61A39-0A97-A412-E631-8ED8CE9170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-861503" y="6115169"/>
                      <a:ext cx="50301" cy="41878"/>
                    </a:xfrm>
                    <a:custGeom>
                      <a:avLst/>
                      <a:gdLst>
                        <a:gd name="connsiteX0" fmla="*/ 5719 w 50301"/>
                        <a:gd name="connsiteY0" fmla="*/ 33105 h 41878"/>
                        <a:gd name="connsiteX1" fmla="*/ 40392 w 50301"/>
                        <a:gd name="connsiteY1" fmla="*/ 39159 h 41878"/>
                        <a:gd name="connsiteX2" fmla="*/ 49747 w 50301"/>
                        <a:gd name="connsiteY2" fmla="*/ 20997 h 41878"/>
                        <a:gd name="connsiteX3" fmla="*/ 31586 w 50301"/>
                        <a:gd name="connsiteY3" fmla="*/ 634 h 41878"/>
                        <a:gd name="connsiteX4" fmla="*/ 25532 w 50301"/>
                        <a:gd name="connsiteY4" fmla="*/ 84 h 41878"/>
                        <a:gd name="connsiteX5" fmla="*/ 5719 w 50301"/>
                        <a:gd name="connsiteY5" fmla="*/ 5587 h 41878"/>
                        <a:gd name="connsiteX6" fmla="*/ 5719 w 50301"/>
                        <a:gd name="connsiteY6" fmla="*/ 33105 h 4187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50301" h="41878">
                          <a:moveTo>
                            <a:pt x="5719" y="33105"/>
                          </a:moveTo>
                          <a:cubicBezTo>
                            <a:pt x="10122" y="40259"/>
                            <a:pt x="26082" y="45212"/>
                            <a:pt x="40392" y="39159"/>
                          </a:cubicBezTo>
                          <a:cubicBezTo>
                            <a:pt x="51399" y="34205"/>
                            <a:pt x="50848" y="27601"/>
                            <a:pt x="49747" y="20997"/>
                          </a:cubicBezTo>
                          <a:cubicBezTo>
                            <a:pt x="48647" y="14943"/>
                            <a:pt x="45345" y="3936"/>
                            <a:pt x="31586" y="634"/>
                          </a:cubicBezTo>
                          <a:cubicBezTo>
                            <a:pt x="29935" y="84"/>
                            <a:pt x="27734" y="84"/>
                            <a:pt x="25532" y="84"/>
                          </a:cubicBezTo>
                          <a:cubicBezTo>
                            <a:pt x="18928" y="-467"/>
                            <a:pt x="11223" y="1735"/>
                            <a:pt x="5719" y="5587"/>
                          </a:cubicBezTo>
                          <a:cubicBezTo>
                            <a:pt x="-4187" y="13842"/>
                            <a:pt x="766" y="25400"/>
                            <a:pt x="5719" y="33105"/>
                          </a:cubicBezTo>
                          <a:close/>
                        </a:path>
                      </a:pathLst>
                    </a:custGeom>
                    <a:solidFill>
                      <a:srgbClr val="ACB7DF"/>
                    </a:solidFill>
                    <a:ln w="5503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923" name="Freeform: Shape 922">
                      <a:extLst>
                        <a:ext uri="{FF2B5EF4-FFF2-40B4-BE49-F238E27FC236}">
                          <a16:creationId xmlns:a16="http://schemas.microsoft.com/office/drawing/2014/main" id="{5FAE4854-EEB4-07C4-8202-02A6B1161F4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-1118457" y="6149160"/>
                      <a:ext cx="20567" cy="12779"/>
                    </a:xfrm>
                    <a:custGeom>
                      <a:avLst/>
                      <a:gdLst>
                        <a:gd name="connsiteX0" fmla="*/ 1807 w 20567"/>
                        <a:gd name="connsiteY0" fmla="*/ 9020 h 12779"/>
                        <a:gd name="connsiteX1" fmla="*/ 19419 w 20567"/>
                        <a:gd name="connsiteY1" fmla="*/ 9020 h 12779"/>
                        <a:gd name="connsiteX2" fmla="*/ 4559 w 20567"/>
                        <a:gd name="connsiteY2" fmla="*/ 1315 h 12779"/>
                        <a:gd name="connsiteX3" fmla="*/ 1807 w 20567"/>
                        <a:gd name="connsiteY3" fmla="*/ 9020 h 1277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0567" h="12779">
                          <a:moveTo>
                            <a:pt x="1807" y="9020"/>
                          </a:moveTo>
                          <a:cubicBezTo>
                            <a:pt x="5660" y="12872"/>
                            <a:pt x="14466" y="15073"/>
                            <a:pt x="19419" y="9020"/>
                          </a:cubicBezTo>
                          <a:cubicBezTo>
                            <a:pt x="23271" y="4617"/>
                            <a:pt x="17217" y="-3088"/>
                            <a:pt x="4559" y="1315"/>
                          </a:cubicBezTo>
                          <a:cubicBezTo>
                            <a:pt x="-944" y="3516"/>
                            <a:pt x="-944" y="6818"/>
                            <a:pt x="1807" y="9020"/>
                          </a:cubicBezTo>
                          <a:close/>
                        </a:path>
                      </a:pathLst>
                    </a:custGeom>
                    <a:solidFill>
                      <a:srgbClr val="ACB7DF"/>
                    </a:solidFill>
                    <a:ln w="5503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924" name="Freeform: Shape 923">
                      <a:extLst>
                        <a:ext uri="{FF2B5EF4-FFF2-40B4-BE49-F238E27FC236}">
                          <a16:creationId xmlns:a16="http://schemas.microsoft.com/office/drawing/2014/main" id="{AEA4C8A5-BA47-CC22-4EBA-1153FB508E5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-1135298" y="6216260"/>
                      <a:ext cx="42518" cy="39893"/>
                    </a:xfrm>
                    <a:custGeom>
                      <a:avLst/>
                      <a:gdLst>
                        <a:gd name="connsiteX0" fmla="*/ 2138 w 42518"/>
                        <a:gd name="connsiteY0" fmla="*/ 27774 h 39893"/>
                        <a:gd name="connsiteX1" fmla="*/ 18649 w 42518"/>
                        <a:gd name="connsiteY1" fmla="*/ 39882 h 39893"/>
                        <a:gd name="connsiteX2" fmla="*/ 41764 w 42518"/>
                        <a:gd name="connsiteY2" fmla="*/ 17868 h 39893"/>
                        <a:gd name="connsiteX3" fmla="*/ 35710 w 42518"/>
                        <a:gd name="connsiteY3" fmla="*/ 2458 h 39893"/>
                        <a:gd name="connsiteX4" fmla="*/ 1588 w 42518"/>
                        <a:gd name="connsiteY4" fmla="*/ 9062 h 39893"/>
                        <a:gd name="connsiteX5" fmla="*/ 2138 w 42518"/>
                        <a:gd name="connsiteY5" fmla="*/ 27774 h 3989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42518" h="39893">
                          <a:moveTo>
                            <a:pt x="2138" y="27774"/>
                          </a:moveTo>
                          <a:cubicBezTo>
                            <a:pt x="4890" y="33828"/>
                            <a:pt x="9843" y="39331"/>
                            <a:pt x="18649" y="39882"/>
                          </a:cubicBezTo>
                          <a:cubicBezTo>
                            <a:pt x="34609" y="40432"/>
                            <a:pt x="40663" y="22270"/>
                            <a:pt x="41764" y="17868"/>
                          </a:cubicBezTo>
                          <a:cubicBezTo>
                            <a:pt x="42864" y="12914"/>
                            <a:pt x="43965" y="6310"/>
                            <a:pt x="35710" y="2458"/>
                          </a:cubicBezTo>
                          <a:cubicBezTo>
                            <a:pt x="22501" y="-4146"/>
                            <a:pt x="4890" y="4109"/>
                            <a:pt x="1588" y="9062"/>
                          </a:cubicBezTo>
                          <a:cubicBezTo>
                            <a:pt x="-613" y="12364"/>
                            <a:pt x="-613" y="20619"/>
                            <a:pt x="2138" y="27774"/>
                          </a:cubicBezTo>
                          <a:close/>
                        </a:path>
                      </a:pathLst>
                    </a:custGeom>
                    <a:solidFill>
                      <a:srgbClr val="ACB7DF"/>
                    </a:solidFill>
                    <a:ln w="5503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</p:grpSp>
              <p:grpSp>
                <p:nvGrpSpPr>
                  <p:cNvPr id="925" name="Graphic 734">
                    <a:extLst>
                      <a:ext uri="{FF2B5EF4-FFF2-40B4-BE49-F238E27FC236}">
                        <a16:creationId xmlns:a16="http://schemas.microsoft.com/office/drawing/2014/main" id="{4129EFF8-02ED-23D4-7CD1-76F0416BB475}"/>
                      </a:ext>
                    </a:extLst>
                  </p:cNvPr>
                  <p:cNvGrpSpPr/>
                  <p:nvPr/>
                </p:nvGrpSpPr>
                <p:grpSpPr>
                  <a:xfrm>
                    <a:off x="-1529717" y="5961842"/>
                    <a:ext cx="317256" cy="204793"/>
                    <a:chOff x="-1529717" y="5961842"/>
                    <a:chExt cx="317256" cy="204793"/>
                  </a:xfrm>
                  <a:solidFill>
                    <a:srgbClr val="ACB7DF"/>
                  </a:solidFill>
                </p:grpSpPr>
                <p:sp>
                  <p:nvSpPr>
                    <p:cNvPr id="926" name="Freeform: Shape 925">
                      <a:extLst>
                        <a:ext uri="{FF2B5EF4-FFF2-40B4-BE49-F238E27FC236}">
                          <a16:creationId xmlns:a16="http://schemas.microsoft.com/office/drawing/2014/main" id="{6D7A0883-DD1C-0A9B-538B-F63569EEAA7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-1265309" y="5961842"/>
                      <a:ext cx="52848" cy="41523"/>
                    </a:xfrm>
                    <a:custGeom>
                      <a:avLst/>
                      <a:gdLst>
                        <a:gd name="connsiteX0" fmla="*/ 64 w 52848"/>
                        <a:gd name="connsiteY0" fmla="*/ 30682 h 41523"/>
                        <a:gd name="connsiteX1" fmla="*/ 29783 w 52848"/>
                        <a:gd name="connsiteY1" fmla="*/ 40038 h 41523"/>
                        <a:gd name="connsiteX2" fmla="*/ 50146 w 52848"/>
                        <a:gd name="connsiteY2" fmla="*/ 23527 h 41523"/>
                        <a:gd name="connsiteX3" fmla="*/ 45193 w 52848"/>
                        <a:gd name="connsiteY3" fmla="*/ 1513 h 41523"/>
                        <a:gd name="connsiteX4" fmla="*/ 39690 w 52848"/>
                        <a:gd name="connsiteY4" fmla="*/ 413 h 41523"/>
                        <a:gd name="connsiteX5" fmla="*/ 17125 w 52848"/>
                        <a:gd name="connsiteY5" fmla="*/ 3715 h 41523"/>
                        <a:gd name="connsiteX6" fmla="*/ 64 w 52848"/>
                        <a:gd name="connsiteY6" fmla="*/ 30682 h 415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52848" h="41523">
                          <a:moveTo>
                            <a:pt x="64" y="30682"/>
                          </a:moveTo>
                          <a:cubicBezTo>
                            <a:pt x="64" y="38387"/>
                            <a:pt x="12172" y="44441"/>
                            <a:pt x="29783" y="40038"/>
                          </a:cubicBezTo>
                          <a:cubicBezTo>
                            <a:pt x="43542" y="36736"/>
                            <a:pt x="46844" y="30132"/>
                            <a:pt x="50146" y="23527"/>
                          </a:cubicBezTo>
                          <a:cubicBezTo>
                            <a:pt x="52898" y="17474"/>
                            <a:pt x="56200" y="5916"/>
                            <a:pt x="45193" y="1513"/>
                          </a:cubicBezTo>
                          <a:cubicBezTo>
                            <a:pt x="43542" y="963"/>
                            <a:pt x="41891" y="413"/>
                            <a:pt x="39690" y="413"/>
                          </a:cubicBezTo>
                          <a:cubicBezTo>
                            <a:pt x="33085" y="-688"/>
                            <a:pt x="24830" y="413"/>
                            <a:pt x="17125" y="3715"/>
                          </a:cubicBezTo>
                          <a:cubicBezTo>
                            <a:pt x="2266" y="10869"/>
                            <a:pt x="-486" y="22427"/>
                            <a:pt x="64" y="30682"/>
                          </a:cubicBezTo>
                          <a:close/>
                        </a:path>
                      </a:pathLst>
                    </a:custGeom>
                    <a:solidFill>
                      <a:srgbClr val="ACB7DF"/>
                    </a:solidFill>
                    <a:ln w="5503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927" name="Freeform: Shape 926">
                      <a:extLst>
                        <a:ext uri="{FF2B5EF4-FFF2-40B4-BE49-F238E27FC236}">
                          <a16:creationId xmlns:a16="http://schemas.microsoft.com/office/drawing/2014/main" id="{DB99FCF6-11B9-5879-37DD-972DF170E05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-1461818" y="6064620"/>
                      <a:ext cx="20877" cy="12406"/>
                    </a:xfrm>
                    <a:custGeom>
                      <a:avLst/>
                      <a:gdLst>
                        <a:gd name="connsiteX0" fmla="*/ 98 w 20877"/>
                        <a:gd name="connsiteY0" fmla="*/ 7705 h 12406"/>
                        <a:gd name="connsiteX1" fmla="*/ 17159 w 20877"/>
                        <a:gd name="connsiteY1" fmla="*/ 9907 h 12406"/>
                        <a:gd name="connsiteX2" fmla="*/ 7803 w 20877"/>
                        <a:gd name="connsiteY2" fmla="*/ 551 h 12406"/>
                        <a:gd name="connsiteX3" fmla="*/ 98 w 20877"/>
                        <a:gd name="connsiteY3" fmla="*/ 7705 h 124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0877" h="12406">
                          <a:moveTo>
                            <a:pt x="98" y="7705"/>
                          </a:moveTo>
                          <a:cubicBezTo>
                            <a:pt x="1199" y="11558"/>
                            <a:pt x="8354" y="14860"/>
                            <a:pt x="17159" y="9907"/>
                          </a:cubicBezTo>
                          <a:cubicBezTo>
                            <a:pt x="23763" y="6054"/>
                            <a:pt x="22112" y="-2201"/>
                            <a:pt x="7803" y="551"/>
                          </a:cubicBezTo>
                          <a:cubicBezTo>
                            <a:pt x="1199" y="1652"/>
                            <a:pt x="-452" y="4403"/>
                            <a:pt x="98" y="7705"/>
                          </a:cubicBezTo>
                          <a:close/>
                        </a:path>
                      </a:pathLst>
                    </a:custGeom>
                    <a:solidFill>
                      <a:srgbClr val="ACB7DF"/>
                    </a:solidFill>
                    <a:ln w="5503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928" name="Freeform: Shape 927">
                      <a:extLst>
                        <a:ext uri="{FF2B5EF4-FFF2-40B4-BE49-F238E27FC236}">
                          <a16:creationId xmlns:a16="http://schemas.microsoft.com/office/drawing/2014/main" id="{8160D6FF-C40D-B062-BF4E-1E51E1DB620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-1529717" y="6128619"/>
                      <a:ext cx="50634" cy="38017"/>
                    </a:xfrm>
                    <a:custGeom>
                      <a:avLst/>
                      <a:gdLst>
                        <a:gd name="connsiteX0" fmla="*/ 304 w 50634"/>
                        <a:gd name="connsiteY0" fmla="*/ 24608 h 38017"/>
                        <a:gd name="connsiteX1" fmla="*/ 9110 w 50634"/>
                        <a:gd name="connsiteY1" fmla="*/ 37816 h 38017"/>
                        <a:gd name="connsiteX2" fmla="*/ 44883 w 50634"/>
                        <a:gd name="connsiteY2" fmla="*/ 19104 h 38017"/>
                        <a:gd name="connsiteX3" fmla="*/ 48185 w 50634"/>
                        <a:gd name="connsiteY3" fmla="*/ 3695 h 38017"/>
                        <a:gd name="connsiteX4" fmla="*/ 10761 w 50634"/>
                        <a:gd name="connsiteY4" fmla="*/ 6446 h 38017"/>
                        <a:gd name="connsiteX5" fmla="*/ 304 w 50634"/>
                        <a:gd name="connsiteY5" fmla="*/ 24608 h 3801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0634" h="38017">
                          <a:moveTo>
                            <a:pt x="304" y="24608"/>
                          </a:moveTo>
                          <a:cubicBezTo>
                            <a:pt x="-796" y="30662"/>
                            <a:pt x="855" y="36716"/>
                            <a:pt x="9110" y="37816"/>
                          </a:cubicBezTo>
                          <a:cubicBezTo>
                            <a:pt x="23970" y="40018"/>
                            <a:pt x="41030" y="23507"/>
                            <a:pt x="44883" y="19104"/>
                          </a:cubicBezTo>
                          <a:cubicBezTo>
                            <a:pt x="48735" y="14702"/>
                            <a:pt x="53689" y="8648"/>
                            <a:pt x="48185" y="3695"/>
                          </a:cubicBezTo>
                          <a:cubicBezTo>
                            <a:pt x="38829" y="-4010"/>
                            <a:pt x="17365" y="2044"/>
                            <a:pt x="10761" y="6446"/>
                          </a:cubicBezTo>
                          <a:cubicBezTo>
                            <a:pt x="6909" y="9198"/>
                            <a:pt x="1405" y="16903"/>
                            <a:pt x="304" y="24608"/>
                          </a:cubicBezTo>
                          <a:close/>
                        </a:path>
                      </a:pathLst>
                    </a:custGeom>
                    <a:solidFill>
                      <a:srgbClr val="ACB7DF"/>
                    </a:solidFill>
                    <a:ln w="5503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</p:grpSp>
              <p:grpSp>
                <p:nvGrpSpPr>
                  <p:cNvPr id="929" name="Graphic 734">
                    <a:extLst>
                      <a:ext uri="{FF2B5EF4-FFF2-40B4-BE49-F238E27FC236}">
                        <a16:creationId xmlns:a16="http://schemas.microsoft.com/office/drawing/2014/main" id="{C3DBF4E3-1B29-86DE-8A1B-AB044845AE0E}"/>
                      </a:ext>
                    </a:extLst>
                  </p:cNvPr>
                  <p:cNvGrpSpPr/>
                  <p:nvPr/>
                </p:nvGrpSpPr>
                <p:grpSpPr>
                  <a:xfrm>
                    <a:off x="-257901" y="5917463"/>
                    <a:ext cx="432928" cy="298850"/>
                    <a:chOff x="-257901" y="5917463"/>
                    <a:chExt cx="432928" cy="298850"/>
                  </a:xfrm>
                  <a:solidFill>
                    <a:srgbClr val="ACB7DF"/>
                  </a:solidFill>
                </p:grpSpPr>
                <p:sp>
                  <p:nvSpPr>
                    <p:cNvPr id="930" name="Freeform: Shape 929">
                      <a:extLst>
                        <a:ext uri="{FF2B5EF4-FFF2-40B4-BE49-F238E27FC236}">
                          <a16:creationId xmlns:a16="http://schemas.microsoft.com/office/drawing/2014/main" id="{6419D758-6918-44C7-985A-ED6A228306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4320" y="6174277"/>
                      <a:ext cx="50705" cy="42035"/>
                    </a:xfrm>
                    <a:custGeom>
                      <a:avLst/>
                      <a:gdLst>
                        <a:gd name="connsiteX0" fmla="*/ 6123 w 50705"/>
                        <a:gd name="connsiteY0" fmla="*/ 33434 h 42035"/>
                        <a:gd name="connsiteX1" fmla="*/ 40795 w 50705"/>
                        <a:gd name="connsiteY1" fmla="*/ 38937 h 42035"/>
                        <a:gd name="connsiteX2" fmla="*/ 50151 w 50705"/>
                        <a:gd name="connsiteY2" fmla="*/ 21326 h 42035"/>
                        <a:gd name="connsiteX3" fmla="*/ 31989 w 50705"/>
                        <a:gd name="connsiteY3" fmla="*/ 413 h 42035"/>
                        <a:gd name="connsiteX4" fmla="*/ 25936 w 50705"/>
                        <a:gd name="connsiteY4" fmla="*/ 413 h 42035"/>
                        <a:gd name="connsiteX5" fmla="*/ 6123 w 50705"/>
                        <a:gd name="connsiteY5" fmla="*/ 5916 h 42035"/>
                        <a:gd name="connsiteX6" fmla="*/ 6123 w 50705"/>
                        <a:gd name="connsiteY6" fmla="*/ 33434 h 4203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50705" h="42035">
                          <a:moveTo>
                            <a:pt x="6123" y="33434"/>
                          </a:moveTo>
                          <a:cubicBezTo>
                            <a:pt x="10526" y="40588"/>
                            <a:pt x="26486" y="45541"/>
                            <a:pt x="40795" y="38937"/>
                          </a:cubicBezTo>
                          <a:cubicBezTo>
                            <a:pt x="51802" y="33984"/>
                            <a:pt x="51252" y="27380"/>
                            <a:pt x="50151" y="21326"/>
                          </a:cubicBezTo>
                          <a:cubicBezTo>
                            <a:pt x="49050" y="15272"/>
                            <a:pt x="45748" y="3715"/>
                            <a:pt x="31989" y="413"/>
                          </a:cubicBezTo>
                          <a:cubicBezTo>
                            <a:pt x="30338" y="-138"/>
                            <a:pt x="28137" y="-138"/>
                            <a:pt x="25936" y="413"/>
                          </a:cubicBezTo>
                          <a:cubicBezTo>
                            <a:pt x="19331" y="-138"/>
                            <a:pt x="11626" y="2064"/>
                            <a:pt x="6123" y="5916"/>
                          </a:cubicBezTo>
                          <a:cubicBezTo>
                            <a:pt x="-4334" y="13621"/>
                            <a:pt x="619" y="25179"/>
                            <a:pt x="6123" y="33434"/>
                          </a:cubicBezTo>
                          <a:close/>
                        </a:path>
                      </a:pathLst>
                    </a:custGeom>
                    <a:solidFill>
                      <a:srgbClr val="ACB7DF"/>
                    </a:solidFill>
                    <a:ln w="5503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931" name="Freeform: Shape 930">
                      <a:extLst>
                        <a:ext uri="{FF2B5EF4-FFF2-40B4-BE49-F238E27FC236}">
                          <a16:creationId xmlns:a16="http://schemas.microsoft.com/office/drawing/2014/main" id="{87DB92B0-4EBE-50ED-54BA-3BCF5378D96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-240648" y="5917463"/>
                      <a:ext cx="20516" cy="12779"/>
                    </a:xfrm>
                    <a:custGeom>
                      <a:avLst/>
                      <a:gdLst>
                        <a:gd name="connsiteX0" fmla="*/ 1807 w 20516"/>
                        <a:gd name="connsiteY0" fmla="*/ 9020 h 12779"/>
                        <a:gd name="connsiteX1" fmla="*/ 19419 w 20516"/>
                        <a:gd name="connsiteY1" fmla="*/ 9020 h 12779"/>
                        <a:gd name="connsiteX2" fmla="*/ 4559 w 20516"/>
                        <a:gd name="connsiteY2" fmla="*/ 1315 h 12779"/>
                        <a:gd name="connsiteX3" fmla="*/ 1807 w 20516"/>
                        <a:gd name="connsiteY3" fmla="*/ 9020 h 1277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0516" h="12779">
                          <a:moveTo>
                            <a:pt x="1807" y="9020"/>
                          </a:moveTo>
                          <a:cubicBezTo>
                            <a:pt x="5660" y="12872"/>
                            <a:pt x="14466" y="15073"/>
                            <a:pt x="19419" y="9020"/>
                          </a:cubicBezTo>
                          <a:cubicBezTo>
                            <a:pt x="23271" y="4617"/>
                            <a:pt x="16667" y="-3088"/>
                            <a:pt x="4559" y="1315"/>
                          </a:cubicBezTo>
                          <a:cubicBezTo>
                            <a:pt x="-944" y="2966"/>
                            <a:pt x="-944" y="6268"/>
                            <a:pt x="1807" y="9020"/>
                          </a:cubicBezTo>
                          <a:close/>
                        </a:path>
                      </a:pathLst>
                    </a:custGeom>
                    <a:solidFill>
                      <a:srgbClr val="ACB7DF"/>
                    </a:solidFill>
                    <a:ln w="5503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932" name="Freeform: Shape 931">
                      <a:extLst>
                        <a:ext uri="{FF2B5EF4-FFF2-40B4-BE49-F238E27FC236}">
                          <a16:creationId xmlns:a16="http://schemas.microsoft.com/office/drawing/2014/main" id="{0F2E3EED-EFE3-99DF-7EF3-CA98BEE1BEF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-257901" y="5984809"/>
                      <a:ext cx="42930" cy="39648"/>
                    </a:xfrm>
                    <a:custGeom>
                      <a:avLst/>
                      <a:gdLst>
                        <a:gd name="connsiteX0" fmla="*/ 2550 w 42930"/>
                        <a:gd name="connsiteY0" fmla="*/ 27528 h 39648"/>
                        <a:gd name="connsiteX1" fmla="*/ 19060 w 42930"/>
                        <a:gd name="connsiteY1" fmla="*/ 39636 h 39648"/>
                        <a:gd name="connsiteX2" fmla="*/ 42175 w 42930"/>
                        <a:gd name="connsiteY2" fmla="*/ 17622 h 39648"/>
                        <a:gd name="connsiteX3" fmla="*/ 36121 w 42930"/>
                        <a:gd name="connsiteY3" fmla="*/ 2212 h 39648"/>
                        <a:gd name="connsiteX4" fmla="*/ 2000 w 42930"/>
                        <a:gd name="connsiteY4" fmla="*/ 9367 h 39648"/>
                        <a:gd name="connsiteX5" fmla="*/ 2550 w 42930"/>
                        <a:gd name="connsiteY5" fmla="*/ 27528 h 3964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42930" h="39648">
                          <a:moveTo>
                            <a:pt x="2550" y="27528"/>
                          </a:moveTo>
                          <a:cubicBezTo>
                            <a:pt x="5302" y="33582"/>
                            <a:pt x="10255" y="39086"/>
                            <a:pt x="19060" y="39636"/>
                          </a:cubicBezTo>
                          <a:cubicBezTo>
                            <a:pt x="35021" y="40186"/>
                            <a:pt x="41075" y="22025"/>
                            <a:pt x="42175" y="17622"/>
                          </a:cubicBezTo>
                          <a:cubicBezTo>
                            <a:pt x="43276" y="12669"/>
                            <a:pt x="44377" y="6065"/>
                            <a:pt x="36121" y="2212"/>
                          </a:cubicBezTo>
                          <a:cubicBezTo>
                            <a:pt x="22913" y="-3842"/>
                            <a:pt x="5852" y="3863"/>
                            <a:pt x="2000" y="9367"/>
                          </a:cubicBezTo>
                          <a:cubicBezTo>
                            <a:pt x="-752" y="11568"/>
                            <a:pt x="-752" y="19823"/>
                            <a:pt x="2550" y="27528"/>
                          </a:cubicBezTo>
                          <a:close/>
                        </a:path>
                      </a:pathLst>
                    </a:custGeom>
                    <a:solidFill>
                      <a:srgbClr val="ACB7DF"/>
                    </a:solidFill>
                    <a:ln w="5503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</p:grpSp>
            </p:grpSp>
            <p:grpSp>
              <p:nvGrpSpPr>
                <p:cNvPr id="933" name="Graphic 734">
                  <a:extLst>
                    <a:ext uri="{FF2B5EF4-FFF2-40B4-BE49-F238E27FC236}">
                      <a16:creationId xmlns:a16="http://schemas.microsoft.com/office/drawing/2014/main" id="{12CBFFD9-24DA-8FD3-621D-C68805CBBC11}"/>
                    </a:ext>
                  </a:extLst>
                </p:cNvPr>
                <p:cNvGrpSpPr/>
                <p:nvPr/>
              </p:nvGrpSpPr>
              <p:grpSpPr>
                <a:xfrm>
                  <a:off x="964224" y="6086084"/>
                  <a:ext cx="824424" cy="175561"/>
                  <a:chOff x="964224" y="6086084"/>
                  <a:chExt cx="824424" cy="175561"/>
                </a:xfrm>
              </p:grpSpPr>
              <p:grpSp>
                <p:nvGrpSpPr>
                  <p:cNvPr id="934" name="Graphic 734">
                    <a:extLst>
                      <a:ext uri="{FF2B5EF4-FFF2-40B4-BE49-F238E27FC236}">
                        <a16:creationId xmlns:a16="http://schemas.microsoft.com/office/drawing/2014/main" id="{180DA20E-3BE5-E823-5B95-227990CD7B6A}"/>
                      </a:ext>
                    </a:extLst>
                  </p:cNvPr>
                  <p:cNvGrpSpPr/>
                  <p:nvPr/>
                </p:nvGrpSpPr>
                <p:grpSpPr>
                  <a:xfrm>
                    <a:off x="964224" y="6086084"/>
                    <a:ext cx="824424" cy="175561"/>
                    <a:chOff x="964224" y="6086084"/>
                    <a:chExt cx="824424" cy="175561"/>
                  </a:xfrm>
                </p:grpSpPr>
                <p:grpSp>
                  <p:nvGrpSpPr>
                    <p:cNvPr id="935" name="Graphic 734">
                      <a:extLst>
                        <a:ext uri="{FF2B5EF4-FFF2-40B4-BE49-F238E27FC236}">
                          <a16:creationId xmlns:a16="http://schemas.microsoft.com/office/drawing/2014/main" id="{23E62D38-8EC0-1C36-5DDA-E9E6B093A38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64224" y="6086084"/>
                      <a:ext cx="824424" cy="175561"/>
                      <a:chOff x="964224" y="6086084"/>
                      <a:chExt cx="824424" cy="175561"/>
                    </a:xfrm>
                  </p:grpSpPr>
                  <p:sp>
                    <p:nvSpPr>
                      <p:cNvPr id="936" name="Freeform: Shape 935">
                        <a:extLst>
                          <a:ext uri="{FF2B5EF4-FFF2-40B4-BE49-F238E27FC236}">
                            <a16:creationId xmlns:a16="http://schemas.microsoft.com/office/drawing/2014/main" id="{02AB5F96-292E-E4BA-4D38-6FAF1D0ABBA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64224" y="6099843"/>
                        <a:ext cx="824424" cy="161803"/>
                      </a:xfrm>
                      <a:custGeom>
                        <a:avLst/>
                        <a:gdLst>
                          <a:gd name="connsiteX0" fmla="*/ 822223 w 824424"/>
                          <a:gd name="connsiteY0" fmla="*/ 139789 h 161803"/>
                          <a:gd name="connsiteX1" fmla="*/ 680233 w 824424"/>
                          <a:gd name="connsiteY1" fmla="*/ 0 h 161803"/>
                          <a:gd name="connsiteX2" fmla="*/ 644460 w 824424"/>
                          <a:gd name="connsiteY2" fmla="*/ 2752 h 161803"/>
                          <a:gd name="connsiteX3" fmla="*/ 411662 w 824424"/>
                          <a:gd name="connsiteY3" fmla="*/ 3302 h 161803"/>
                          <a:gd name="connsiteX4" fmla="*/ 178864 w 824424"/>
                          <a:gd name="connsiteY4" fmla="*/ 2752 h 161803"/>
                          <a:gd name="connsiteX5" fmla="*/ 143091 w 824424"/>
                          <a:gd name="connsiteY5" fmla="*/ 0 h 161803"/>
                          <a:gd name="connsiteX6" fmla="*/ 1101 w 824424"/>
                          <a:gd name="connsiteY6" fmla="*/ 139789 h 161803"/>
                          <a:gd name="connsiteX7" fmla="*/ 1101 w 824424"/>
                          <a:gd name="connsiteY7" fmla="*/ 139789 h 161803"/>
                          <a:gd name="connsiteX8" fmla="*/ 0 w 824424"/>
                          <a:gd name="connsiteY8" fmla="*/ 141440 h 161803"/>
                          <a:gd name="connsiteX9" fmla="*/ 412212 w 824424"/>
                          <a:gd name="connsiteY9" fmla="*/ 161803 h 161803"/>
                          <a:gd name="connsiteX10" fmla="*/ 824425 w 824424"/>
                          <a:gd name="connsiteY10" fmla="*/ 141440 h 161803"/>
                          <a:gd name="connsiteX11" fmla="*/ 822223 w 824424"/>
                          <a:gd name="connsiteY11" fmla="*/ 139789 h 1618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</a:cxnLst>
                        <a:rect l="l" t="t" r="r" b="b"/>
                        <a:pathLst>
                          <a:path w="824424" h="161803">
                            <a:moveTo>
                              <a:pt x="822223" y="139789"/>
                            </a:moveTo>
                            <a:lnTo>
                              <a:pt x="680233" y="0"/>
                            </a:lnTo>
                            <a:cubicBezTo>
                              <a:pt x="680233" y="0"/>
                              <a:pt x="645561" y="3852"/>
                              <a:pt x="644460" y="2752"/>
                            </a:cubicBezTo>
                            <a:lnTo>
                              <a:pt x="411662" y="3302"/>
                            </a:lnTo>
                            <a:lnTo>
                              <a:pt x="178864" y="2752"/>
                            </a:lnTo>
                            <a:cubicBezTo>
                              <a:pt x="177763" y="3852"/>
                              <a:pt x="143091" y="0"/>
                              <a:pt x="143091" y="0"/>
                            </a:cubicBezTo>
                            <a:lnTo>
                              <a:pt x="1101" y="139789"/>
                            </a:lnTo>
                            <a:lnTo>
                              <a:pt x="1101" y="139789"/>
                            </a:lnTo>
                            <a:cubicBezTo>
                              <a:pt x="0" y="140339"/>
                              <a:pt x="0" y="140890"/>
                              <a:pt x="0" y="141440"/>
                            </a:cubicBezTo>
                            <a:cubicBezTo>
                              <a:pt x="0" y="152997"/>
                              <a:pt x="184367" y="161803"/>
                              <a:pt x="412212" y="161803"/>
                            </a:cubicBezTo>
                            <a:cubicBezTo>
                              <a:pt x="640057" y="161803"/>
                              <a:pt x="824425" y="152447"/>
                              <a:pt x="824425" y="141440"/>
                            </a:cubicBezTo>
                            <a:cubicBezTo>
                              <a:pt x="823874" y="140890"/>
                              <a:pt x="823324" y="140339"/>
                              <a:pt x="822223" y="139789"/>
                            </a:cubicBezTo>
                            <a:close/>
                          </a:path>
                        </a:pathLst>
                      </a:custGeom>
                      <a:solidFill>
                        <a:srgbClr val="6368A1"/>
                      </a:solidFill>
                      <a:ln w="55033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937" name="Freeform: Shape 936">
                        <a:extLst>
                          <a:ext uri="{FF2B5EF4-FFF2-40B4-BE49-F238E27FC236}">
                            <a16:creationId xmlns:a16="http://schemas.microsoft.com/office/drawing/2014/main" id="{02D93A98-6AD7-6E99-FE9E-A9530C8D6BE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127678" y="6105346"/>
                        <a:ext cx="70445" cy="48981"/>
                      </a:xfrm>
                      <a:custGeom>
                        <a:avLst/>
                        <a:gdLst>
                          <a:gd name="connsiteX0" fmla="*/ 35773 w 70445"/>
                          <a:gd name="connsiteY0" fmla="*/ 1651 h 48981"/>
                          <a:gd name="connsiteX1" fmla="*/ 24216 w 70445"/>
                          <a:gd name="connsiteY1" fmla="*/ 1101 h 48981"/>
                          <a:gd name="connsiteX2" fmla="*/ 0 w 70445"/>
                          <a:gd name="connsiteY2" fmla="*/ 48981 h 48981"/>
                          <a:gd name="connsiteX3" fmla="*/ 38525 w 70445"/>
                          <a:gd name="connsiteY3" fmla="*/ 12108 h 48981"/>
                          <a:gd name="connsiteX4" fmla="*/ 70445 w 70445"/>
                          <a:gd name="connsiteY4" fmla="*/ 0 h 4898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70445" h="48981">
                            <a:moveTo>
                              <a:pt x="35773" y="1651"/>
                            </a:moveTo>
                            <a:lnTo>
                              <a:pt x="24216" y="1101"/>
                            </a:lnTo>
                            <a:lnTo>
                              <a:pt x="0" y="48981"/>
                            </a:lnTo>
                            <a:lnTo>
                              <a:pt x="38525" y="12108"/>
                            </a:lnTo>
                            <a:lnTo>
                              <a:pt x="70445" y="0"/>
                            </a:lnTo>
                            <a:close/>
                          </a:path>
                        </a:pathLst>
                      </a:custGeom>
                      <a:solidFill>
                        <a:srgbClr val="6368A1">
                          <a:alpha val="50000"/>
                        </a:srgbClr>
                      </a:solidFill>
                      <a:ln w="55033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938" name="Freeform: Shape 937">
                        <a:extLst>
                          <a:ext uri="{FF2B5EF4-FFF2-40B4-BE49-F238E27FC236}">
                            <a16:creationId xmlns:a16="http://schemas.microsoft.com/office/drawing/2014/main" id="{9ACC3FC2-3581-9447-4C12-1B40E7B4593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246003" y="6108034"/>
                        <a:ext cx="46229" cy="91421"/>
                      </a:xfrm>
                      <a:custGeom>
                        <a:avLst/>
                        <a:gdLst>
                          <a:gd name="connsiteX0" fmla="*/ 11557 w 46229"/>
                          <a:gd name="connsiteY0" fmla="*/ 10520 h 91421"/>
                          <a:gd name="connsiteX1" fmla="*/ 0 w 46229"/>
                          <a:gd name="connsiteY1" fmla="*/ 91422 h 91421"/>
                          <a:gd name="connsiteX2" fmla="*/ 44579 w 46229"/>
                          <a:gd name="connsiteY2" fmla="*/ 11071 h 91421"/>
                          <a:gd name="connsiteX3" fmla="*/ 46230 w 46229"/>
                          <a:gd name="connsiteY3" fmla="*/ 1164 h 91421"/>
                          <a:gd name="connsiteX4" fmla="*/ 34672 w 46229"/>
                          <a:gd name="connsiteY4" fmla="*/ 614 h 91421"/>
                          <a:gd name="connsiteX5" fmla="*/ 11557 w 46229"/>
                          <a:gd name="connsiteY5" fmla="*/ 10520 h 9142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46229" h="91421">
                            <a:moveTo>
                              <a:pt x="11557" y="10520"/>
                            </a:moveTo>
                            <a:lnTo>
                              <a:pt x="0" y="91422"/>
                            </a:lnTo>
                            <a:lnTo>
                              <a:pt x="44579" y="11071"/>
                            </a:lnTo>
                            <a:lnTo>
                              <a:pt x="46230" y="1164"/>
                            </a:lnTo>
                            <a:cubicBezTo>
                              <a:pt x="46230" y="1164"/>
                              <a:pt x="40176" y="-1037"/>
                              <a:pt x="34672" y="614"/>
                            </a:cubicBezTo>
                            <a:cubicBezTo>
                              <a:pt x="28618" y="2265"/>
                              <a:pt x="11557" y="10520"/>
                              <a:pt x="11557" y="10520"/>
                            </a:cubicBezTo>
                            <a:close/>
                          </a:path>
                        </a:pathLst>
                      </a:custGeom>
                      <a:solidFill>
                        <a:srgbClr val="6368A1">
                          <a:alpha val="50000"/>
                        </a:srgbClr>
                      </a:solidFill>
                      <a:ln w="55033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939" name="Freeform: Shape 938">
                        <a:extLst>
                          <a:ext uri="{FF2B5EF4-FFF2-40B4-BE49-F238E27FC236}">
                            <a16:creationId xmlns:a16="http://schemas.microsoft.com/office/drawing/2014/main" id="{46A7ADD1-D13D-456A-C975-5FFD327C2EA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383591" y="6108098"/>
                        <a:ext cx="63290" cy="64945"/>
                      </a:xfrm>
                      <a:custGeom>
                        <a:avLst/>
                        <a:gdLst>
                          <a:gd name="connsiteX0" fmla="*/ 2201 w 63290"/>
                          <a:gd name="connsiteY0" fmla="*/ 8255 h 64945"/>
                          <a:gd name="connsiteX1" fmla="*/ 0 w 63290"/>
                          <a:gd name="connsiteY1" fmla="*/ 9906 h 64945"/>
                          <a:gd name="connsiteX2" fmla="*/ 41276 w 63290"/>
                          <a:gd name="connsiteY2" fmla="*/ 64941 h 64945"/>
                          <a:gd name="connsiteX3" fmla="*/ 63290 w 63290"/>
                          <a:gd name="connsiteY3" fmla="*/ 11007 h 64945"/>
                          <a:gd name="connsiteX4" fmla="*/ 46230 w 63290"/>
                          <a:gd name="connsiteY4" fmla="*/ 0 h 64945"/>
                          <a:gd name="connsiteX5" fmla="*/ 2201 w 63290"/>
                          <a:gd name="connsiteY5" fmla="*/ 8255 h 6494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63290" h="64945">
                            <a:moveTo>
                              <a:pt x="2201" y="8255"/>
                            </a:moveTo>
                            <a:lnTo>
                              <a:pt x="0" y="9906"/>
                            </a:lnTo>
                            <a:cubicBezTo>
                              <a:pt x="0" y="9906"/>
                              <a:pt x="41276" y="64391"/>
                              <a:pt x="41276" y="64941"/>
                            </a:cubicBezTo>
                            <a:cubicBezTo>
                              <a:pt x="41276" y="65492"/>
                              <a:pt x="63290" y="11007"/>
                              <a:pt x="63290" y="11007"/>
                            </a:cubicBezTo>
                            <a:lnTo>
                              <a:pt x="46230" y="0"/>
                            </a:lnTo>
                            <a:lnTo>
                              <a:pt x="2201" y="8255"/>
                            </a:lnTo>
                            <a:close/>
                          </a:path>
                        </a:pathLst>
                      </a:custGeom>
                      <a:solidFill>
                        <a:srgbClr val="6368A1">
                          <a:alpha val="50000"/>
                        </a:srgbClr>
                      </a:solidFill>
                      <a:ln w="55033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940" name="Freeform: Shape 939">
                        <a:extLst>
                          <a:ext uri="{FF2B5EF4-FFF2-40B4-BE49-F238E27FC236}">
                            <a16:creationId xmlns:a16="http://schemas.microsoft.com/office/drawing/2014/main" id="{37F5E301-2F43-A446-E9DE-321100A6B50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538240" y="6106882"/>
                        <a:ext cx="53383" cy="47995"/>
                      </a:xfrm>
                      <a:custGeom>
                        <a:avLst/>
                        <a:gdLst>
                          <a:gd name="connsiteX0" fmla="*/ 35222 w 53383"/>
                          <a:gd name="connsiteY0" fmla="*/ 33136 h 47995"/>
                          <a:gd name="connsiteX1" fmla="*/ 53384 w 53383"/>
                          <a:gd name="connsiteY1" fmla="*/ 47996 h 47995"/>
                          <a:gd name="connsiteX2" fmla="*/ 46780 w 53383"/>
                          <a:gd name="connsiteY2" fmla="*/ 6169 h 47995"/>
                          <a:gd name="connsiteX3" fmla="*/ 11007 w 53383"/>
                          <a:gd name="connsiteY3" fmla="*/ 115 h 47995"/>
                          <a:gd name="connsiteX4" fmla="*/ 0 w 53383"/>
                          <a:gd name="connsiteY4" fmla="*/ 6719 h 47995"/>
                          <a:gd name="connsiteX5" fmla="*/ 15960 w 53383"/>
                          <a:gd name="connsiteY5" fmla="*/ 7820 h 47995"/>
                          <a:gd name="connsiteX6" fmla="*/ 35222 w 53383"/>
                          <a:gd name="connsiteY6" fmla="*/ 33136 h 4799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53383" h="47995">
                            <a:moveTo>
                              <a:pt x="35222" y="33136"/>
                            </a:moveTo>
                            <a:cubicBezTo>
                              <a:pt x="41276" y="38089"/>
                              <a:pt x="47330" y="43042"/>
                              <a:pt x="53384" y="47996"/>
                            </a:cubicBezTo>
                            <a:cubicBezTo>
                              <a:pt x="51733" y="30935"/>
                              <a:pt x="46780" y="6169"/>
                              <a:pt x="46780" y="6169"/>
                            </a:cubicBezTo>
                            <a:cubicBezTo>
                              <a:pt x="46780" y="6169"/>
                              <a:pt x="20913" y="-986"/>
                              <a:pt x="11007" y="115"/>
                            </a:cubicBezTo>
                            <a:lnTo>
                              <a:pt x="0" y="6719"/>
                            </a:lnTo>
                            <a:cubicBezTo>
                              <a:pt x="1101" y="7270"/>
                              <a:pt x="15960" y="7820"/>
                              <a:pt x="15960" y="7820"/>
                            </a:cubicBezTo>
                            <a:cubicBezTo>
                              <a:pt x="15960" y="7820"/>
                              <a:pt x="25316" y="21028"/>
                              <a:pt x="35222" y="33136"/>
                            </a:cubicBezTo>
                            <a:close/>
                          </a:path>
                        </a:pathLst>
                      </a:custGeom>
                      <a:solidFill>
                        <a:srgbClr val="6368A1">
                          <a:alpha val="50000"/>
                        </a:srgbClr>
                      </a:solidFill>
                      <a:ln w="55033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941" name="Freeform: Shape 940">
                        <a:extLst>
                          <a:ext uri="{FF2B5EF4-FFF2-40B4-BE49-F238E27FC236}">
                            <a16:creationId xmlns:a16="http://schemas.microsoft.com/office/drawing/2014/main" id="{C302B971-3788-51B1-DDE6-D5EEFE7039F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106765" y="6086084"/>
                        <a:ext cx="538793" cy="33683"/>
                      </a:xfrm>
                      <a:custGeom>
                        <a:avLst/>
                        <a:gdLst>
                          <a:gd name="connsiteX0" fmla="*/ 269121 w 538793"/>
                          <a:gd name="connsiteY0" fmla="*/ 0 h 33683"/>
                          <a:gd name="connsiteX1" fmla="*/ 0 w 538793"/>
                          <a:gd name="connsiteY1" fmla="*/ 13759 h 33683"/>
                          <a:gd name="connsiteX2" fmla="*/ 45679 w 538793"/>
                          <a:gd name="connsiteY2" fmla="*/ 22564 h 33683"/>
                          <a:gd name="connsiteX3" fmla="*/ 83103 w 538793"/>
                          <a:gd name="connsiteY3" fmla="*/ 22564 h 33683"/>
                          <a:gd name="connsiteX4" fmla="*/ 59438 w 538793"/>
                          <a:gd name="connsiteY4" fmla="*/ 31370 h 33683"/>
                          <a:gd name="connsiteX5" fmla="*/ 150796 w 538793"/>
                          <a:gd name="connsiteY5" fmla="*/ 32471 h 33683"/>
                          <a:gd name="connsiteX6" fmla="*/ 177213 w 538793"/>
                          <a:gd name="connsiteY6" fmla="*/ 23115 h 33683"/>
                          <a:gd name="connsiteX7" fmla="*/ 183817 w 538793"/>
                          <a:gd name="connsiteY7" fmla="*/ 33571 h 33683"/>
                          <a:gd name="connsiteX8" fmla="*/ 275726 w 538793"/>
                          <a:gd name="connsiteY8" fmla="*/ 32471 h 33683"/>
                          <a:gd name="connsiteX9" fmla="*/ 320854 w 538793"/>
                          <a:gd name="connsiteY9" fmla="*/ 24766 h 33683"/>
                          <a:gd name="connsiteX10" fmla="*/ 341217 w 538793"/>
                          <a:gd name="connsiteY10" fmla="*/ 33571 h 33683"/>
                          <a:gd name="connsiteX11" fmla="*/ 447985 w 538793"/>
                          <a:gd name="connsiteY11" fmla="*/ 28618 h 33683"/>
                          <a:gd name="connsiteX12" fmla="*/ 443032 w 538793"/>
                          <a:gd name="connsiteY12" fmla="*/ 20913 h 33683"/>
                          <a:gd name="connsiteX13" fmla="*/ 478805 w 538793"/>
                          <a:gd name="connsiteY13" fmla="*/ 26417 h 33683"/>
                          <a:gd name="connsiteX14" fmla="*/ 538793 w 538793"/>
                          <a:gd name="connsiteY14" fmla="*/ 13759 h 33683"/>
                          <a:gd name="connsiteX15" fmla="*/ 269121 w 538793"/>
                          <a:gd name="connsiteY15" fmla="*/ 0 h 3368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538793" h="33683">
                            <a:moveTo>
                              <a:pt x="269121" y="0"/>
                            </a:moveTo>
                            <a:cubicBezTo>
                              <a:pt x="120527" y="0"/>
                              <a:pt x="0" y="6054"/>
                              <a:pt x="0" y="13759"/>
                            </a:cubicBezTo>
                            <a:cubicBezTo>
                              <a:pt x="0" y="17061"/>
                              <a:pt x="6604" y="20363"/>
                              <a:pt x="45679" y="22564"/>
                            </a:cubicBezTo>
                            <a:cubicBezTo>
                              <a:pt x="77049" y="20913"/>
                              <a:pt x="84204" y="20913"/>
                              <a:pt x="83103" y="22564"/>
                            </a:cubicBezTo>
                            <a:cubicBezTo>
                              <a:pt x="82553" y="23115"/>
                              <a:pt x="59988" y="30820"/>
                              <a:pt x="59438" y="31370"/>
                            </a:cubicBezTo>
                            <a:cubicBezTo>
                              <a:pt x="84754" y="32471"/>
                              <a:pt x="116674" y="31920"/>
                              <a:pt x="150796" y="32471"/>
                            </a:cubicBezTo>
                            <a:cubicBezTo>
                              <a:pt x="152447" y="31370"/>
                              <a:pt x="175562" y="24215"/>
                              <a:pt x="177213" y="23115"/>
                            </a:cubicBezTo>
                            <a:cubicBezTo>
                              <a:pt x="179965" y="20913"/>
                              <a:pt x="183817" y="32471"/>
                              <a:pt x="183817" y="33571"/>
                            </a:cubicBezTo>
                            <a:cubicBezTo>
                              <a:pt x="210234" y="34122"/>
                              <a:pt x="246557" y="32471"/>
                              <a:pt x="275726" y="32471"/>
                            </a:cubicBezTo>
                            <a:cubicBezTo>
                              <a:pt x="290035" y="32471"/>
                              <a:pt x="318102" y="23115"/>
                              <a:pt x="320854" y="24766"/>
                            </a:cubicBezTo>
                            <a:cubicBezTo>
                              <a:pt x="322505" y="25866"/>
                              <a:pt x="339566" y="32471"/>
                              <a:pt x="341217" y="33571"/>
                            </a:cubicBezTo>
                            <a:cubicBezTo>
                              <a:pt x="385796" y="33021"/>
                              <a:pt x="414414" y="30269"/>
                              <a:pt x="447985" y="28618"/>
                            </a:cubicBezTo>
                            <a:cubicBezTo>
                              <a:pt x="447985" y="27518"/>
                              <a:pt x="443582" y="22014"/>
                              <a:pt x="443032" y="20913"/>
                            </a:cubicBezTo>
                            <a:cubicBezTo>
                              <a:pt x="441931" y="19262"/>
                              <a:pt x="473301" y="25316"/>
                              <a:pt x="478805" y="26417"/>
                            </a:cubicBezTo>
                            <a:cubicBezTo>
                              <a:pt x="522833" y="24215"/>
                              <a:pt x="538793" y="17061"/>
                              <a:pt x="538793" y="13759"/>
                            </a:cubicBezTo>
                            <a:cubicBezTo>
                              <a:pt x="537693" y="6054"/>
                              <a:pt x="417716" y="0"/>
                              <a:pt x="269121" y="0"/>
                            </a:cubicBezTo>
                            <a:close/>
                          </a:path>
                        </a:pathLst>
                      </a:custGeom>
                      <a:solidFill>
                        <a:srgbClr val="CDA9C0"/>
                      </a:solidFill>
                      <a:ln w="55033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942" name="Freeform: Shape 941">
                        <a:extLst>
                          <a:ext uri="{FF2B5EF4-FFF2-40B4-BE49-F238E27FC236}">
                            <a16:creationId xmlns:a16="http://schemas.microsoft.com/office/drawing/2014/main" id="{CA8E8FF1-A88C-6FFA-A2B0-2153EDC6E38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106765" y="6099843"/>
                        <a:ext cx="538242" cy="21463"/>
                      </a:xfrm>
                      <a:custGeom>
                        <a:avLst/>
                        <a:gdLst>
                          <a:gd name="connsiteX0" fmla="*/ 0 w 538242"/>
                          <a:gd name="connsiteY0" fmla="*/ 0 h 21463"/>
                          <a:gd name="connsiteX1" fmla="*/ 7154 w 538242"/>
                          <a:gd name="connsiteY1" fmla="*/ 4403 h 21463"/>
                          <a:gd name="connsiteX2" fmla="*/ 19262 w 538242"/>
                          <a:gd name="connsiteY2" fmla="*/ 6054 h 21463"/>
                          <a:gd name="connsiteX3" fmla="*/ 45679 w 538242"/>
                          <a:gd name="connsiteY3" fmla="*/ 8255 h 21463"/>
                          <a:gd name="connsiteX4" fmla="*/ 45129 w 538242"/>
                          <a:gd name="connsiteY4" fmla="*/ 8255 h 21463"/>
                          <a:gd name="connsiteX5" fmla="*/ 62740 w 538242"/>
                          <a:gd name="connsiteY5" fmla="*/ 7155 h 21463"/>
                          <a:gd name="connsiteX6" fmla="*/ 80902 w 538242"/>
                          <a:gd name="connsiteY6" fmla="*/ 6604 h 21463"/>
                          <a:gd name="connsiteX7" fmla="*/ 84754 w 538242"/>
                          <a:gd name="connsiteY7" fmla="*/ 9906 h 21463"/>
                          <a:gd name="connsiteX8" fmla="*/ 82002 w 538242"/>
                          <a:gd name="connsiteY8" fmla="*/ 11007 h 21463"/>
                          <a:gd name="connsiteX9" fmla="*/ 75398 w 538242"/>
                          <a:gd name="connsiteY9" fmla="*/ 13208 h 21463"/>
                          <a:gd name="connsiteX10" fmla="*/ 62740 w 538242"/>
                          <a:gd name="connsiteY10" fmla="*/ 18162 h 21463"/>
                          <a:gd name="connsiteX11" fmla="*/ 59988 w 538242"/>
                          <a:gd name="connsiteY11" fmla="*/ 15960 h 21463"/>
                          <a:gd name="connsiteX12" fmla="*/ 105117 w 538242"/>
                          <a:gd name="connsiteY12" fmla="*/ 16511 h 21463"/>
                          <a:gd name="connsiteX13" fmla="*/ 150796 w 538242"/>
                          <a:gd name="connsiteY13" fmla="*/ 16511 h 21463"/>
                          <a:gd name="connsiteX14" fmla="*/ 146393 w 538242"/>
                          <a:gd name="connsiteY14" fmla="*/ 17611 h 21463"/>
                          <a:gd name="connsiteX15" fmla="*/ 152997 w 538242"/>
                          <a:gd name="connsiteY15" fmla="*/ 14859 h 21463"/>
                          <a:gd name="connsiteX16" fmla="*/ 159051 w 538242"/>
                          <a:gd name="connsiteY16" fmla="*/ 12658 h 21463"/>
                          <a:gd name="connsiteX17" fmla="*/ 165105 w 538242"/>
                          <a:gd name="connsiteY17" fmla="*/ 10457 h 21463"/>
                          <a:gd name="connsiteX18" fmla="*/ 170609 w 538242"/>
                          <a:gd name="connsiteY18" fmla="*/ 8806 h 21463"/>
                          <a:gd name="connsiteX19" fmla="*/ 171709 w 538242"/>
                          <a:gd name="connsiteY19" fmla="*/ 8255 h 21463"/>
                          <a:gd name="connsiteX20" fmla="*/ 172260 w 538242"/>
                          <a:gd name="connsiteY20" fmla="*/ 8255 h 21463"/>
                          <a:gd name="connsiteX21" fmla="*/ 172260 w 538242"/>
                          <a:gd name="connsiteY21" fmla="*/ 8255 h 21463"/>
                          <a:gd name="connsiteX22" fmla="*/ 172260 w 538242"/>
                          <a:gd name="connsiteY22" fmla="*/ 8255 h 21463"/>
                          <a:gd name="connsiteX23" fmla="*/ 173360 w 538242"/>
                          <a:gd name="connsiteY23" fmla="*/ 7705 h 21463"/>
                          <a:gd name="connsiteX24" fmla="*/ 173911 w 538242"/>
                          <a:gd name="connsiteY24" fmla="*/ 7705 h 21463"/>
                          <a:gd name="connsiteX25" fmla="*/ 180515 w 538242"/>
                          <a:gd name="connsiteY25" fmla="*/ 7705 h 21463"/>
                          <a:gd name="connsiteX26" fmla="*/ 182716 w 538242"/>
                          <a:gd name="connsiteY26" fmla="*/ 8806 h 21463"/>
                          <a:gd name="connsiteX27" fmla="*/ 183817 w 538242"/>
                          <a:gd name="connsiteY27" fmla="*/ 9906 h 21463"/>
                          <a:gd name="connsiteX28" fmla="*/ 186018 w 538242"/>
                          <a:gd name="connsiteY28" fmla="*/ 13208 h 21463"/>
                          <a:gd name="connsiteX29" fmla="*/ 187670 w 538242"/>
                          <a:gd name="connsiteY29" fmla="*/ 16511 h 21463"/>
                          <a:gd name="connsiteX30" fmla="*/ 188220 w 538242"/>
                          <a:gd name="connsiteY30" fmla="*/ 18162 h 21463"/>
                          <a:gd name="connsiteX31" fmla="*/ 188770 w 538242"/>
                          <a:gd name="connsiteY31" fmla="*/ 20363 h 21463"/>
                          <a:gd name="connsiteX32" fmla="*/ 184367 w 538242"/>
                          <a:gd name="connsiteY32" fmla="*/ 18162 h 21463"/>
                          <a:gd name="connsiteX33" fmla="*/ 269121 w 538242"/>
                          <a:gd name="connsiteY33" fmla="*/ 17061 h 21463"/>
                          <a:gd name="connsiteX34" fmla="*/ 279028 w 538242"/>
                          <a:gd name="connsiteY34" fmla="*/ 17061 h 21463"/>
                          <a:gd name="connsiteX35" fmla="*/ 287833 w 538242"/>
                          <a:gd name="connsiteY35" fmla="*/ 15960 h 21463"/>
                          <a:gd name="connsiteX36" fmla="*/ 306545 w 538242"/>
                          <a:gd name="connsiteY36" fmla="*/ 12108 h 21463"/>
                          <a:gd name="connsiteX37" fmla="*/ 317002 w 538242"/>
                          <a:gd name="connsiteY37" fmla="*/ 9906 h 21463"/>
                          <a:gd name="connsiteX38" fmla="*/ 319203 w 538242"/>
                          <a:gd name="connsiteY38" fmla="*/ 9906 h 21463"/>
                          <a:gd name="connsiteX39" fmla="*/ 323606 w 538242"/>
                          <a:gd name="connsiteY39" fmla="*/ 10457 h 21463"/>
                          <a:gd name="connsiteX40" fmla="*/ 325807 w 538242"/>
                          <a:gd name="connsiteY40" fmla="*/ 11007 h 21463"/>
                          <a:gd name="connsiteX41" fmla="*/ 326908 w 538242"/>
                          <a:gd name="connsiteY41" fmla="*/ 11557 h 21463"/>
                          <a:gd name="connsiteX42" fmla="*/ 330761 w 538242"/>
                          <a:gd name="connsiteY42" fmla="*/ 13208 h 21463"/>
                          <a:gd name="connsiteX43" fmla="*/ 345620 w 538242"/>
                          <a:gd name="connsiteY43" fmla="*/ 19813 h 21463"/>
                          <a:gd name="connsiteX44" fmla="*/ 341768 w 538242"/>
                          <a:gd name="connsiteY44" fmla="*/ 19262 h 21463"/>
                          <a:gd name="connsiteX45" fmla="*/ 394601 w 538242"/>
                          <a:gd name="connsiteY45" fmla="*/ 17611 h 21463"/>
                          <a:gd name="connsiteX46" fmla="*/ 421569 w 538242"/>
                          <a:gd name="connsiteY46" fmla="*/ 16511 h 21463"/>
                          <a:gd name="connsiteX47" fmla="*/ 448536 w 538242"/>
                          <a:gd name="connsiteY47" fmla="*/ 15410 h 21463"/>
                          <a:gd name="connsiteX48" fmla="*/ 445784 w 538242"/>
                          <a:gd name="connsiteY48" fmla="*/ 17061 h 21463"/>
                          <a:gd name="connsiteX49" fmla="*/ 442482 w 538242"/>
                          <a:gd name="connsiteY49" fmla="*/ 11557 h 21463"/>
                          <a:gd name="connsiteX50" fmla="*/ 439730 w 538242"/>
                          <a:gd name="connsiteY50" fmla="*/ 7705 h 21463"/>
                          <a:gd name="connsiteX51" fmla="*/ 439730 w 538242"/>
                          <a:gd name="connsiteY51" fmla="*/ 7705 h 21463"/>
                          <a:gd name="connsiteX52" fmla="*/ 439730 w 538242"/>
                          <a:gd name="connsiteY52" fmla="*/ 7705 h 21463"/>
                          <a:gd name="connsiteX53" fmla="*/ 439730 w 538242"/>
                          <a:gd name="connsiteY53" fmla="*/ 6604 h 21463"/>
                          <a:gd name="connsiteX54" fmla="*/ 439730 w 538242"/>
                          <a:gd name="connsiteY54" fmla="*/ 6604 h 21463"/>
                          <a:gd name="connsiteX55" fmla="*/ 439730 w 538242"/>
                          <a:gd name="connsiteY55" fmla="*/ 6604 h 21463"/>
                          <a:gd name="connsiteX56" fmla="*/ 439730 w 538242"/>
                          <a:gd name="connsiteY56" fmla="*/ 6604 h 21463"/>
                          <a:gd name="connsiteX57" fmla="*/ 442482 w 538242"/>
                          <a:gd name="connsiteY57" fmla="*/ 5503 h 21463"/>
                          <a:gd name="connsiteX58" fmla="*/ 445784 w 538242"/>
                          <a:gd name="connsiteY58" fmla="*/ 5503 h 21463"/>
                          <a:gd name="connsiteX59" fmla="*/ 452939 w 538242"/>
                          <a:gd name="connsiteY59" fmla="*/ 6604 h 21463"/>
                          <a:gd name="connsiteX60" fmla="*/ 479355 w 538242"/>
                          <a:gd name="connsiteY60" fmla="*/ 12108 h 21463"/>
                          <a:gd name="connsiteX61" fmla="*/ 478255 w 538242"/>
                          <a:gd name="connsiteY61" fmla="*/ 12108 h 21463"/>
                          <a:gd name="connsiteX62" fmla="*/ 512376 w 538242"/>
                          <a:gd name="connsiteY62" fmla="*/ 9356 h 21463"/>
                          <a:gd name="connsiteX63" fmla="*/ 527786 w 538242"/>
                          <a:gd name="connsiteY63" fmla="*/ 6054 h 21463"/>
                          <a:gd name="connsiteX64" fmla="*/ 538243 w 538242"/>
                          <a:gd name="connsiteY64" fmla="*/ 550 h 21463"/>
                          <a:gd name="connsiteX65" fmla="*/ 528336 w 538242"/>
                          <a:gd name="connsiteY65" fmla="*/ 6604 h 21463"/>
                          <a:gd name="connsiteX66" fmla="*/ 512927 w 538242"/>
                          <a:gd name="connsiteY66" fmla="*/ 10457 h 21463"/>
                          <a:gd name="connsiteX67" fmla="*/ 478805 w 538242"/>
                          <a:gd name="connsiteY67" fmla="*/ 14309 h 21463"/>
                          <a:gd name="connsiteX68" fmla="*/ 478255 w 538242"/>
                          <a:gd name="connsiteY68" fmla="*/ 14309 h 21463"/>
                          <a:gd name="connsiteX69" fmla="*/ 477704 w 538242"/>
                          <a:gd name="connsiteY69" fmla="*/ 13759 h 21463"/>
                          <a:gd name="connsiteX70" fmla="*/ 451838 w 538242"/>
                          <a:gd name="connsiteY70" fmla="*/ 8806 h 21463"/>
                          <a:gd name="connsiteX71" fmla="*/ 445234 w 538242"/>
                          <a:gd name="connsiteY71" fmla="*/ 7705 h 21463"/>
                          <a:gd name="connsiteX72" fmla="*/ 444683 w 538242"/>
                          <a:gd name="connsiteY72" fmla="*/ 7705 h 21463"/>
                          <a:gd name="connsiteX73" fmla="*/ 445784 w 538242"/>
                          <a:gd name="connsiteY73" fmla="*/ 7155 h 21463"/>
                          <a:gd name="connsiteX74" fmla="*/ 445784 w 538242"/>
                          <a:gd name="connsiteY74" fmla="*/ 7155 h 21463"/>
                          <a:gd name="connsiteX75" fmla="*/ 445784 w 538242"/>
                          <a:gd name="connsiteY75" fmla="*/ 7155 h 21463"/>
                          <a:gd name="connsiteX76" fmla="*/ 445784 w 538242"/>
                          <a:gd name="connsiteY76" fmla="*/ 7155 h 21463"/>
                          <a:gd name="connsiteX77" fmla="*/ 445784 w 538242"/>
                          <a:gd name="connsiteY77" fmla="*/ 7155 h 21463"/>
                          <a:gd name="connsiteX78" fmla="*/ 445784 w 538242"/>
                          <a:gd name="connsiteY78" fmla="*/ 6604 h 21463"/>
                          <a:gd name="connsiteX79" fmla="*/ 445784 w 538242"/>
                          <a:gd name="connsiteY79" fmla="*/ 6604 h 21463"/>
                          <a:gd name="connsiteX80" fmla="*/ 445784 w 538242"/>
                          <a:gd name="connsiteY80" fmla="*/ 6604 h 21463"/>
                          <a:gd name="connsiteX81" fmla="*/ 446885 w 538242"/>
                          <a:gd name="connsiteY81" fmla="*/ 8255 h 21463"/>
                          <a:gd name="connsiteX82" fmla="*/ 450737 w 538242"/>
                          <a:gd name="connsiteY82" fmla="*/ 14309 h 21463"/>
                          <a:gd name="connsiteX83" fmla="*/ 451838 w 538242"/>
                          <a:gd name="connsiteY83" fmla="*/ 15410 h 21463"/>
                          <a:gd name="connsiteX84" fmla="*/ 447985 w 538242"/>
                          <a:gd name="connsiteY84" fmla="*/ 15410 h 21463"/>
                          <a:gd name="connsiteX85" fmla="*/ 421569 w 538242"/>
                          <a:gd name="connsiteY85" fmla="*/ 17061 h 21463"/>
                          <a:gd name="connsiteX86" fmla="*/ 395152 w 538242"/>
                          <a:gd name="connsiteY86" fmla="*/ 18712 h 21463"/>
                          <a:gd name="connsiteX87" fmla="*/ 340667 w 538242"/>
                          <a:gd name="connsiteY87" fmla="*/ 21464 h 21463"/>
                          <a:gd name="connsiteX88" fmla="*/ 338466 w 538242"/>
                          <a:gd name="connsiteY88" fmla="*/ 21464 h 21463"/>
                          <a:gd name="connsiteX89" fmla="*/ 336264 w 538242"/>
                          <a:gd name="connsiteY89" fmla="*/ 20363 h 21463"/>
                          <a:gd name="connsiteX90" fmla="*/ 321405 w 538242"/>
                          <a:gd name="connsiteY90" fmla="*/ 13759 h 21463"/>
                          <a:gd name="connsiteX91" fmla="*/ 318653 w 538242"/>
                          <a:gd name="connsiteY91" fmla="*/ 12108 h 21463"/>
                          <a:gd name="connsiteX92" fmla="*/ 310398 w 538242"/>
                          <a:gd name="connsiteY92" fmla="*/ 13759 h 21463"/>
                          <a:gd name="connsiteX93" fmla="*/ 291135 w 538242"/>
                          <a:gd name="connsiteY93" fmla="*/ 18712 h 21463"/>
                          <a:gd name="connsiteX94" fmla="*/ 279578 w 538242"/>
                          <a:gd name="connsiteY94" fmla="*/ 20363 h 21463"/>
                          <a:gd name="connsiteX95" fmla="*/ 268021 w 538242"/>
                          <a:gd name="connsiteY95" fmla="*/ 20913 h 21463"/>
                          <a:gd name="connsiteX96" fmla="*/ 183267 w 538242"/>
                          <a:gd name="connsiteY96" fmla="*/ 21464 h 21463"/>
                          <a:gd name="connsiteX97" fmla="*/ 179414 w 538242"/>
                          <a:gd name="connsiteY97" fmla="*/ 21464 h 21463"/>
                          <a:gd name="connsiteX98" fmla="*/ 178864 w 538242"/>
                          <a:gd name="connsiteY98" fmla="*/ 19262 h 21463"/>
                          <a:gd name="connsiteX99" fmla="*/ 177763 w 538242"/>
                          <a:gd name="connsiteY99" fmla="*/ 16511 h 21463"/>
                          <a:gd name="connsiteX100" fmla="*/ 176662 w 538242"/>
                          <a:gd name="connsiteY100" fmla="*/ 13759 h 21463"/>
                          <a:gd name="connsiteX101" fmla="*/ 175011 w 538242"/>
                          <a:gd name="connsiteY101" fmla="*/ 11007 h 21463"/>
                          <a:gd name="connsiteX102" fmla="*/ 174461 w 538242"/>
                          <a:gd name="connsiteY102" fmla="*/ 10457 h 21463"/>
                          <a:gd name="connsiteX103" fmla="*/ 175562 w 538242"/>
                          <a:gd name="connsiteY103" fmla="*/ 11007 h 21463"/>
                          <a:gd name="connsiteX104" fmla="*/ 181065 w 538242"/>
                          <a:gd name="connsiteY104" fmla="*/ 11007 h 21463"/>
                          <a:gd name="connsiteX105" fmla="*/ 181065 w 538242"/>
                          <a:gd name="connsiteY105" fmla="*/ 11007 h 21463"/>
                          <a:gd name="connsiteX106" fmla="*/ 181065 w 538242"/>
                          <a:gd name="connsiteY106" fmla="*/ 11007 h 21463"/>
                          <a:gd name="connsiteX107" fmla="*/ 181065 w 538242"/>
                          <a:gd name="connsiteY107" fmla="*/ 11007 h 21463"/>
                          <a:gd name="connsiteX108" fmla="*/ 181065 w 538242"/>
                          <a:gd name="connsiteY108" fmla="*/ 11007 h 21463"/>
                          <a:gd name="connsiteX109" fmla="*/ 181065 w 538242"/>
                          <a:gd name="connsiteY109" fmla="*/ 11007 h 21463"/>
                          <a:gd name="connsiteX110" fmla="*/ 181065 w 538242"/>
                          <a:gd name="connsiteY110" fmla="*/ 9906 h 21463"/>
                          <a:gd name="connsiteX111" fmla="*/ 181065 w 538242"/>
                          <a:gd name="connsiteY111" fmla="*/ 9906 h 21463"/>
                          <a:gd name="connsiteX112" fmla="*/ 180515 w 538242"/>
                          <a:gd name="connsiteY112" fmla="*/ 9906 h 21463"/>
                          <a:gd name="connsiteX113" fmla="*/ 179414 w 538242"/>
                          <a:gd name="connsiteY113" fmla="*/ 10457 h 21463"/>
                          <a:gd name="connsiteX114" fmla="*/ 177763 w 538242"/>
                          <a:gd name="connsiteY114" fmla="*/ 11557 h 21463"/>
                          <a:gd name="connsiteX115" fmla="*/ 171159 w 538242"/>
                          <a:gd name="connsiteY115" fmla="*/ 13759 h 21463"/>
                          <a:gd name="connsiteX116" fmla="*/ 165105 w 538242"/>
                          <a:gd name="connsiteY116" fmla="*/ 15960 h 21463"/>
                          <a:gd name="connsiteX117" fmla="*/ 159051 w 538242"/>
                          <a:gd name="connsiteY117" fmla="*/ 17611 h 21463"/>
                          <a:gd name="connsiteX118" fmla="*/ 154098 w 538242"/>
                          <a:gd name="connsiteY118" fmla="*/ 19262 h 21463"/>
                          <a:gd name="connsiteX119" fmla="*/ 151346 w 538242"/>
                          <a:gd name="connsiteY119" fmla="*/ 20363 h 21463"/>
                          <a:gd name="connsiteX120" fmla="*/ 150246 w 538242"/>
                          <a:gd name="connsiteY120" fmla="*/ 20363 h 21463"/>
                          <a:gd name="connsiteX121" fmla="*/ 105117 w 538242"/>
                          <a:gd name="connsiteY121" fmla="*/ 19813 h 21463"/>
                          <a:gd name="connsiteX122" fmla="*/ 58887 w 538242"/>
                          <a:gd name="connsiteY122" fmla="*/ 18712 h 21463"/>
                          <a:gd name="connsiteX123" fmla="*/ 51733 w 538242"/>
                          <a:gd name="connsiteY123" fmla="*/ 18162 h 21463"/>
                          <a:gd name="connsiteX124" fmla="*/ 56136 w 538242"/>
                          <a:gd name="connsiteY124" fmla="*/ 16511 h 21463"/>
                          <a:gd name="connsiteX125" fmla="*/ 69895 w 538242"/>
                          <a:gd name="connsiteY125" fmla="*/ 11557 h 21463"/>
                          <a:gd name="connsiteX126" fmla="*/ 76499 w 538242"/>
                          <a:gd name="connsiteY126" fmla="*/ 9356 h 21463"/>
                          <a:gd name="connsiteX127" fmla="*/ 79801 w 538242"/>
                          <a:gd name="connsiteY127" fmla="*/ 8255 h 21463"/>
                          <a:gd name="connsiteX128" fmla="*/ 79251 w 538242"/>
                          <a:gd name="connsiteY128" fmla="*/ 8806 h 21463"/>
                          <a:gd name="connsiteX129" fmla="*/ 62740 w 538242"/>
                          <a:gd name="connsiteY129" fmla="*/ 8806 h 21463"/>
                          <a:gd name="connsiteX130" fmla="*/ 45129 w 538242"/>
                          <a:gd name="connsiteY130" fmla="*/ 9356 h 21463"/>
                          <a:gd name="connsiteX131" fmla="*/ 44578 w 538242"/>
                          <a:gd name="connsiteY131" fmla="*/ 9356 h 21463"/>
                          <a:gd name="connsiteX132" fmla="*/ 44578 w 538242"/>
                          <a:gd name="connsiteY132" fmla="*/ 9356 h 21463"/>
                          <a:gd name="connsiteX133" fmla="*/ 18162 w 538242"/>
                          <a:gd name="connsiteY133" fmla="*/ 6604 h 21463"/>
                          <a:gd name="connsiteX134" fmla="*/ 6054 w 538242"/>
                          <a:gd name="connsiteY134" fmla="*/ 4403 h 21463"/>
                          <a:gd name="connsiteX135" fmla="*/ 0 w 538242"/>
                          <a:gd name="connsiteY135" fmla="*/ 0 h 2146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  <a:cxn ang="0">
                            <a:pos x="connsiteX29" y="connsiteY29"/>
                          </a:cxn>
                          <a:cxn ang="0">
                            <a:pos x="connsiteX30" y="connsiteY30"/>
                          </a:cxn>
                          <a:cxn ang="0">
                            <a:pos x="connsiteX31" y="connsiteY31"/>
                          </a:cxn>
                          <a:cxn ang="0">
                            <a:pos x="connsiteX32" y="connsiteY32"/>
                          </a:cxn>
                          <a:cxn ang="0">
                            <a:pos x="connsiteX33" y="connsiteY33"/>
                          </a:cxn>
                          <a:cxn ang="0">
                            <a:pos x="connsiteX34" y="connsiteY34"/>
                          </a:cxn>
                          <a:cxn ang="0">
                            <a:pos x="connsiteX35" y="connsiteY35"/>
                          </a:cxn>
                          <a:cxn ang="0">
                            <a:pos x="connsiteX36" y="connsiteY36"/>
                          </a:cxn>
                          <a:cxn ang="0">
                            <a:pos x="connsiteX37" y="connsiteY37"/>
                          </a:cxn>
                          <a:cxn ang="0">
                            <a:pos x="connsiteX38" y="connsiteY38"/>
                          </a:cxn>
                          <a:cxn ang="0">
                            <a:pos x="connsiteX39" y="connsiteY39"/>
                          </a:cxn>
                          <a:cxn ang="0">
                            <a:pos x="connsiteX40" y="connsiteY40"/>
                          </a:cxn>
                          <a:cxn ang="0">
                            <a:pos x="connsiteX41" y="connsiteY41"/>
                          </a:cxn>
                          <a:cxn ang="0">
                            <a:pos x="connsiteX42" y="connsiteY42"/>
                          </a:cxn>
                          <a:cxn ang="0">
                            <a:pos x="connsiteX43" y="connsiteY43"/>
                          </a:cxn>
                          <a:cxn ang="0">
                            <a:pos x="connsiteX44" y="connsiteY44"/>
                          </a:cxn>
                          <a:cxn ang="0">
                            <a:pos x="connsiteX45" y="connsiteY45"/>
                          </a:cxn>
                          <a:cxn ang="0">
                            <a:pos x="connsiteX46" y="connsiteY46"/>
                          </a:cxn>
                          <a:cxn ang="0">
                            <a:pos x="connsiteX47" y="connsiteY47"/>
                          </a:cxn>
                          <a:cxn ang="0">
                            <a:pos x="connsiteX48" y="connsiteY48"/>
                          </a:cxn>
                          <a:cxn ang="0">
                            <a:pos x="connsiteX49" y="connsiteY49"/>
                          </a:cxn>
                          <a:cxn ang="0">
                            <a:pos x="connsiteX50" y="connsiteY50"/>
                          </a:cxn>
                          <a:cxn ang="0">
                            <a:pos x="connsiteX51" y="connsiteY51"/>
                          </a:cxn>
                          <a:cxn ang="0">
                            <a:pos x="connsiteX52" y="connsiteY52"/>
                          </a:cxn>
                          <a:cxn ang="0">
                            <a:pos x="connsiteX53" y="connsiteY53"/>
                          </a:cxn>
                          <a:cxn ang="0">
                            <a:pos x="connsiteX54" y="connsiteY54"/>
                          </a:cxn>
                          <a:cxn ang="0">
                            <a:pos x="connsiteX55" y="connsiteY55"/>
                          </a:cxn>
                          <a:cxn ang="0">
                            <a:pos x="connsiteX56" y="connsiteY56"/>
                          </a:cxn>
                          <a:cxn ang="0">
                            <a:pos x="connsiteX57" y="connsiteY57"/>
                          </a:cxn>
                          <a:cxn ang="0">
                            <a:pos x="connsiteX58" y="connsiteY58"/>
                          </a:cxn>
                          <a:cxn ang="0">
                            <a:pos x="connsiteX59" y="connsiteY59"/>
                          </a:cxn>
                          <a:cxn ang="0">
                            <a:pos x="connsiteX60" y="connsiteY60"/>
                          </a:cxn>
                          <a:cxn ang="0">
                            <a:pos x="connsiteX61" y="connsiteY61"/>
                          </a:cxn>
                          <a:cxn ang="0">
                            <a:pos x="connsiteX62" y="connsiteY62"/>
                          </a:cxn>
                          <a:cxn ang="0">
                            <a:pos x="connsiteX63" y="connsiteY63"/>
                          </a:cxn>
                          <a:cxn ang="0">
                            <a:pos x="connsiteX64" y="connsiteY64"/>
                          </a:cxn>
                          <a:cxn ang="0">
                            <a:pos x="connsiteX65" y="connsiteY65"/>
                          </a:cxn>
                          <a:cxn ang="0">
                            <a:pos x="connsiteX66" y="connsiteY66"/>
                          </a:cxn>
                          <a:cxn ang="0">
                            <a:pos x="connsiteX67" y="connsiteY67"/>
                          </a:cxn>
                          <a:cxn ang="0">
                            <a:pos x="connsiteX68" y="connsiteY68"/>
                          </a:cxn>
                          <a:cxn ang="0">
                            <a:pos x="connsiteX69" y="connsiteY69"/>
                          </a:cxn>
                          <a:cxn ang="0">
                            <a:pos x="connsiteX70" y="connsiteY70"/>
                          </a:cxn>
                          <a:cxn ang="0">
                            <a:pos x="connsiteX71" y="connsiteY71"/>
                          </a:cxn>
                          <a:cxn ang="0">
                            <a:pos x="connsiteX72" y="connsiteY72"/>
                          </a:cxn>
                          <a:cxn ang="0">
                            <a:pos x="connsiteX73" y="connsiteY73"/>
                          </a:cxn>
                          <a:cxn ang="0">
                            <a:pos x="connsiteX74" y="connsiteY74"/>
                          </a:cxn>
                          <a:cxn ang="0">
                            <a:pos x="connsiteX75" y="connsiteY75"/>
                          </a:cxn>
                          <a:cxn ang="0">
                            <a:pos x="connsiteX76" y="connsiteY76"/>
                          </a:cxn>
                          <a:cxn ang="0">
                            <a:pos x="connsiteX77" y="connsiteY77"/>
                          </a:cxn>
                          <a:cxn ang="0">
                            <a:pos x="connsiteX78" y="connsiteY78"/>
                          </a:cxn>
                          <a:cxn ang="0">
                            <a:pos x="connsiteX79" y="connsiteY79"/>
                          </a:cxn>
                          <a:cxn ang="0">
                            <a:pos x="connsiteX80" y="connsiteY80"/>
                          </a:cxn>
                          <a:cxn ang="0">
                            <a:pos x="connsiteX81" y="connsiteY81"/>
                          </a:cxn>
                          <a:cxn ang="0">
                            <a:pos x="connsiteX82" y="connsiteY82"/>
                          </a:cxn>
                          <a:cxn ang="0">
                            <a:pos x="connsiteX83" y="connsiteY83"/>
                          </a:cxn>
                          <a:cxn ang="0">
                            <a:pos x="connsiteX84" y="connsiteY84"/>
                          </a:cxn>
                          <a:cxn ang="0">
                            <a:pos x="connsiteX85" y="connsiteY85"/>
                          </a:cxn>
                          <a:cxn ang="0">
                            <a:pos x="connsiteX86" y="connsiteY86"/>
                          </a:cxn>
                          <a:cxn ang="0">
                            <a:pos x="connsiteX87" y="connsiteY87"/>
                          </a:cxn>
                          <a:cxn ang="0">
                            <a:pos x="connsiteX88" y="connsiteY88"/>
                          </a:cxn>
                          <a:cxn ang="0">
                            <a:pos x="connsiteX89" y="connsiteY89"/>
                          </a:cxn>
                          <a:cxn ang="0">
                            <a:pos x="connsiteX90" y="connsiteY90"/>
                          </a:cxn>
                          <a:cxn ang="0">
                            <a:pos x="connsiteX91" y="connsiteY91"/>
                          </a:cxn>
                          <a:cxn ang="0">
                            <a:pos x="connsiteX92" y="connsiteY92"/>
                          </a:cxn>
                          <a:cxn ang="0">
                            <a:pos x="connsiteX93" y="connsiteY93"/>
                          </a:cxn>
                          <a:cxn ang="0">
                            <a:pos x="connsiteX94" y="connsiteY94"/>
                          </a:cxn>
                          <a:cxn ang="0">
                            <a:pos x="connsiteX95" y="connsiteY95"/>
                          </a:cxn>
                          <a:cxn ang="0">
                            <a:pos x="connsiteX96" y="connsiteY96"/>
                          </a:cxn>
                          <a:cxn ang="0">
                            <a:pos x="connsiteX97" y="connsiteY97"/>
                          </a:cxn>
                          <a:cxn ang="0">
                            <a:pos x="connsiteX98" y="connsiteY98"/>
                          </a:cxn>
                          <a:cxn ang="0">
                            <a:pos x="connsiteX99" y="connsiteY99"/>
                          </a:cxn>
                          <a:cxn ang="0">
                            <a:pos x="connsiteX100" y="connsiteY100"/>
                          </a:cxn>
                          <a:cxn ang="0">
                            <a:pos x="connsiteX101" y="connsiteY101"/>
                          </a:cxn>
                          <a:cxn ang="0">
                            <a:pos x="connsiteX102" y="connsiteY102"/>
                          </a:cxn>
                          <a:cxn ang="0">
                            <a:pos x="connsiteX103" y="connsiteY103"/>
                          </a:cxn>
                          <a:cxn ang="0">
                            <a:pos x="connsiteX104" y="connsiteY104"/>
                          </a:cxn>
                          <a:cxn ang="0">
                            <a:pos x="connsiteX105" y="connsiteY105"/>
                          </a:cxn>
                          <a:cxn ang="0">
                            <a:pos x="connsiteX106" y="connsiteY106"/>
                          </a:cxn>
                          <a:cxn ang="0">
                            <a:pos x="connsiteX107" y="connsiteY107"/>
                          </a:cxn>
                          <a:cxn ang="0">
                            <a:pos x="connsiteX108" y="connsiteY108"/>
                          </a:cxn>
                          <a:cxn ang="0">
                            <a:pos x="connsiteX109" y="connsiteY109"/>
                          </a:cxn>
                          <a:cxn ang="0">
                            <a:pos x="connsiteX110" y="connsiteY110"/>
                          </a:cxn>
                          <a:cxn ang="0">
                            <a:pos x="connsiteX111" y="connsiteY111"/>
                          </a:cxn>
                          <a:cxn ang="0">
                            <a:pos x="connsiteX112" y="connsiteY112"/>
                          </a:cxn>
                          <a:cxn ang="0">
                            <a:pos x="connsiteX113" y="connsiteY113"/>
                          </a:cxn>
                          <a:cxn ang="0">
                            <a:pos x="connsiteX114" y="connsiteY114"/>
                          </a:cxn>
                          <a:cxn ang="0">
                            <a:pos x="connsiteX115" y="connsiteY115"/>
                          </a:cxn>
                          <a:cxn ang="0">
                            <a:pos x="connsiteX116" y="connsiteY116"/>
                          </a:cxn>
                          <a:cxn ang="0">
                            <a:pos x="connsiteX117" y="connsiteY117"/>
                          </a:cxn>
                          <a:cxn ang="0">
                            <a:pos x="connsiteX118" y="connsiteY118"/>
                          </a:cxn>
                          <a:cxn ang="0">
                            <a:pos x="connsiteX119" y="connsiteY119"/>
                          </a:cxn>
                          <a:cxn ang="0">
                            <a:pos x="connsiteX120" y="connsiteY120"/>
                          </a:cxn>
                          <a:cxn ang="0">
                            <a:pos x="connsiteX121" y="connsiteY121"/>
                          </a:cxn>
                          <a:cxn ang="0">
                            <a:pos x="connsiteX122" y="connsiteY122"/>
                          </a:cxn>
                          <a:cxn ang="0">
                            <a:pos x="connsiteX123" y="connsiteY123"/>
                          </a:cxn>
                          <a:cxn ang="0">
                            <a:pos x="connsiteX124" y="connsiteY124"/>
                          </a:cxn>
                          <a:cxn ang="0">
                            <a:pos x="connsiteX125" y="connsiteY125"/>
                          </a:cxn>
                          <a:cxn ang="0">
                            <a:pos x="connsiteX126" y="connsiteY126"/>
                          </a:cxn>
                          <a:cxn ang="0">
                            <a:pos x="connsiteX127" y="connsiteY127"/>
                          </a:cxn>
                          <a:cxn ang="0">
                            <a:pos x="connsiteX128" y="connsiteY128"/>
                          </a:cxn>
                          <a:cxn ang="0">
                            <a:pos x="connsiteX129" y="connsiteY129"/>
                          </a:cxn>
                          <a:cxn ang="0">
                            <a:pos x="connsiteX130" y="connsiteY130"/>
                          </a:cxn>
                          <a:cxn ang="0">
                            <a:pos x="connsiteX131" y="connsiteY131"/>
                          </a:cxn>
                          <a:cxn ang="0">
                            <a:pos x="connsiteX132" y="connsiteY132"/>
                          </a:cxn>
                          <a:cxn ang="0">
                            <a:pos x="connsiteX133" y="connsiteY133"/>
                          </a:cxn>
                          <a:cxn ang="0">
                            <a:pos x="connsiteX134" y="connsiteY134"/>
                          </a:cxn>
                          <a:cxn ang="0">
                            <a:pos x="connsiteX135" y="connsiteY135"/>
                          </a:cxn>
                        </a:cxnLst>
                        <a:rect l="l" t="t" r="r" b="b"/>
                        <a:pathLst>
                          <a:path w="538242" h="21463">
                            <a:moveTo>
                              <a:pt x="0" y="0"/>
                            </a:moveTo>
                            <a:cubicBezTo>
                              <a:pt x="0" y="2201"/>
                              <a:pt x="3302" y="3302"/>
                              <a:pt x="7154" y="4403"/>
                            </a:cubicBezTo>
                            <a:cubicBezTo>
                              <a:pt x="11007" y="5503"/>
                              <a:pt x="15410" y="6054"/>
                              <a:pt x="19262" y="6054"/>
                            </a:cubicBezTo>
                            <a:cubicBezTo>
                              <a:pt x="28068" y="7155"/>
                              <a:pt x="36873" y="7705"/>
                              <a:pt x="45679" y="8255"/>
                            </a:cubicBezTo>
                            <a:lnTo>
                              <a:pt x="45129" y="8255"/>
                            </a:lnTo>
                            <a:lnTo>
                              <a:pt x="62740" y="7155"/>
                            </a:lnTo>
                            <a:cubicBezTo>
                              <a:pt x="68794" y="7155"/>
                              <a:pt x="74297" y="6054"/>
                              <a:pt x="80902" y="6604"/>
                            </a:cubicBezTo>
                            <a:cubicBezTo>
                              <a:pt x="82002" y="6604"/>
                              <a:pt x="87506" y="7705"/>
                              <a:pt x="84754" y="9906"/>
                            </a:cubicBezTo>
                            <a:lnTo>
                              <a:pt x="82002" y="11007"/>
                            </a:lnTo>
                            <a:lnTo>
                              <a:pt x="75398" y="13208"/>
                            </a:lnTo>
                            <a:lnTo>
                              <a:pt x="62740" y="18162"/>
                            </a:lnTo>
                            <a:lnTo>
                              <a:pt x="59988" y="15960"/>
                            </a:lnTo>
                            <a:lnTo>
                              <a:pt x="105117" y="16511"/>
                            </a:lnTo>
                            <a:lnTo>
                              <a:pt x="150796" y="16511"/>
                            </a:lnTo>
                            <a:lnTo>
                              <a:pt x="146393" y="17611"/>
                            </a:lnTo>
                            <a:cubicBezTo>
                              <a:pt x="148595" y="16511"/>
                              <a:pt x="151346" y="15410"/>
                              <a:pt x="152997" y="14859"/>
                            </a:cubicBezTo>
                            <a:lnTo>
                              <a:pt x="159051" y="12658"/>
                            </a:lnTo>
                            <a:lnTo>
                              <a:pt x="165105" y="10457"/>
                            </a:lnTo>
                            <a:cubicBezTo>
                              <a:pt x="167307" y="9906"/>
                              <a:pt x="169508" y="9356"/>
                              <a:pt x="170609" y="8806"/>
                            </a:cubicBezTo>
                            <a:lnTo>
                              <a:pt x="171709" y="8255"/>
                            </a:lnTo>
                            <a:lnTo>
                              <a:pt x="172260" y="8255"/>
                            </a:lnTo>
                            <a:lnTo>
                              <a:pt x="172260" y="8255"/>
                            </a:lnTo>
                            <a:lnTo>
                              <a:pt x="172260" y="8255"/>
                            </a:lnTo>
                            <a:lnTo>
                              <a:pt x="173360" y="7705"/>
                            </a:lnTo>
                            <a:lnTo>
                              <a:pt x="173911" y="7705"/>
                            </a:lnTo>
                            <a:cubicBezTo>
                              <a:pt x="175011" y="7155"/>
                              <a:pt x="178864" y="7155"/>
                              <a:pt x="180515" y="7705"/>
                            </a:cubicBezTo>
                            <a:cubicBezTo>
                              <a:pt x="181616" y="8255"/>
                              <a:pt x="182166" y="8255"/>
                              <a:pt x="182716" y="8806"/>
                            </a:cubicBezTo>
                            <a:cubicBezTo>
                              <a:pt x="183267" y="9356"/>
                              <a:pt x="183267" y="9356"/>
                              <a:pt x="183817" y="9906"/>
                            </a:cubicBezTo>
                            <a:cubicBezTo>
                              <a:pt x="184918" y="11007"/>
                              <a:pt x="185468" y="12108"/>
                              <a:pt x="186018" y="13208"/>
                            </a:cubicBezTo>
                            <a:lnTo>
                              <a:pt x="187670" y="16511"/>
                            </a:lnTo>
                            <a:lnTo>
                              <a:pt x="188220" y="18162"/>
                            </a:lnTo>
                            <a:cubicBezTo>
                              <a:pt x="188220" y="18712"/>
                              <a:pt x="188770" y="19262"/>
                              <a:pt x="188770" y="20363"/>
                            </a:cubicBezTo>
                            <a:lnTo>
                              <a:pt x="184367" y="18162"/>
                            </a:lnTo>
                            <a:lnTo>
                              <a:pt x="269121" y="17061"/>
                            </a:lnTo>
                            <a:cubicBezTo>
                              <a:pt x="272974" y="17061"/>
                              <a:pt x="276276" y="17061"/>
                              <a:pt x="279028" y="17061"/>
                            </a:cubicBezTo>
                            <a:cubicBezTo>
                              <a:pt x="281229" y="17061"/>
                              <a:pt x="284531" y="15960"/>
                              <a:pt x="287833" y="15960"/>
                            </a:cubicBezTo>
                            <a:cubicBezTo>
                              <a:pt x="293887" y="14859"/>
                              <a:pt x="299941" y="13208"/>
                              <a:pt x="306545" y="12108"/>
                            </a:cubicBezTo>
                            <a:cubicBezTo>
                              <a:pt x="309847" y="11557"/>
                              <a:pt x="312599" y="10457"/>
                              <a:pt x="317002" y="9906"/>
                            </a:cubicBezTo>
                            <a:cubicBezTo>
                              <a:pt x="317552" y="9906"/>
                              <a:pt x="318102" y="9906"/>
                              <a:pt x="319203" y="9906"/>
                            </a:cubicBezTo>
                            <a:cubicBezTo>
                              <a:pt x="320304" y="9906"/>
                              <a:pt x="321405" y="9906"/>
                              <a:pt x="323606" y="10457"/>
                            </a:cubicBezTo>
                            <a:cubicBezTo>
                              <a:pt x="325807" y="11007"/>
                              <a:pt x="325257" y="11007"/>
                              <a:pt x="325807" y="11007"/>
                            </a:cubicBezTo>
                            <a:lnTo>
                              <a:pt x="326908" y="11557"/>
                            </a:lnTo>
                            <a:lnTo>
                              <a:pt x="330761" y="13208"/>
                            </a:lnTo>
                            <a:lnTo>
                              <a:pt x="345620" y="19813"/>
                            </a:lnTo>
                            <a:lnTo>
                              <a:pt x="341768" y="19262"/>
                            </a:lnTo>
                            <a:lnTo>
                              <a:pt x="394601" y="17611"/>
                            </a:lnTo>
                            <a:cubicBezTo>
                              <a:pt x="403407" y="17061"/>
                              <a:pt x="412763" y="16511"/>
                              <a:pt x="421569" y="16511"/>
                            </a:cubicBezTo>
                            <a:lnTo>
                              <a:pt x="448536" y="15410"/>
                            </a:lnTo>
                            <a:lnTo>
                              <a:pt x="445784" y="17061"/>
                            </a:lnTo>
                            <a:lnTo>
                              <a:pt x="442482" y="11557"/>
                            </a:lnTo>
                            <a:lnTo>
                              <a:pt x="439730" y="7705"/>
                            </a:lnTo>
                            <a:lnTo>
                              <a:pt x="439730" y="7705"/>
                            </a:lnTo>
                            <a:lnTo>
                              <a:pt x="439730" y="7705"/>
                            </a:lnTo>
                            <a:lnTo>
                              <a:pt x="439730" y="6604"/>
                            </a:lnTo>
                            <a:lnTo>
                              <a:pt x="439730" y="6604"/>
                            </a:lnTo>
                            <a:lnTo>
                              <a:pt x="439730" y="6604"/>
                            </a:lnTo>
                            <a:lnTo>
                              <a:pt x="439730" y="6604"/>
                            </a:lnTo>
                            <a:cubicBezTo>
                              <a:pt x="439180" y="6604"/>
                              <a:pt x="440831" y="6054"/>
                              <a:pt x="442482" y="5503"/>
                            </a:cubicBezTo>
                            <a:cubicBezTo>
                              <a:pt x="444683" y="5503"/>
                              <a:pt x="444683" y="5503"/>
                              <a:pt x="445784" y="5503"/>
                            </a:cubicBezTo>
                            <a:cubicBezTo>
                              <a:pt x="448536" y="6054"/>
                              <a:pt x="450737" y="6054"/>
                              <a:pt x="452939" y="6604"/>
                            </a:cubicBezTo>
                            <a:cubicBezTo>
                              <a:pt x="462294" y="8255"/>
                              <a:pt x="470550" y="9906"/>
                              <a:pt x="479355" y="12108"/>
                            </a:cubicBezTo>
                            <a:lnTo>
                              <a:pt x="478255" y="12108"/>
                            </a:lnTo>
                            <a:cubicBezTo>
                              <a:pt x="489812" y="11557"/>
                              <a:pt x="501369" y="11007"/>
                              <a:pt x="512376" y="9356"/>
                            </a:cubicBezTo>
                            <a:cubicBezTo>
                              <a:pt x="517880" y="8255"/>
                              <a:pt x="523383" y="7705"/>
                              <a:pt x="527786" y="6054"/>
                            </a:cubicBezTo>
                            <a:cubicBezTo>
                              <a:pt x="532739" y="4953"/>
                              <a:pt x="537142" y="2752"/>
                              <a:pt x="538243" y="550"/>
                            </a:cubicBezTo>
                            <a:cubicBezTo>
                              <a:pt x="537693" y="3302"/>
                              <a:pt x="533290" y="4953"/>
                              <a:pt x="528336" y="6604"/>
                            </a:cubicBezTo>
                            <a:cubicBezTo>
                              <a:pt x="523934" y="8255"/>
                              <a:pt x="518430" y="9356"/>
                              <a:pt x="512927" y="10457"/>
                            </a:cubicBezTo>
                            <a:cubicBezTo>
                              <a:pt x="501920" y="12658"/>
                              <a:pt x="490362" y="13759"/>
                              <a:pt x="478805" y="14309"/>
                            </a:cubicBezTo>
                            <a:lnTo>
                              <a:pt x="478255" y="14309"/>
                            </a:lnTo>
                            <a:lnTo>
                              <a:pt x="477704" y="13759"/>
                            </a:lnTo>
                            <a:cubicBezTo>
                              <a:pt x="469449" y="12108"/>
                              <a:pt x="460643" y="10457"/>
                              <a:pt x="451838" y="8806"/>
                            </a:cubicBezTo>
                            <a:cubicBezTo>
                              <a:pt x="449636" y="8255"/>
                              <a:pt x="447435" y="8255"/>
                              <a:pt x="445234" y="7705"/>
                            </a:cubicBezTo>
                            <a:cubicBezTo>
                              <a:pt x="445234" y="7705"/>
                              <a:pt x="443582" y="7705"/>
                              <a:pt x="444683" y="7705"/>
                            </a:cubicBezTo>
                            <a:cubicBezTo>
                              <a:pt x="445784" y="7705"/>
                              <a:pt x="446334" y="6604"/>
                              <a:pt x="445784" y="7155"/>
                            </a:cubicBezTo>
                            <a:lnTo>
                              <a:pt x="445784" y="7155"/>
                            </a:lnTo>
                            <a:lnTo>
                              <a:pt x="445784" y="7155"/>
                            </a:lnTo>
                            <a:lnTo>
                              <a:pt x="445784" y="7155"/>
                            </a:lnTo>
                            <a:lnTo>
                              <a:pt x="445784" y="7155"/>
                            </a:lnTo>
                            <a:cubicBezTo>
                              <a:pt x="445784" y="7705"/>
                              <a:pt x="445784" y="6054"/>
                              <a:pt x="445784" y="6604"/>
                            </a:cubicBezTo>
                            <a:lnTo>
                              <a:pt x="445784" y="6604"/>
                            </a:lnTo>
                            <a:lnTo>
                              <a:pt x="445784" y="6604"/>
                            </a:lnTo>
                            <a:lnTo>
                              <a:pt x="446885" y="8255"/>
                            </a:lnTo>
                            <a:lnTo>
                              <a:pt x="450737" y="14309"/>
                            </a:lnTo>
                            <a:lnTo>
                              <a:pt x="451838" y="15410"/>
                            </a:lnTo>
                            <a:lnTo>
                              <a:pt x="447985" y="15410"/>
                            </a:lnTo>
                            <a:lnTo>
                              <a:pt x="421569" y="17061"/>
                            </a:lnTo>
                            <a:cubicBezTo>
                              <a:pt x="412763" y="17611"/>
                              <a:pt x="403957" y="18162"/>
                              <a:pt x="395152" y="18712"/>
                            </a:cubicBezTo>
                            <a:lnTo>
                              <a:pt x="340667" y="21464"/>
                            </a:lnTo>
                            <a:lnTo>
                              <a:pt x="338466" y="21464"/>
                            </a:lnTo>
                            <a:lnTo>
                              <a:pt x="336264" y="20363"/>
                            </a:lnTo>
                            <a:lnTo>
                              <a:pt x="321405" y="13759"/>
                            </a:lnTo>
                            <a:cubicBezTo>
                              <a:pt x="319753" y="12658"/>
                              <a:pt x="314250" y="11007"/>
                              <a:pt x="318653" y="12108"/>
                            </a:cubicBezTo>
                            <a:cubicBezTo>
                              <a:pt x="316451" y="12658"/>
                              <a:pt x="313149" y="13208"/>
                              <a:pt x="310398" y="13759"/>
                            </a:cubicBezTo>
                            <a:cubicBezTo>
                              <a:pt x="303794" y="15960"/>
                              <a:pt x="297740" y="17611"/>
                              <a:pt x="291135" y="18712"/>
                            </a:cubicBezTo>
                            <a:cubicBezTo>
                              <a:pt x="287283" y="19262"/>
                              <a:pt x="284531" y="19813"/>
                              <a:pt x="279578" y="20363"/>
                            </a:cubicBezTo>
                            <a:cubicBezTo>
                              <a:pt x="275726" y="20913"/>
                              <a:pt x="271323" y="20913"/>
                              <a:pt x="268021" y="20913"/>
                            </a:cubicBezTo>
                            <a:cubicBezTo>
                              <a:pt x="240503" y="21464"/>
                              <a:pt x="211885" y="21464"/>
                              <a:pt x="183267" y="21464"/>
                            </a:cubicBezTo>
                            <a:lnTo>
                              <a:pt x="179414" y="21464"/>
                            </a:lnTo>
                            <a:lnTo>
                              <a:pt x="178864" y="19262"/>
                            </a:lnTo>
                            <a:lnTo>
                              <a:pt x="177763" y="16511"/>
                            </a:lnTo>
                            <a:lnTo>
                              <a:pt x="176662" y="13759"/>
                            </a:lnTo>
                            <a:cubicBezTo>
                              <a:pt x="176112" y="12658"/>
                              <a:pt x="175562" y="11557"/>
                              <a:pt x="175011" y="11007"/>
                            </a:cubicBezTo>
                            <a:lnTo>
                              <a:pt x="174461" y="10457"/>
                            </a:lnTo>
                            <a:cubicBezTo>
                              <a:pt x="174461" y="10457"/>
                              <a:pt x="174461" y="10457"/>
                              <a:pt x="175562" y="11007"/>
                            </a:cubicBezTo>
                            <a:cubicBezTo>
                              <a:pt x="176662" y="11557"/>
                              <a:pt x="179965" y="11557"/>
                              <a:pt x="181065" y="11007"/>
                            </a:cubicBezTo>
                            <a:lnTo>
                              <a:pt x="181065" y="11007"/>
                            </a:lnTo>
                            <a:lnTo>
                              <a:pt x="181065" y="11007"/>
                            </a:lnTo>
                            <a:lnTo>
                              <a:pt x="181065" y="11007"/>
                            </a:lnTo>
                            <a:lnTo>
                              <a:pt x="181065" y="11007"/>
                            </a:lnTo>
                            <a:lnTo>
                              <a:pt x="181065" y="11007"/>
                            </a:lnTo>
                            <a:cubicBezTo>
                              <a:pt x="180515" y="10457"/>
                              <a:pt x="178864" y="11007"/>
                              <a:pt x="181065" y="9906"/>
                            </a:cubicBezTo>
                            <a:lnTo>
                              <a:pt x="181065" y="9906"/>
                            </a:lnTo>
                            <a:lnTo>
                              <a:pt x="180515" y="9906"/>
                            </a:lnTo>
                            <a:lnTo>
                              <a:pt x="179414" y="10457"/>
                            </a:lnTo>
                            <a:lnTo>
                              <a:pt x="177763" y="11557"/>
                            </a:lnTo>
                            <a:cubicBezTo>
                              <a:pt x="175562" y="12658"/>
                              <a:pt x="173360" y="13208"/>
                              <a:pt x="171159" y="13759"/>
                            </a:cubicBezTo>
                            <a:lnTo>
                              <a:pt x="165105" y="15960"/>
                            </a:lnTo>
                            <a:lnTo>
                              <a:pt x="159051" y="17611"/>
                            </a:lnTo>
                            <a:lnTo>
                              <a:pt x="154098" y="19262"/>
                            </a:lnTo>
                            <a:lnTo>
                              <a:pt x="151346" y="20363"/>
                            </a:lnTo>
                            <a:lnTo>
                              <a:pt x="150246" y="20363"/>
                            </a:lnTo>
                            <a:lnTo>
                              <a:pt x="105117" y="19813"/>
                            </a:lnTo>
                            <a:lnTo>
                              <a:pt x="58887" y="18712"/>
                            </a:lnTo>
                            <a:lnTo>
                              <a:pt x="51733" y="18162"/>
                            </a:lnTo>
                            <a:lnTo>
                              <a:pt x="56136" y="16511"/>
                            </a:lnTo>
                            <a:lnTo>
                              <a:pt x="69895" y="11557"/>
                            </a:lnTo>
                            <a:lnTo>
                              <a:pt x="76499" y="9356"/>
                            </a:lnTo>
                            <a:lnTo>
                              <a:pt x="79801" y="8255"/>
                            </a:lnTo>
                            <a:cubicBezTo>
                              <a:pt x="79251" y="8806"/>
                              <a:pt x="80902" y="8806"/>
                              <a:pt x="79251" y="8806"/>
                            </a:cubicBezTo>
                            <a:cubicBezTo>
                              <a:pt x="74848" y="8255"/>
                              <a:pt x="68243" y="8806"/>
                              <a:pt x="62740" y="8806"/>
                            </a:cubicBezTo>
                            <a:lnTo>
                              <a:pt x="45129" y="9356"/>
                            </a:lnTo>
                            <a:lnTo>
                              <a:pt x="44578" y="9356"/>
                            </a:lnTo>
                            <a:lnTo>
                              <a:pt x="44578" y="9356"/>
                            </a:lnTo>
                            <a:cubicBezTo>
                              <a:pt x="35773" y="8806"/>
                              <a:pt x="26967" y="7705"/>
                              <a:pt x="18162" y="6604"/>
                            </a:cubicBezTo>
                            <a:cubicBezTo>
                              <a:pt x="13759" y="6054"/>
                              <a:pt x="9906" y="5503"/>
                              <a:pt x="6054" y="4403"/>
                            </a:cubicBezTo>
                            <a:cubicBezTo>
                              <a:pt x="2752" y="3852"/>
                              <a:pt x="0" y="2201"/>
                              <a:pt x="0" y="0"/>
                            </a:cubicBezTo>
                            <a:close/>
                          </a:path>
                        </a:pathLst>
                      </a:custGeom>
                      <a:solidFill>
                        <a:srgbClr val="FFFDE8"/>
                      </a:solidFill>
                      <a:ln w="55033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943" name="Freeform: Shape 942">
                        <a:extLst>
                          <a:ext uri="{FF2B5EF4-FFF2-40B4-BE49-F238E27FC236}">
                            <a16:creationId xmlns:a16="http://schemas.microsoft.com/office/drawing/2014/main" id="{E6355002-2387-C710-3925-0D151D48F7A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170055" y="6089936"/>
                        <a:ext cx="415514" cy="17611"/>
                      </a:xfrm>
                      <a:custGeom>
                        <a:avLst/>
                        <a:gdLst>
                          <a:gd name="connsiteX0" fmla="*/ 367634 w 415514"/>
                          <a:gd name="connsiteY0" fmla="*/ 2752 h 17611"/>
                          <a:gd name="connsiteX1" fmla="*/ 351674 w 415514"/>
                          <a:gd name="connsiteY1" fmla="*/ 4403 h 17611"/>
                          <a:gd name="connsiteX2" fmla="*/ 352774 w 415514"/>
                          <a:gd name="connsiteY2" fmla="*/ 2201 h 17611"/>
                          <a:gd name="connsiteX3" fmla="*/ 264168 w 415514"/>
                          <a:gd name="connsiteY3" fmla="*/ 0 h 17611"/>
                          <a:gd name="connsiteX4" fmla="*/ 249309 w 415514"/>
                          <a:gd name="connsiteY4" fmla="*/ 4953 h 17611"/>
                          <a:gd name="connsiteX5" fmla="*/ 249859 w 415514"/>
                          <a:gd name="connsiteY5" fmla="*/ 0 h 17611"/>
                          <a:gd name="connsiteX6" fmla="*/ 207482 w 415514"/>
                          <a:gd name="connsiteY6" fmla="*/ 0 h 17611"/>
                          <a:gd name="connsiteX7" fmla="*/ 75948 w 415514"/>
                          <a:gd name="connsiteY7" fmla="*/ 2201 h 17611"/>
                          <a:gd name="connsiteX8" fmla="*/ 68243 w 415514"/>
                          <a:gd name="connsiteY8" fmla="*/ 6604 h 17611"/>
                          <a:gd name="connsiteX9" fmla="*/ 62189 w 415514"/>
                          <a:gd name="connsiteY9" fmla="*/ 2752 h 17611"/>
                          <a:gd name="connsiteX10" fmla="*/ 0 w 415514"/>
                          <a:gd name="connsiteY10" fmla="*/ 8806 h 17611"/>
                          <a:gd name="connsiteX11" fmla="*/ 207482 w 415514"/>
                          <a:gd name="connsiteY11" fmla="*/ 17611 h 17611"/>
                          <a:gd name="connsiteX12" fmla="*/ 415515 w 415514"/>
                          <a:gd name="connsiteY12" fmla="*/ 8806 h 17611"/>
                          <a:gd name="connsiteX13" fmla="*/ 367634 w 415514"/>
                          <a:gd name="connsiteY13" fmla="*/ 2752 h 1761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</a:cxnLst>
                        <a:rect l="l" t="t" r="r" b="b"/>
                        <a:pathLst>
                          <a:path w="415514" h="17611">
                            <a:moveTo>
                              <a:pt x="367634" y="2752"/>
                            </a:moveTo>
                            <a:cubicBezTo>
                              <a:pt x="364332" y="3852"/>
                              <a:pt x="350573" y="6054"/>
                              <a:pt x="351674" y="4403"/>
                            </a:cubicBezTo>
                            <a:cubicBezTo>
                              <a:pt x="351674" y="3852"/>
                              <a:pt x="352224" y="2752"/>
                              <a:pt x="352774" y="2201"/>
                            </a:cubicBezTo>
                            <a:cubicBezTo>
                              <a:pt x="328009" y="1101"/>
                              <a:pt x="298290" y="550"/>
                              <a:pt x="264168" y="0"/>
                            </a:cubicBezTo>
                            <a:cubicBezTo>
                              <a:pt x="261416" y="1651"/>
                              <a:pt x="248758" y="7155"/>
                              <a:pt x="249309" y="4953"/>
                            </a:cubicBezTo>
                            <a:cubicBezTo>
                              <a:pt x="249309" y="3302"/>
                              <a:pt x="249859" y="1651"/>
                              <a:pt x="249859" y="0"/>
                            </a:cubicBezTo>
                            <a:cubicBezTo>
                              <a:pt x="236100" y="0"/>
                              <a:pt x="222342" y="0"/>
                              <a:pt x="207482" y="0"/>
                            </a:cubicBezTo>
                            <a:cubicBezTo>
                              <a:pt x="157400" y="0"/>
                              <a:pt x="111721" y="550"/>
                              <a:pt x="75948" y="2201"/>
                            </a:cubicBezTo>
                            <a:cubicBezTo>
                              <a:pt x="75948" y="3302"/>
                              <a:pt x="70445" y="7705"/>
                              <a:pt x="68243" y="6604"/>
                            </a:cubicBezTo>
                            <a:cubicBezTo>
                              <a:pt x="66042" y="5503"/>
                              <a:pt x="64391" y="3852"/>
                              <a:pt x="62189" y="2752"/>
                            </a:cubicBezTo>
                            <a:cubicBezTo>
                              <a:pt x="23665" y="4403"/>
                              <a:pt x="0" y="6604"/>
                              <a:pt x="0" y="8806"/>
                            </a:cubicBezTo>
                            <a:cubicBezTo>
                              <a:pt x="0" y="13759"/>
                              <a:pt x="93009" y="17611"/>
                              <a:pt x="207482" y="17611"/>
                            </a:cubicBezTo>
                            <a:cubicBezTo>
                              <a:pt x="322505" y="17611"/>
                              <a:pt x="415515" y="13759"/>
                              <a:pt x="415515" y="8806"/>
                            </a:cubicBezTo>
                            <a:cubicBezTo>
                              <a:pt x="414964" y="6054"/>
                              <a:pt x="396803" y="4403"/>
                              <a:pt x="367634" y="2752"/>
                            </a:cubicBezTo>
                            <a:close/>
                          </a:path>
                        </a:pathLst>
                      </a:custGeom>
                      <a:solidFill>
                        <a:srgbClr val="6368A1"/>
                      </a:solidFill>
                      <a:ln w="55033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944" name="Freeform: Shape 943">
                        <a:extLst>
                          <a:ext uri="{FF2B5EF4-FFF2-40B4-BE49-F238E27FC236}">
                            <a16:creationId xmlns:a16="http://schemas.microsoft.com/office/drawing/2014/main" id="{AD661FBA-1D41-A945-A045-052AC07CE83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219587" y="6095990"/>
                        <a:ext cx="326907" cy="11007"/>
                      </a:xfrm>
                      <a:custGeom>
                        <a:avLst/>
                        <a:gdLst>
                          <a:gd name="connsiteX0" fmla="*/ 160702 w 326907"/>
                          <a:gd name="connsiteY0" fmla="*/ 0 h 11007"/>
                          <a:gd name="connsiteX1" fmla="*/ 0 w 326907"/>
                          <a:gd name="connsiteY1" fmla="*/ 8255 h 11007"/>
                          <a:gd name="connsiteX2" fmla="*/ 157400 w 326907"/>
                          <a:gd name="connsiteY2" fmla="*/ 11007 h 11007"/>
                          <a:gd name="connsiteX3" fmla="*/ 326908 w 326907"/>
                          <a:gd name="connsiteY3" fmla="*/ 7155 h 11007"/>
                          <a:gd name="connsiteX4" fmla="*/ 160702 w 326907"/>
                          <a:gd name="connsiteY4" fmla="*/ 0 h 1100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326907" h="11007">
                            <a:moveTo>
                              <a:pt x="160702" y="0"/>
                            </a:moveTo>
                            <a:cubicBezTo>
                              <a:pt x="106218" y="0"/>
                              <a:pt x="52834" y="2752"/>
                              <a:pt x="0" y="8255"/>
                            </a:cubicBezTo>
                            <a:cubicBezTo>
                              <a:pt x="38524" y="9906"/>
                              <a:pt x="94660" y="11007"/>
                              <a:pt x="157400" y="11007"/>
                            </a:cubicBezTo>
                            <a:cubicBezTo>
                              <a:pt x="227295" y="11007"/>
                              <a:pt x="288934" y="9906"/>
                              <a:pt x="326908" y="7155"/>
                            </a:cubicBezTo>
                            <a:cubicBezTo>
                              <a:pt x="271873" y="3852"/>
                              <a:pt x="216288" y="0"/>
                              <a:pt x="160702" y="0"/>
                            </a:cubicBezTo>
                            <a:close/>
                          </a:path>
                        </a:pathLst>
                      </a:custGeom>
                      <a:solidFill>
                        <a:srgbClr val="6368A1"/>
                      </a:solidFill>
                      <a:ln w="55033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945" name="Freeform: Shape 944">
                        <a:extLst>
                          <a:ext uri="{FF2B5EF4-FFF2-40B4-BE49-F238E27FC236}">
                            <a16:creationId xmlns:a16="http://schemas.microsoft.com/office/drawing/2014/main" id="{857F5D82-77A8-8C5A-6FDB-26D895570DF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09353" y="6168086"/>
                        <a:ext cx="64941" cy="71545"/>
                      </a:xfrm>
                      <a:custGeom>
                        <a:avLst/>
                        <a:gdLst>
                          <a:gd name="connsiteX0" fmla="*/ 64941 w 64941"/>
                          <a:gd name="connsiteY0" fmla="*/ 0 h 71545"/>
                          <a:gd name="connsiteX1" fmla="*/ 17061 w 64941"/>
                          <a:gd name="connsiteY1" fmla="*/ 39075 h 71545"/>
                          <a:gd name="connsiteX2" fmla="*/ 0 w 64941"/>
                          <a:gd name="connsiteY2" fmla="*/ 71546 h 71545"/>
                          <a:gd name="connsiteX3" fmla="*/ 25867 w 64941"/>
                          <a:gd name="connsiteY3" fmla="*/ 49532 h 71545"/>
                          <a:gd name="connsiteX4" fmla="*/ 64941 w 64941"/>
                          <a:gd name="connsiteY4" fmla="*/ 0 h 7154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64941" h="71545">
                            <a:moveTo>
                              <a:pt x="64941" y="0"/>
                            </a:moveTo>
                            <a:cubicBezTo>
                              <a:pt x="64941" y="0"/>
                              <a:pt x="33571" y="22564"/>
                              <a:pt x="17061" y="39075"/>
                            </a:cubicBezTo>
                            <a:cubicBezTo>
                              <a:pt x="550" y="55035"/>
                              <a:pt x="0" y="71546"/>
                              <a:pt x="0" y="71546"/>
                            </a:cubicBezTo>
                            <a:lnTo>
                              <a:pt x="25867" y="49532"/>
                            </a:lnTo>
                            <a:lnTo>
                              <a:pt x="64941" y="0"/>
                            </a:lnTo>
                            <a:close/>
                          </a:path>
                        </a:pathLst>
                      </a:custGeom>
                      <a:solidFill>
                        <a:srgbClr val="6368A1">
                          <a:alpha val="50000"/>
                        </a:srgbClr>
                      </a:solidFill>
                      <a:ln w="55033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946" name="Freeform: Shape 945">
                        <a:extLst>
                          <a:ext uri="{FF2B5EF4-FFF2-40B4-BE49-F238E27FC236}">
                            <a16:creationId xmlns:a16="http://schemas.microsoft.com/office/drawing/2014/main" id="{19695B57-7D1E-AFBF-4A26-7F4E09B361F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133182" y="6154327"/>
                        <a:ext cx="64941" cy="89707"/>
                      </a:xfrm>
                      <a:custGeom>
                        <a:avLst/>
                        <a:gdLst>
                          <a:gd name="connsiteX0" fmla="*/ 64941 w 64941"/>
                          <a:gd name="connsiteY0" fmla="*/ 0 h 89707"/>
                          <a:gd name="connsiteX1" fmla="*/ 17061 w 64941"/>
                          <a:gd name="connsiteY1" fmla="*/ 48981 h 89707"/>
                          <a:gd name="connsiteX2" fmla="*/ 0 w 64941"/>
                          <a:gd name="connsiteY2" fmla="*/ 89707 h 89707"/>
                          <a:gd name="connsiteX3" fmla="*/ 44578 w 64941"/>
                          <a:gd name="connsiteY3" fmla="*/ 63841 h 89707"/>
                          <a:gd name="connsiteX4" fmla="*/ 64941 w 64941"/>
                          <a:gd name="connsiteY4" fmla="*/ 0 h 8970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64941" h="89707">
                            <a:moveTo>
                              <a:pt x="64941" y="0"/>
                            </a:moveTo>
                            <a:cubicBezTo>
                              <a:pt x="64941" y="0"/>
                              <a:pt x="33571" y="29169"/>
                              <a:pt x="17061" y="48981"/>
                            </a:cubicBezTo>
                            <a:cubicBezTo>
                              <a:pt x="550" y="69344"/>
                              <a:pt x="0" y="89707"/>
                              <a:pt x="0" y="89707"/>
                            </a:cubicBezTo>
                            <a:lnTo>
                              <a:pt x="44578" y="63841"/>
                            </a:lnTo>
                            <a:lnTo>
                              <a:pt x="64941" y="0"/>
                            </a:lnTo>
                            <a:close/>
                          </a:path>
                        </a:pathLst>
                      </a:custGeom>
                      <a:solidFill>
                        <a:srgbClr val="6368A1">
                          <a:alpha val="50000"/>
                        </a:srgbClr>
                      </a:solidFill>
                      <a:ln w="55033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947" name="Freeform: Shape 946">
                        <a:extLst>
                          <a:ext uri="{FF2B5EF4-FFF2-40B4-BE49-F238E27FC236}">
                            <a16:creationId xmlns:a16="http://schemas.microsoft.com/office/drawing/2014/main" id="{427AC979-5AD7-36BA-7492-2649C268626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339013" y="6149374"/>
                        <a:ext cx="25588" cy="64941"/>
                      </a:xfrm>
                      <a:custGeom>
                        <a:avLst/>
                        <a:gdLst>
                          <a:gd name="connsiteX0" fmla="*/ 11557 w 25588"/>
                          <a:gd name="connsiteY0" fmla="*/ 0 h 64941"/>
                          <a:gd name="connsiteX1" fmla="*/ 24766 w 25588"/>
                          <a:gd name="connsiteY1" fmla="*/ 36323 h 64941"/>
                          <a:gd name="connsiteX2" fmla="*/ 20363 w 25588"/>
                          <a:gd name="connsiteY2" fmla="*/ 64941 h 64941"/>
                          <a:gd name="connsiteX3" fmla="*/ 0 w 25588"/>
                          <a:gd name="connsiteY3" fmla="*/ 44578 h 64941"/>
                          <a:gd name="connsiteX4" fmla="*/ 11557 w 25588"/>
                          <a:gd name="connsiteY4" fmla="*/ 0 h 6494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5588" h="64941">
                            <a:moveTo>
                              <a:pt x="11557" y="0"/>
                            </a:moveTo>
                            <a:cubicBezTo>
                              <a:pt x="11557" y="0"/>
                              <a:pt x="21464" y="21464"/>
                              <a:pt x="24766" y="36323"/>
                            </a:cubicBezTo>
                            <a:cubicBezTo>
                              <a:pt x="28068" y="51183"/>
                              <a:pt x="20363" y="64941"/>
                              <a:pt x="20363" y="64941"/>
                            </a:cubicBezTo>
                            <a:lnTo>
                              <a:pt x="0" y="44578"/>
                            </a:lnTo>
                            <a:lnTo>
                              <a:pt x="11557" y="0"/>
                            </a:lnTo>
                            <a:close/>
                          </a:path>
                        </a:pathLst>
                      </a:custGeom>
                      <a:solidFill>
                        <a:srgbClr val="6368A1">
                          <a:alpha val="50000"/>
                        </a:srgbClr>
                      </a:solidFill>
                      <a:ln w="55033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948" name="Freeform: Shape 947">
                        <a:extLst>
                          <a:ext uri="{FF2B5EF4-FFF2-40B4-BE49-F238E27FC236}">
                            <a16:creationId xmlns:a16="http://schemas.microsoft.com/office/drawing/2014/main" id="{0771BC62-DB21-B54E-55EE-98AD0083A1A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525031" y="6188449"/>
                        <a:ext cx="44578" cy="61639"/>
                      </a:xfrm>
                      <a:custGeom>
                        <a:avLst/>
                        <a:gdLst>
                          <a:gd name="connsiteX0" fmla="*/ 0 w 44578"/>
                          <a:gd name="connsiteY0" fmla="*/ 0 h 61639"/>
                          <a:gd name="connsiteX1" fmla="*/ 33021 w 44578"/>
                          <a:gd name="connsiteY1" fmla="*/ 33571 h 61639"/>
                          <a:gd name="connsiteX2" fmla="*/ 44579 w 44578"/>
                          <a:gd name="connsiteY2" fmla="*/ 61639 h 61639"/>
                          <a:gd name="connsiteX3" fmla="*/ 13759 w 44578"/>
                          <a:gd name="connsiteY3" fmla="*/ 44028 h 61639"/>
                          <a:gd name="connsiteX4" fmla="*/ 0 w 44578"/>
                          <a:gd name="connsiteY4" fmla="*/ 0 h 6163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44578" h="61639">
                            <a:moveTo>
                              <a:pt x="0" y="0"/>
                            </a:moveTo>
                            <a:cubicBezTo>
                              <a:pt x="0" y="0"/>
                              <a:pt x="22014" y="19813"/>
                              <a:pt x="33021" y="33571"/>
                            </a:cubicBezTo>
                            <a:cubicBezTo>
                              <a:pt x="44028" y="47330"/>
                              <a:pt x="44579" y="61639"/>
                              <a:pt x="44579" y="61639"/>
                            </a:cubicBezTo>
                            <a:lnTo>
                              <a:pt x="13759" y="44028"/>
                            </a:ln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solidFill>
                        <a:srgbClr val="6368A1">
                          <a:alpha val="50000"/>
                        </a:srgbClr>
                      </a:solidFill>
                      <a:ln w="55033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949" name="Freeform: Shape 948">
                        <a:extLst>
                          <a:ext uri="{FF2B5EF4-FFF2-40B4-BE49-F238E27FC236}">
                            <a16:creationId xmlns:a16="http://schemas.microsoft.com/office/drawing/2014/main" id="{20826B08-4A6F-E869-27F8-401D05E273A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548696" y="6169737"/>
                        <a:ext cx="21463" cy="29718"/>
                      </a:xfrm>
                      <a:custGeom>
                        <a:avLst/>
                        <a:gdLst>
                          <a:gd name="connsiteX0" fmla="*/ 0 w 21463"/>
                          <a:gd name="connsiteY0" fmla="*/ 0 h 29718"/>
                          <a:gd name="connsiteX1" fmla="*/ 15960 w 21463"/>
                          <a:gd name="connsiteY1" fmla="*/ 15960 h 29718"/>
                          <a:gd name="connsiteX2" fmla="*/ 21464 w 21463"/>
                          <a:gd name="connsiteY2" fmla="*/ 29719 h 29718"/>
                          <a:gd name="connsiteX3" fmla="*/ 6604 w 21463"/>
                          <a:gd name="connsiteY3" fmla="*/ 20913 h 29718"/>
                          <a:gd name="connsiteX4" fmla="*/ 0 w 21463"/>
                          <a:gd name="connsiteY4" fmla="*/ 0 h 2971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1463" h="29718">
                            <a:moveTo>
                              <a:pt x="0" y="0"/>
                            </a:moveTo>
                            <a:cubicBezTo>
                              <a:pt x="0" y="0"/>
                              <a:pt x="10457" y="9356"/>
                              <a:pt x="15960" y="15960"/>
                            </a:cubicBezTo>
                            <a:cubicBezTo>
                              <a:pt x="21464" y="22564"/>
                              <a:pt x="21464" y="29719"/>
                              <a:pt x="21464" y="29719"/>
                            </a:cubicBezTo>
                            <a:lnTo>
                              <a:pt x="6604" y="20913"/>
                            </a:ln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solidFill>
                        <a:srgbClr val="6368A1">
                          <a:alpha val="50000"/>
                        </a:srgbClr>
                      </a:solidFill>
                      <a:ln w="55033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950" name="Freeform: Shape 949">
                        <a:extLst>
                          <a:ext uri="{FF2B5EF4-FFF2-40B4-BE49-F238E27FC236}">
                            <a16:creationId xmlns:a16="http://schemas.microsoft.com/office/drawing/2014/main" id="{77116D41-AC88-A47A-BB1C-5B5E6BC0F08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176109" y="6224772"/>
                        <a:ext cx="21463" cy="30269"/>
                      </a:xfrm>
                      <a:custGeom>
                        <a:avLst/>
                        <a:gdLst>
                          <a:gd name="connsiteX0" fmla="*/ 21464 w 21463"/>
                          <a:gd name="connsiteY0" fmla="*/ 0 h 30269"/>
                          <a:gd name="connsiteX1" fmla="*/ 13759 w 21463"/>
                          <a:gd name="connsiteY1" fmla="*/ 17611 h 30269"/>
                          <a:gd name="connsiteX2" fmla="*/ 1101 w 21463"/>
                          <a:gd name="connsiteY2" fmla="*/ 30269 h 30269"/>
                          <a:gd name="connsiteX3" fmla="*/ 0 w 21463"/>
                          <a:gd name="connsiteY3" fmla="*/ 19813 h 30269"/>
                          <a:gd name="connsiteX4" fmla="*/ 21464 w 21463"/>
                          <a:gd name="connsiteY4" fmla="*/ 0 h 3026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1463" h="30269">
                            <a:moveTo>
                              <a:pt x="21464" y="0"/>
                            </a:moveTo>
                            <a:cubicBezTo>
                              <a:pt x="21464" y="0"/>
                              <a:pt x="17611" y="10457"/>
                              <a:pt x="13759" y="17611"/>
                            </a:cubicBezTo>
                            <a:cubicBezTo>
                              <a:pt x="9906" y="24215"/>
                              <a:pt x="1101" y="30269"/>
                              <a:pt x="1101" y="30269"/>
                            </a:cubicBezTo>
                            <a:lnTo>
                              <a:pt x="0" y="19813"/>
                            </a:lnTo>
                            <a:lnTo>
                              <a:pt x="21464" y="0"/>
                            </a:lnTo>
                            <a:close/>
                          </a:path>
                        </a:pathLst>
                      </a:custGeom>
                      <a:solidFill>
                        <a:srgbClr val="6368A1">
                          <a:alpha val="50000"/>
                        </a:srgbClr>
                      </a:solidFill>
                      <a:ln w="55033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951" name="Freeform: Shape 950">
                        <a:extLst>
                          <a:ext uri="{FF2B5EF4-FFF2-40B4-BE49-F238E27FC236}">
                            <a16:creationId xmlns:a16="http://schemas.microsoft.com/office/drawing/2014/main" id="{81D222DF-1189-0BC6-F645-962F073FA5D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79247" y="6154878"/>
                        <a:ext cx="22014" cy="30269"/>
                      </a:xfrm>
                      <a:custGeom>
                        <a:avLst/>
                        <a:gdLst>
                          <a:gd name="connsiteX0" fmla="*/ 22014 w 22014"/>
                          <a:gd name="connsiteY0" fmla="*/ 0 h 30269"/>
                          <a:gd name="connsiteX1" fmla="*/ 14309 w 22014"/>
                          <a:gd name="connsiteY1" fmla="*/ 17611 h 30269"/>
                          <a:gd name="connsiteX2" fmla="*/ 1651 w 22014"/>
                          <a:gd name="connsiteY2" fmla="*/ 30269 h 30269"/>
                          <a:gd name="connsiteX3" fmla="*/ 0 w 22014"/>
                          <a:gd name="connsiteY3" fmla="*/ 19813 h 30269"/>
                          <a:gd name="connsiteX4" fmla="*/ 22014 w 22014"/>
                          <a:gd name="connsiteY4" fmla="*/ 0 h 3026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2014" h="30269">
                            <a:moveTo>
                              <a:pt x="22014" y="0"/>
                            </a:moveTo>
                            <a:cubicBezTo>
                              <a:pt x="22014" y="0"/>
                              <a:pt x="18712" y="10457"/>
                              <a:pt x="14309" y="17611"/>
                            </a:cubicBezTo>
                            <a:cubicBezTo>
                              <a:pt x="9906" y="24215"/>
                              <a:pt x="1651" y="30269"/>
                              <a:pt x="1651" y="30269"/>
                            </a:cubicBezTo>
                            <a:lnTo>
                              <a:pt x="0" y="19813"/>
                            </a:lnTo>
                            <a:lnTo>
                              <a:pt x="22014" y="0"/>
                            </a:lnTo>
                            <a:close/>
                          </a:path>
                        </a:pathLst>
                      </a:custGeom>
                      <a:solidFill>
                        <a:srgbClr val="6368A1">
                          <a:alpha val="50000"/>
                        </a:srgbClr>
                      </a:solidFill>
                      <a:ln w="55033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952" name="Freeform: Shape 951">
                        <a:extLst>
                          <a:ext uri="{FF2B5EF4-FFF2-40B4-BE49-F238E27FC236}">
                            <a16:creationId xmlns:a16="http://schemas.microsoft.com/office/drawing/2014/main" id="{B59AA2EA-2957-03E4-E063-D79EEEC1DA9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622443" y="6137266"/>
                        <a:ext cx="45128" cy="61639"/>
                      </a:xfrm>
                      <a:custGeom>
                        <a:avLst/>
                        <a:gdLst>
                          <a:gd name="connsiteX0" fmla="*/ 0 w 45128"/>
                          <a:gd name="connsiteY0" fmla="*/ 0 h 61639"/>
                          <a:gd name="connsiteX1" fmla="*/ 33021 w 45128"/>
                          <a:gd name="connsiteY1" fmla="*/ 33571 h 61639"/>
                          <a:gd name="connsiteX2" fmla="*/ 45129 w 45128"/>
                          <a:gd name="connsiteY2" fmla="*/ 61639 h 61639"/>
                          <a:gd name="connsiteX3" fmla="*/ 13759 w 45128"/>
                          <a:gd name="connsiteY3" fmla="*/ 43478 h 61639"/>
                          <a:gd name="connsiteX4" fmla="*/ 0 w 45128"/>
                          <a:gd name="connsiteY4" fmla="*/ 0 h 6163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45128" h="61639">
                            <a:moveTo>
                              <a:pt x="0" y="0"/>
                            </a:moveTo>
                            <a:cubicBezTo>
                              <a:pt x="0" y="0"/>
                              <a:pt x="22014" y="19813"/>
                              <a:pt x="33021" y="33571"/>
                            </a:cubicBezTo>
                            <a:cubicBezTo>
                              <a:pt x="44578" y="47330"/>
                              <a:pt x="45129" y="61639"/>
                              <a:pt x="45129" y="61639"/>
                            </a:cubicBezTo>
                            <a:lnTo>
                              <a:pt x="13759" y="43478"/>
                            </a:ln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solidFill>
                        <a:srgbClr val="6368A1">
                          <a:alpha val="50000"/>
                        </a:srgbClr>
                      </a:solidFill>
                      <a:ln w="55033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</p:grpSp>
                <p:sp>
                  <p:nvSpPr>
                    <p:cNvPr id="953" name="Freeform: Shape 952">
                      <a:extLst>
                        <a:ext uri="{FF2B5EF4-FFF2-40B4-BE49-F238E27FC236}">
                          <a16:creationId xmlns:a16="http://schemas.microsoft.com/office/drawing/2014/main" id="{1BF8C11F-81E4-F8A2-E31C-413490C045D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88485" y="6192301"/>
                      <a:ext cx="20363" cy="22564"/>
                    </a:xfrm>
                    <a:custGeom>
                      <a:avLst/>
                      <a:gdLst>
                        <a:gd name="connsiteX0" fmla="*/ 20363 w 20363"/>
                        <a:gd name="connsiteY0" fmla="*/ 22564 h 22564"/>
                        <a:gd name="connsiteX1" fmla="*/ 6054 w 20363"/>
                        <a:gd name="connsiteY1" fmla="*/ 10457 h 22564"/>
                        <a:gd name="connsiteX2" fmla="*/ 0 w 20363"/>
                        <a:gd name="connsiteY2" fmla="*/ 0 h 22564"/>
                        <a:gd name="connsiteX3" fmla="*/ 12658 w 20363"/>
                        <a:gd name="connsiteY3" fmla="*/ 6604 h 22564"/>
                        <a:gd name="connsiteX4" fmla="*/ 20363 w 20363"/>
                        <a:gd name="connsiteY4" fmla="*/ 22564 h 2256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0363" h="22564">
                          <a:moveTo>
                            <a:pt x="20363" y="22564"/>
                          </a:moveTo>
                          <a:cubicBezTo>
                            <a:pt x="20363" y="22564"/>
                            <a:pt x="11557" y="15410"/>
                            <a:pt x="6054" y="10457"/>
                          </a:cubicBezTo>
                          <a:cubicBezTo>
                            <a:pt x="1101" y="5504"/>
                            <a:pt x="0" y="0"/>
                            <a:pt x="0" y="0"/>
                          </a:cubicBezTo>
                          <a:lnTo>
                            <a:pt x="12658" y="6604"/>
                          </a:lnTo>
                          <a:lnTo>
                            <a:pt x="20363" y="22564"/>
                          </a:lnTo>
                          <a:close/>
                        </a:path>
                      </a:pathLst>
                    </a:custGeom>
                    <a:solidFill>
                      <a:srgbClr val="6368A1">
                        <a:alpha val="50000"/>
                      </a:srgbClr>
                    </a:solidFill>
                    <a:ln w="5503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</p:grpSp>
              <p:grpSp>
                <p:nvGrpSpPr>
                  <p:cNvPr id="954" name="Graphic 734">
                    <a:extLst>
                      <a:ext uri="{FF2B5EF4-FFF2-40B4-BE49-F238E27FC236}">
                        <a16:creationId xmlns:a16="http://schemas.microsoft.com/office/drawing/2014/main" id="{4876BB57-CCE9-70F9-53B8-5B7631546A50}"/>
                      </a:ext>
                    </a:extLst>
                  </p:cNvPr>
                  <p:cNvGrpSpPr/>
                  <p:nvPr/>
                </p:nvGrpSpPr>
                <p:grpSpPr>
                  <a:xfrm>
                    <a:off x="1434890" y="6199456"/>
                    <a:ext cx="42459" cy="46182"/>
                    <a:chOff x="1434890" y="6199456"/>
                    <a:chExt cx="42459" cy="46182"/>
                  </a:xfrm>
                  <a:solidFill>
                    <a:srgbClr val="ACB7DF"/>
                  </a:solidFill>
                </p:grpSpPr>
                <p:sp>
                  <p:nvSpPr>
                    <p:cNvPr id="955" name="Freeform: Shape 954">
                      <a:extLst>
                        <a:ext uri="{FF2B5EF4-FFF2-40B4-BE49-F238E27FC236}">
                          <a16:creationId xmlns:a16="http://schemas.microsoft.com/office/drawing/2014/main" id="{05D9EBD8-A0C5-E96A-0123-D316B2F08A9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34890" y="6222014"/>
                      <a:ext cx="22729" cy="18412"/>
                    </a:xfrm>
                    <a:custGeom>
                      <a:avLst/>
                      <a:gdLst>
                        <a:gd name="connsiteX0" fmla="*/ 18596 w 22729"/>
                        <a:gd name="connsiteY0" fmla="*/ 3309 h 18412"/>
                        <a:gd name="connsiteX1" fmla="*/ 3186 w 22729"/>
                        <a:gd name="connsiteY1" fmla="*/ 1658 h 18412"/>
                        <a:gd name="connsiteX2" fmla="*/ 985 w 22729"/>
                        <a:gd name="connsiteY2" fmla="*/ 9363 h 18412"/>
                        <a:gd name="connsiteX3" fmla="*/ 10891 w 22729"/>
                        <a:gd name="connsiteY3" fmla="*/ 18168 h 18412"/>
                        <a:gd name="connsiteX4" fmla="*/ 13642 w 22729"/>
                        <a:gd name="connsiteY4" fmla="*/ 18168 h 18412"/>
                        <a:gd name="connsiteX5" fmla="*/ 21347 w 22729"/>
                        <a:gd name="connsiteY5" fmla="*/ 15416 h 18412"/>
                        <a:gd name="connsiteX6" fmla="*/ 18596 w 22729"/>
                        <a:gd name="connsiteY6" fmla="*/ 3309 h 1841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22729" h="18412">
                          <a:moveTo>
                            <a:pt x="18596" y="3309"/>
                          </a:moveTo>
                          <a:cubicBezTo>
                            <a:pt x="15844" y="557"/>
                            <a:pt x="8689" y="-1644"/>
                            <a:pt x="3186" y="1658"/>
                          </a:cubicBezTo>
                          <a:cubicBezTo>
                            <a:pt x="-1217" y="3859"/>
                            <a:pt x="-116" y="6611"/>
                            <a:pt x="985" y="9363"/>
                          </a:cubicBezTo>
                          <a:cubicBezTo>
                            <a:pt x="1535" y="12114"/>
                            <a:pt x="4287" y="16517"/>
                            <a:pt x="10891" y="18168"/>
                          </a:cubicBezTo>
                          <a:cubicBezTo>
                            <a:pt x="11441" y="18719"/>
                            <a:pt x="12542" y="18168"/>
                            <a:pt x="13642" y="18168"/>
                          </a:cubicBezTo>
                          <a:cubicBezTo>
                            <a:pt x="16394" y="18168"/>
                            <a:pt x="19696" y="17067"/>
                            <a:pt x="21347" y="15416"/>
                          </a:cubicBezTo>
                          <a:cubicBezTo>
                            <a:pt x="24650" y="11564"/>
                            <a:pt x="21347" y="6611"/>
                            <a:pt x="18596" y="3309"/>
                          </a:cubicBezTo>
                          <a:close/>
                        </a:path>
                      </a:pathLst>
                    </a:custGeom>
                    <a:solidFill>
                      <a:srgbClr val="ACB7DF"/>
                    </a:solidFill>
                    <a:ln w="5503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956" name="Freeform: Shape 955">
                      <a:extLst>
                        <a:ext uri="{FF2B5EF4-FFF2-40B4-BE49-F238E27FC236}">
                          <a16:creationId xmlns:a16="http://schemas.microsoft.com/office/drawing/2014/main" id="{60167B4F-719A-120F-C97D-57F616C1537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68133" y="6240381"/>
                      <a:ext cx="9093" cy="5257"/>
                    </a:xfrm>
                    <a:custGeom>
                      <a:avLst/>
                      <a:gdLst>
                        <a:gd name="connsiteX0" fmla="*/ 7917 w 9093"/>
                        <a:gd name="connsiteY0" fmla="*/ 1452 h 5257"/>
                        <a:gd name="connsiteX1" fmla="*/ 212 w 9093"/>
                        <a:gd name="connsiteY1" fmla="*/ 1452 h 5257"/>
                        <a:gd name="connsiteX2" fmla="*/ 7367 w 9093"/>
                        <a:gd name="connsiteY2" fmla="*/ 4754 h 5257"/>
                        <a:gd name="connsiteX3" fmla="*/ 7917 w 9093"/>
                        <a:gd name="connsiteY3" fmla="*/ 1452 h 525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9093" h="5257">
                          <a:moveTo>
                            <a:pt x="7917" y="1452"/>
                          </a:moveTo>
                          <a:cubicBezTo>
                            <a:pt x="5715" y="-199"/>
                            <a:pt x="1863" y="-749"/>
                            <a:pt x="212" y="1452"/>
                          </a:cubicBezTo>
                          <a:cubicBezTo>
                            <a:pt x="-888" y="3653"/>
                            <a:pt x="2413" y="6405"/>
                            <a:pt x="7367" y="4754"/>
                          </a:cubicBezTo>
                          <a:cubicBezTo>
                            <a:pt x="9568" y="3653"/>
                            <a:pt x="9568" y="2553"/>
                            <a:pt x="7917" y="1452"/>
                          </a:cubicBezTo>
                          <a:close/>
                        </a:path>
                      </a:pathLst>
                    </a:custGeom>
                    <a:solidFill>
                      <a:srgbClr val="ACB7DF"/>
                    </a:solidFill>
                    <a:ln w="5503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957" name="Freeform: Shape 956">
                      <a:extLst>
                        <a:ext uri="{FF2B5EF4-FFF2-40B4-BE49-F238E27FC236}">
                          <a16:creationId xmlns:a16="http://schemas.microsoft.com/office/drawing/2014/main" id="{AC306341-1455-2925-D606-660BCD00887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58439" y="6199456"/>
                      <a:ext cx="18910" cy="17465"/>
                    </a:xfrm>
                    <a:custGeom>
                      <a:avLst/>
                      <a:gdLst>
                        <a:gd name="connsiteX0" fmla="*/ 16511 w 18910"/>
                        <a:gd name="connsiteY0" fmla="*/ 4953 h 17465"/>
                        <a:gd name="connsiteX1" fmla="*/ 8255 w 18910"/>
                        <a:gd name="connsiteY1" fmla="*/ 0 h 17465"/>
                        <a:gd name="connsiteX2" fmla="*/ 0 w 18910"/>
                        <a:gd name="connsiteY2" fmla="*/ 9906 h 17465"/>
                        <a:gd name="connsiteX3" fmla="*/ 4403 w 18910"/>
                        <a:gd name="connsiteY3" fmla="*/ 16511 h 17465"/>
                        <a:gd name="connsiteX4" fmla="*/ 18712 w 18910"/>
                        <a:gd name="connsiteY4" fmla="*/ 13208 h 17465"/>
                        <a:gd name="connsiteX5" fmla="*/ 16511 w 18910"/>
                        <a:gd name="connsiteY5" fmla="*/ 4953 h 1746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8910" h="17465">
                          <a:moveTo>
                            <a:pt x="16511" y="4953"/>
                          </a:moveTo>
                          <a:cubicBezTo>
                            <a:pt x="14860" y="2201"/>
                            <a:pt x="12108" y="0"/>
                            <a:pt x="8255" y="0"/>
                          </a:cubicBezTo>
                          <a:cubicBezTo>
                            <a:pt x="1101" y="0"/>
                            <a:pt x="0" y="8255"/>
                            <a:pt x="0" y="9906"/>
                          </a:cubicBezTo>
                          <a:cubicBezTo>
                            <a:pt x="0" y="12108"/>
                            <a:pt x="0" y="14859"/>
                            <a:pt x="4403" y="16511"/>
                          </a:cubicBezTo>
                          <a:cubicBezTo>
                            <a:pt x="10457" y="19262"/>
                            <a:pt x="17611" y="15410"/>
                            <a:pt x="18712" y="13208"/>
                          </a:cubicBezTo>
                          <a:cubicBezTo>
                            <a:pt x="19262" y="11557"/>
                            <a:pt x="18712" y="7705"/>
                            <a:pt x="16511" y="4953"/>
                          </a:cubicBezTo>
                          <a:close/>
                        </a:path>
                      </a:pathLst>
                    </a:custGeom>
                    <a:solidFill>
                      <a:srgbClr val="ACB7DF"/>
                    </a:solidFill>
                    <a:ln w="5503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</p:grpSp>
              <p:grpSp>
                <p:nvGrpSpPr>
                  <p:cNvPr id="958" name="Graphic 734">
                    <a:extLst>
                      <a:ext uri="{FF2B5EF4-FFF2-40B4-BE49-F238E27FC236}">
                        <a16:creationId xmlns:a16="http://schemas.microsoft.com/office/drawing/2014/main" id="{E2C1E00F-839F-77B8-0DF7-91D3D3EE1A62}"/>
                      </a:ext>
                    </a:extLst>
                  </p:cNvPr>
                  <p:cNvGrpSpPr/>
                  <p:nvPr/>
                </p:nvGrpSpPr>
                <p:grpSpPr>
                  <a:xfrm>
                    <a:off x="1211056" y="6192852"/>
                    <a:ext cx="109271" cy="46779"/>
                    <a:chOff x="1211056" y="6192852"/>
                    <a:chExt cx="109271" cy="46779"/>
                  </a:xfrm>
                  <a:solidFill>
                    <a:srgbClr val="ACB7DF"/>
                  </a:solidFill>
                </p:grpSpPr>
                <p:sp>
                  <p:nvSpPr>
                    <p:cNvPr id="959" name="Freeform: Shape 958">
                      <a:extLst>
                        <a:ext uri="{FF2B5EF4-FFF2-40B4-BE49-F238E27FC236}">
                          <a16:creationId xmlns:a16="http://schemas.microsoft.com/office/drawing/2014/main" id="{1A490B45-F2AC-AE92-764D-8BB538EEF33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03301" y="6192852"/>
                      <a:ext cx="17027" cy="13829"/>
                    </a:xfrm>
                    <a:custGeom>
                      <a:avLst/>
                      <a:gdLst>
                        <a:gd name="connsiteX0" fmla="*/ 2141 w 17027"/>
                        <a:gd name="connsiteY0" fmla="*/ 11007 h 13829"/>
                        <a:gd name="connsiteX1" fmla="*/ 13698 w 17027"/>
                        <a:gd name="connsiteY1" fmla="*/ 12658 h 13829"/>
                        <a:gd name="connsiteX2" fmla="*/ 17000 w 17027"/>
                        <a:gd name="connsiteY2" fmla="*/ 6604 h 13829"/>
                        <a:gd name="connsiteX3" fmla="*/ 10947 w 17027"/>
                        <a:gd name="connsiteY3" fmla="*/ 0 h 13829"/>
                        <a:gd name="connsiteX4" fmla="*/ 8745 w 17027"/>
                        <a:gd name="connsiteY4" fmla="*/ 0 h 13829"/>
                        <a:gd name="connsiteX5" fmla="*/ 2141 w 17027"/>
                        <a:gd name="connsiteY5" fmla="*/ 2201 h 13829"/>
                        <a:gd name="connsiteX6" fmla="*/ 2141 w 17027"/>
                        <a:gd name="connsiteY6" fmla="*/ 11007 h 1382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7027" h="13829">
                          <a:moveTo>
                            <a:pt x="2141" y="11007"/>
                          </a:moveTo>
                          <a:cubicBezTo>
                            <a:pt x="3792" y="13759"/>
                            <a:pt x="8745" y="14859"/>
                            <a:pt x="13698" y="12658"/>
                          </a:cubicBezTo>
                          <a:cubicBezTo>
                            <a:pt x="17550" y="11007"/>
                            <a:pt x="17000" y="8806"/>
                            <a:pt x="17000" y="6604"/>
                          </a:cubicBezTo>
                          <a:cubicBezTo>
                            <a:pt x="17000" y="4403"/>
                            <a:pt x="15349" y="550"/>
                            <a:pt x="10947" y="0"/>
                          </a:cubicBezTo>
                          <a:cubicBezTo>
                            <a:pt x="10396" y="0"/>
                            <a:pt x="9846" y="0"/>
                            <a:pt x="8745" y="0"/>
                          </a:cubicBezTo>
                          <a:cubicBezTo>
                            <a:pt x="6544" y="0"/>
                            <a:pt x="3792" y="550"/>
                            <a:pt x="2141" y="2201"/>
                          </a:cubicBezTo>
                          <a:cubicBezTo>
                            <a:pt x="-1712" y="3852"/>
                            <a:pt x="490" y="8255"/>
                            <a:pt x="2141" y="11007"/>
                          </a:cubicBezTo>
                          <a:close/>
                        </a:path>
                      </a:pathLst>
                    </a:custGeom>
                    <a:solidFill>
                      <a:srgbClr val="ACB7DF"/>
                    </a:solidFill>
                    <a:ln w="5503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960" name="Freeform: Shape 959">
                      <a:extLst>
                        <a:ext uri="{FF2B5EF4-FFF2-40B4-BE49-F238E27FC236}">
                          <a16:creationId xmlns:a16="http://schemas.microsoft.com/office/drawing/2014/main" id="{358F2F51-7A09-80E9-68EB-88083F83C98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16662" y="6204113"/>
                      <a:ext cx="7325" cy="4090"/>
                    </a:xfrm>
                    <a:custGeom>
                      <a:avLst/>
                      <a:gdLst>
                        <a:gd name="connsiteX0" fmla="*/ 723 w 7325"/>
                        <a:gd name="connsiteY0" fmla="*/ 3048 h 4090"/>
                        <a:gd name="connsiteX1" fmla="*/ 6777 w 7325"/>
                        <a:gd name="connsiteY1" fmla="*/ 3048 h 4090"/>
                        <a:gd name="connsiteX2" fmla="*/ 1824 w 7325"/>
                        <a:gd name="connsiteY2" fmla="*/ 296 h 4090"/>
                        <a:gd name="connsiteX3" fmla="*/ 723 w 7325"/>
                        <a:gd name="connsiteY3" fmla="*/ 3048 h 40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7325" h="4090">
                          <a:moveTo>
                            <a:pt x="723" y="3048"/>
                          </a:moveTo>
                          <a:cubicBezTo>
                            <a:pt x="1824" y="4149"/>
                            <a:pt x="5126" y="4699"/>
                            <a:pt x="6777" y="3048"/>
                          </a:cubicBezTo>
                          <a:cubicBezTo>
                            <a:pt x="8428" y="1397"/>
                            <a:pt x="6227" y="-804"/>
                            <a:pt x="1824" y="296"/>
                          </a:cubicBezTo>
                          <a:cubicBezTo>
                            <a:pt x="-378" y="847"/>
                            <a:pt x="-378" y="1947"/>
                            <a:pt x="723" y="3048"/>
                          </a:cubicBezTo>
                          <a:close/>
                        </a:path>
                      </a:pathLst>
                    </a:custGeom>
                    <a:solidFill>
                      <a:srgbClr val="ACB7DF"/>
                    </a:solidFill>
                    <a:ln w="5503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961" name="Freeform: Shape 960">
                      <a:extLst>
                        <a:ext uri="{FF2B5EF4-FFF2-40B4-BE49-F238E27FC236}">
                          <a16:creationId xmlns:a16="http://schemas.microsoft.com/office/drawing/2014/main" id="{5D401018-5849-F3FF-57EA-410E8233537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11056" y="6226154"/>
                      <a:ext cx="14483" cy="13477"/>
                    </a:xfrm>
                    <a:custGeom>
                      <a:avLst/>
                      <a:gdLst>
                        <a:gd name="connsiteX0" fmla="*/ 826 w 14483"/>
                        <a:gd name="connsiteY0" fmla="*/ 9625 h 13477"/>
                        <a:gd name="connsiteX1" fmla="*/ 6329 w 14483"/>
                        <a:gd name="connsiteY1" fmla="*/ 13477 h 13477"/>
                        <a:gd name="connsiteX2" fmla="*/ 14034 w 14483"/>
                        <a:gd name="connsiteY2" fmla="*/ 5772 h 13477"/>
                        <a:gd name="connsiteX3" fmla="*/ 12383 w 14483"/>
                        <a:gd name="connsiteY3" fmla="*/ 819 h 13477"/>
                        <a:gd name="connsiteX4" fmla="*/ 826 w 14483"/>
                        <a:gd name="connsiteY4" fmla="*/ 3021 h 13477"/>
                        <a:gd name="connsiteX5" fmla="*/ 826 w 14483"/>
                        <a:gd name="connsiteY5" fmla="*/ 9625 h 1347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4483" h="13477">
                          <a:moveTo>
                            <a:pt x="826" y="9625"/>
                          </a:moveTo>
                          <a:cubicBezTo>
                            <a:pt x="1376" y="11826"/>
                            <a:pt x="3027" y="13477"/>
                            <a:pt x="6329" y="13477"/>
                          </a:cubicBezTo>
                          <a:cubicBezTo>
                            <a:pt x="11833" y="13477"/>
                            <a:pt x="14034" y="7423"/>
                            <a:pt x="14034" y="5772"/>
                          </a:cubicBezTo>
                          <a:cubicBezTo>
                            <a:pt x="14584" y="4121"/>
                            <a:pt x="15135" y="1920"/>
                            <a:pt x="12383" y="819"/>
                          </a:cubicBezTo>
                          <a:cubicBezTo>
                            <a:pt x="7980" y="-1382"/>
                            <a:pt x="1926" y="1370"/>
                            <a:pt x="826" y="3021"/>
                          </a:cubicBezTo>
                          <a:cubicBezTo>
                            <a:pt x="-275" y="4672"/>
                            <a:pt x="-275" y="7423"/>
                            <a:pt x="826" y="9625"/>
                          </a:cubicBezTo>
                          <a:close/>
                        </a:path>
                      </a:pathLst>
                    </a:custGeom>
                    <a:solidFill>
                      <a:srgbClr val="ACB7DF"/>
                    </a:solidFill>
                    <a:ln w="5503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</p:grpSp>
              <p:grpSp>
                <p:nvGrpSpPr>
                  <p:cNvPr id="962" name="Graphic 734">
                    <a:extLst>
                      <a:ext uri="{FF2B5EF4-FFF2-40B4-BE49-F238E27FC236}">
                        <a16:creationId xmlns:a16="http://schemas.microsoft.com/office/drawing/2014/main" id="{1F3359F2-7627-5F53-F432-2890291ED86B}"/>
                      </a:ext>
                    </a:extLst>
                  </p:cNvPr>
                  <p:cNvGrpSpPr/>
                  <p:nvPr/>
                </p:nvGrpSpPr>
                <p:grpSpPr>
                  <a:xfrm>
                    <a:off x="1077456" y="6140903"/>
                    <a:ext cx="106845" cy="68497"/>
                    <a:chOff x="1077456" y="6140903"/>
                    <a:chExt cx="106845" cy="68497"/>
                  </a:xfrm>
                  <a:solidFill>
                    <a:srgbClr val="ACB7DF"/>
                  </a:solidFill>
                </p:grpSpPr>
                <p:sp>
                  <p:nvSpPr>
                    <p:cNvPr id="963" name="Freeform: Shape 962">
                      <a:extLst>
                        <a:ext uri="{FF2B5EF4-FFF2-40B4-BE49-F238E27FC236}">
                          <a16:creationId xmlns:a16="http://schemas.microsoft.com/office/drawing/2014/main" id="{36D22D5C-4CAD-A2BD-314A-C17A5EA0EF5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66753" y="6140903"/>
                      <a:ext cx="17548" cy="13993"/>
                    </a:xfrm>
                    <a:custGeom>
                      <a:avLst/>
                      <a:gdLst>
                        <a:gd name="connsiteX0" fmla="*/ 0 w 17548"/>
                        <a:gd name="connsiteY0" fmla="*/ 10122 h 13993"/>
                        <a:gd name="connsiteX1" fmla="*/ 9906 w 17548"/>
                        <a:gd name="connsiteY1" fmla="*/ 13424 h 13993"/>
                        <a:gd name="connsiteX2" fmla="*/ 16510 w 17548"/>
                        <a:gd name="connsiteY2" fmla="*/ 7921 h 13993"/>
                        <a:gd name="connsiteX3" fmla="*/ 14859 w 17548"/>
                        <a:gd name="connsiteY3" fmla="*/ 766 h 13993"/>
                        <a:gd name="connsiteX4" fmla="*/ 13208 w 17548"/>
                        <a:gd name="connsiteY4" fmla="*/ 216 h 13993"/>
                        <a:gd name="connsiteX5" fmla="*/ 5503 w 17548"/>
                        <a:gd name="connsiteY5" fmla="*/ 1317 h 13993"/>
                        <a:gd name="connsiteX6" fmla="*/ 0 w 17548"/>
                        <a:gd name="connsiteY6" fmla="*/ 10122 h 1399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7548" h="13993">
                          <a:moveTo>
                            <a:pt x="0" y="10122"/>
                          </a:moveTo>
                          <a:cubicBezTo>
                            <a:pt x="0" y="12874"/>
                            <a:pt x="4402" y="15075"/>
                            <a:pt x="9906" y="13424"/>
                          </a:cubicBezTo>
                          <a:cubicBezTo>
                            <a:pt x="14309" y="12324"/>
                            <a:pt x="15410" y="10122"/>
                            <a:pt x="16510" y="7921"/>
                          </a:cubicBezTo>
                          <a:cubicBezTo>
                            <a:pt x="17611" y="5719"/>
                            <a:pt x="18712" y="2417"/>
                            <a:pt x="14859" y="766"/>
                          </a:cubicBezTo>
                          <a:cubicBezTo>
                            <a:pt x="14309" y="766"/>
                            <a:pt x="13759" y="216"/>
                            <a:pt x="13208" y="216"/>
                          </a:cubicBezTo>
                          <a:cubicBezTo>
                            <a:pt x="11007" y="-334"/>
                            <a:pt x="8255" y="216"/>
                            <a:pt x="5503" y="1317"/>
                          </a:cubicBezTo>
                          <a:cubicBezTo>
                            <a:pt x="1101" y="3518"/>
                            <a:pt x="0" y="7370"/>
                            <a:pt x="0" y="10122"/>
                          </a:cubicBezTo>
                          <a:close/>
                        </a:path>
                      </a:pathLst>
                    </a:custGeom>
                    <a:solidFill>
                      <a:srgbClr val="ACB7DF"/>
                    </a:solidFill>
                    <a:ln w="5503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964" name="Freeform: Shape 963">
                      <a:extLst>
                        <a:ext uri="{FF2B5EF4-FFF2-40B4-BE49-F238E27FC236}">
                          <a16:creationId xmlns:a16="http://schemas.microsoft.com/office/drawing/2014/main" id="{5D6B2528-318B-E6F9-AE17-AAC76A49AE8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00711" y="6175169"/>
                      <a:ext cx="6734" cy="4216"/>
                    </a:xfrm>
                    <a:custGeom>
                      <a:avLst/>
                      <a:gdLst>
                        <a:gd name="connsiteX0" fmla="*/ 0 w 6734"/>
                        <a:gd name="connsiteY0" fmla="*/ 2824 h 4216"/>
                        <a:gd name="connsiteX1" fmla="*/ 5503 w 6734"/>
                        <a:gd name="connsiteY1" fmla="*/ 3374 h 4216"/>
                        <a:gd name="connsiteX2" fmla="*/ 2201 w 6734"/>
                        <a:gd name="connsiteY2" fmla="*/ 72 h 4216"/>
                        <a:gd name="connsiteX3" fmla="*/ 0 w 6734"/>
                        <a:gd name="connsiteY3" fmla="*/ 2824 h 421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6734" h="4216">
                          <a:moveTo>
                            <a:pt x="0" y="2824"/>
                          </a:moveTo>
                          <a:cubicBezTo>
                            <a:pt x="550" y="3924"/>
                            <a:pt x="2752" y="5025"/>
                            <a:pt x="5503" y="3374"/>
                          </a:cubicBezTo>
                          <a:cubicBezTo>
                            <a:pt x="7705" y="2273"/>
                            <a:pt x="7155" y="-478"/>
                            <a:pt x="2201" y="72"/>
                          </a:cubicBezTo>
                          <a:cubicBezTo>
                            <a:pt x="550" y="622"/>
                            <a:pt x="0" y="1723"/>
                            <a:pt x="0" y="2824"/>
                          </a:cubicBezTo>
                          <a:close/>
                        </a:path>
                      </a:pathLst>
                    </a:custGeom>
                    <a:solidFill>
                      <a:srgbClr val="ACB7DF"/>
                    </a:solidFill>
                    <a:ln w="5503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965" name="Freeform: Shape 964">
                      <a:extLst>
                        <a:ext uri="{FF2B5EF4-FFF2-40B4-BE49-F238E27FC236}">
                          <a16:creationId xmlns:a16="http://schemas.microsoft.com/office/drawing/2014/main" id="{E48BC884-5F2C-9FF9-F19E-DC1ECA52D86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77456" y="6196500"/>
                      <a:ext cx="16798" cy="12901"/>
                    </a:xfrm>
                    <a:custGeom>
                      <a:avLst/>
                      <a:gdLst>
                        <a:gd name="connsiteX0" fmla="*/ 140 w 16798"/>
                        <a:gd name="connsiteY0" fmla="*/ 8460 h 12901"/>
                        <a:gd name="connsiteX1" fmla="*/ 2892 w 16798"/>
                        <a:gd name="connsiteY1" fmla="*/ 12863 h 12901"/>
                        <a:gd name="connsiteX2" fmla="*/ 15000 w 16798"/>
                        <a:gd name="connsiteY2" fmla="*/ 6259 h 12901"/>
                        <a:gd name="connsiteX3" fmla="*/ 16100 w 16798"/>
                        <a:gd name="connsiteY3" fmla="*/ 1305 h 12901"/>
                        <a:gd name="connsiteX4" fmla="*/ 3442 w 16798"/>
                        <a:gd name="connsiteY4" fmla="*/ 2406 h 12901"/>
                        <a:gd name="connsiteX5" fmla="*/ 140 w 16798"/>
                        <a:gd name="connsiteY5" fmla="*/ 8460 h 1290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6798" h="12901">
                          <a:moveTo>
                            <a:pt x="140" y="8460"/>
                          </a:moveTo>
                          <a:cubicBezTo>
                            <a:pt x="-410" y="10661"/>
                            <a:pt x="691" y="12312"/>
                            <a:pt x="2892" y="12863"/>
                          </a:cubicBezTo>
                          <a:cubicBezTo>
                            <a:pt x="7845" y="13413"/>
                            <a:pt x="13899" y="7910"/>
                            <a:pt x="15000" y="6259"/>
                          </a:cubicBezTo>
                          <a:cubicBezTo>
                            <a:pt x="16100" y="4608"/>
                            <a:pt x="17751" y="2406"/>
                            <a:pt x="16100" y="1305"/>
                          </a:cubicBezTo>
                          <a:cubicBezTo>
                            <a:pt x="13349" y="-1446"/>
                            <a:pt x="6194" y="755"/>
                            <a:pt x="3442" y="2406"/>
                          </a:cubicBezTo>
                          <a:cubicBezTo>
                            <a:pt x="2342" y="3507"/>
                            <a:pt x="691" y="6259"/>
                            <a:pt x="140" y="8460"/>
                          </a:cubicBezTo>
                          <a:close/>
                        </a:path>
                      </a:pathLst>
                    </a:custGeom>
                    <a:solidFill>
                      <a:srgbClr val="ACB7DF"/>
                    </a:solidFill>
                    <a:ln w="5503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</p:grpSp>
              <p:grpSp>
                <p:nvGrpSpPr>
                  <p:cNvPr id="966" name="Graphic 734">
                    <a:extLst>
                      <a:ext uri="{FF2B5EF4-FFF2-40B4-BE49-F238E27FC236}">
                        <a16:creationId xmlns:a16="http://schemas.microsoft.com/office/drawing/2014/main" id="{C235029C-9B1C-BFBA-0A45-8DE5B867B71F}"/>
                      </a:ext>
                    </a:extLst>
                  </p:cNvPr>
                  <p:cNvGrpSpPr/>
                  <p:nvPr/>
                </p:nvGrpSpPr>
                <p:grpSpPr>
                  <a:xfrm>
                    <a:off x="1507058" y="6125413"/>
                    <a:ext cx="145680" cy="101080"/>
                    <a:chOff x="1507058" y="6125413"/>
                    <a:chExt cx="145680" cy="101080"/>
                  </a:xfrm>
                  <a:solidFill>
                    <a:srgbClr val="ACB7DF"/>
                  </a:solidFill>
                </p:grpSpPr>
                <p:sp>
                  <p:nvSpPr>
                    <p:cNvPr id="967" name="Freeform: Shape 966">
                      <a:extLst>
                        <a:ext uri="{FF2B5EF4-FFF2-40B4-BE49-F238E27FC236}">
                          <a16:creationId xmlns:a16="http://schemas.microsoft.com/office/drawing/2014/main" id="{58961EDA-CD6A-C160-75A8-761F6D1EAD2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35947" y="6212114"/>
                      <a:ext cx="16792" cy="14379"/>
                    </a:xfrm>
                    <a:custGeom>
                      <a:avLst/>
                      <a:gdLst>
                        <a:gd name="connsiteX0" fmla="*/ 1906 w 16792"/>
                        <a:gd name="connsiteY0" fmla="*/ 11557 h 14379"/>
                        <a:gd name="connsiteX1" fmla="*/ 13464 w 16792"/>
                        <a:gd name="connsiteY1" fmla="*/ 13208 h 14379"/>
                        <a:gd name="connsiteX2" fmla="*/ 16766 w 16792"/>
                        <a:gd name="connsiteY2" fmla="*/ 7155 h 14379"/>
                        <a:gd name="connsiteX3" fmla="*/ 10712 w 16792"/>
                        <a:gd name="connsiteY3" fmla="*/ 0 h 14379"/>
                        <a:gd name="connsiteX4" fmla="*/ 8511 w 16792"/>
                        <a:gd name="connsiteY4" fmla="*/ 0 h 14379"/>
                        <a:gd name="connsiteX5" fmla="*/ 1906 w 16792"/>
                        <a:gd name="connsiteY5" fmla="*/ 1651 h 14379"/>
                        <a:gd name="connsiteX6" fmla="*/ 1906 w 16792"/>
                        <a:gd name="connsiteY6" fmla="*/ 11557 h 1437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6792" h="14379">
                          <a:moveTo>
                            <a:pt x="1906" y="11557"/>
                          </a:moveTo>
                          <a:cubicBezTo>
                            <a:pt x="3557" y="14309"/>
                            <a:pt x="8511" y="15410"/>
                            <a:pt x="13464" y="13208"/>
                          </a:cubicBezTo>
                          <a:cubicBezTo>
                            <a:pt x="17316" y="11557"/>
                            <a:pt x="16766" y="9356"/>
                            <a:pt x="16766" y="7155"/>
                          </a:cubicBezTo>
                          <a:cubicBezTo>
                            <a:pt x="16766" y="4953"/>
                            <a:pt x="15115" y="1101"/>
                            <a:pt x="10712" y="0"/>
                          </a:cubicBezTo>
                          <a:cubicBezTo>
                            <a:pt x="10162" y="0"/>
                            <a:pt x="9611" y="0"/>
                            <a:pt x="8511" y="0"/>
                          </a:cubicBezTo>
                          <a:cubicBezTo>
                            <a:pt x="6309" y="0"/>
                            <a:pt x="3557" y="550"/>
                            <a:pt x="1906" y="1651"/>
                          </a:cubicBezTo>
                          <a:cubicBezTo>
                            <a:pt x="-1396" y="4953"/>
                            <a:pt x="255" y="8806"/>
                            <a:pt x="1906" y="11557"/>
                          </a:cubicBezTo>
                          <a:close/>
                        </a:path>
                      </a:pathLst>
                    </a:custGeom>
                    <a:solidFill>
                      <a:srgbClr val="ACB7DF"/>
                    </a:solidFill>
                    <a:ln w="5503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968" name="Freeform: Shape 967">
                      <a:extLst>
                        <a:ext uri="{FF2B5EF4-FFF2-40B4-BE49-F238E27FC236}">
                          <a16:creationId xmlns:a16="http://schemas.microsoft.com/office/drawing/2014/main" id="{20ED8628-C453-5FD7-6623-52A599EEA76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12751" y="6125413"/>
                      <a:ext cx="7324" cy="4318"/>
                    </a:xfrm>
                    <a:custGeom>
                      <a:avLst/>
                      <a:gdLst>
                        <a:gd name="connsiteX0" fmla="*/ 723 w 7324"/>
                        <a:gd name="connsiteY0" fmla="*/ 3048 h 4318"/>
                        <a:gd name="connsiteX1" fmla="*/ 6777 w 7324"/>
                        <a:gd name="connsiteY1" fmla="*/ 3048 h 4318"/>
                        <a:gd name="connsiteX2" fmla="*/ 1824 w 7324"/>
                        <a:gd name="connsiteY2" fmla="*/ 296 h 4318"/>
                        <a:gd name="connsiteX3" fmla="*/ 723 w 7324"/>
                        <a:gd name="connsiteY3" fmla="*/ 3048 h 431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7324" h="4318">
                          <a:moveTo>
                            <a:pt x="723" y="3048"/>
                          </a:moveTo>
                          <a:cubicBezTo>
                            <a:pt x="1824" y="4149"/>
                            <a:pt x="5126" y="5249"/>
                            <a:pt x="6777" y="3048"/>
                          </a:cubicBezTo>
                          <a:cubicBezTo>
                            <a:pt x="8428" y="1397"/>
                            <a:pt x="6226" y="-804"/>
                            <a:pt x="1824" y="296"/>
                          </a:cubicBezTo>
                          <a:cubicBezTo>
                            <a:pt x="-378" y="1397"/>
                            <a:pt x="-378" y="2498"/>
                            <a:pt x="723" y="3048"/>
                          </a:cubicBezTo>
                          <a:close/>
                        </a:path>
                      </a:pathLst>
                    </a:custGeom>
                    <a:solidFill>
                      <a:srgbClr val="ACB7DF"/>
                    </a:solidFill>
                    <a:ln w="5503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969" name="Freeform: Shape 968">
                      <a:extLst>
                        <a:ext uri="{FF2B5EF4-FFF2-40B4-BE49-F238E27FC236}">
                          <a16:creationId xmlns:a16="http://schemas.microsoft.com/office/drawing/2014/main" id="{2BCE9594-EB69-E6C8-6E71-E76A2B3AF0E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07058" y="6148555"/>
                      <a:ext cx="14536" cy="12959"/>
                    </a:xfrm>
                    <a:custGeom>
                      <a:avLst/>
                      <a:gdLst>
                        <a:gd name="connsiteX0" fmla="*/ 912 w 14536"/>
                        <a:gd name="connsiteY0" fmla="*/ 9075 h 12959"/>
                        <a:gd name="connsiteX1" fmla="*/ 6415 w 14536"/>
                        <a:gd name="connsiteY1" fmla="*/ 12927 h 12959"/>
                        <a:gd name="connsiteX2" fmla="*/ 14120 w 14536"/>
                        <a:gd name="connsiteY2" fmla="*/ 5772 h 12959"/>
                        <a:gd name="connsiteX3" fmla="*/ 11919 w 14536"/>
                        <a:gd name="connsiteY3" fmla="*/ 819 h 12959"/>
                        <a:gd name="connsiteX4" fmla="*/ 361 w 14536"/>
                        <a:gd name="connsiteY4" fmla="*/ 3021 h 12959"/>
                        <a:gd name="connsiteX5" fmla="*/ 912 w 14536"/>
                        <a:gd name="connsiteY5" fmla="*/ 9075 h 1295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4536" h="12959">
                          <a:moveTo>
                            <a:pt x="912" y="9075"/>
                          </a:moveTo>
                          <a:cubicBezTo>
                            <a:pt x="1462" y="11276"/>
                            <a:pt x="3664" y="12927"/>
                            <a:pt x="6415" y="12927"/>
                          </a:cubicBezTo>
                          <a:cubicBezTo>
                            <a:pt x="11919" y="13477"/>
                            <a:pt x="14120" y="6873"/>
                            <a:pt x="14120" y="5772"/>
                          </a:cubicBezTo>
                          <a:cubicBezTo>
                            <a:pt x="14670" y="4121"/>
                            <a:pt x="15221" y="1920"/>
                            <a:pt x="11919" y="819"/>
                          </a:cubicBezTo>
                          <a:cubicBezTo>
                            <a:pt x="7516" y="-1382"/>
                            <a:pt x="1462" y="1370"/>
                            <a:pt x="361" y="3021"/>
                          </a:cubicBezTo>
                          <a:cubicBezTo>
                            <a:pt x="-189" y="3571"/>
                            <a:pt x="-189" y="6323"/>
                            <a:pt x="912" y="9075"/>
                          </a:cubicBezTo>
                          <a:close/>
                        </a:path>
                      </a:pathLst>
                    </a:custGeom>
                    <a:solidFill>
                      <a:srgbClr val="ACB7DF"/>
                    </a:solidFill>
                    <a:ln w="5503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</p:grpSp>
            </p:grpSp>
          </p:grpSp>
        </p:grpSp>
        <p:grpSp>
          <p:nvGrpSpPr>
            <p:cNvPr id="970" name="Graphic 734">
              <a:extLst>
                <a:ext uri="{FF2B5EF4-FFF2-40B4-BE49-F238E27FC236}">
                  <a16:creationId xmlns:a16="http://schemas.microsoft.com/office/drawing/2014/main" id="{F2E1EC0D-17A6-7D70-8AA5-56AB1E18C245}"/>
                </a:ext>
              </a:extLst>
            </p:cNvPr>
            <p:cNvGrpSpPr/>
            <p:nvPr/>
          </p:nvGrpSpPr>
          <p:grpSpPr>
            <a:xfrm>
              <a:off x="3181350" y="5402058"/>
              <a:ext cx="3223256" cy="1476760"/>
              <a:chOff x="3490882" y="5920979"/>
              <a:chExt cx="6273994" cy="2874479"/>
            </a:xfrm>
          </p:grpSpPr>
          <p:grpSp>
            <p:nvGrpSpPr>
              <p:cNvPr id="971" name="Graphic 734">
                <a:extLst>
                  <a:ext uri="{FF2B5EF4-FFF2-40B4-BE49-F238E27FC236}">
                    <a16:creationId xmlns:a16="http://schemas.microsoft.com/office/drawing/2014/main" id="{7593D41E-B641-0119-35D8-D44F366A30B1}"/>
                  </a:ext>
                </a:extLst>
              </p:cNvPr>
              <p:cNvGrpSpPr/>
              <p:nvPr/>
            </p:nvGrpSpPr>
            <p:grpSpPr>
              <a:xfrm>
                <a:off x="3490882" y="6154327"/>
                <a:ext cx="6273994" cy="2641131"/>
                <a:chOff x="3490882" y="6154327"/>
                <a:chExt cx="6273994" cy="2641131"/>
              </a:xfrm>
            </p:grpSpPr>
            <p:sp>
              <p:nvSpPr>
                <p:cNvPr id="972" name="Freeform: Shape 971">
                  <a:extLst>
                    <a:ext uri="{FF2B5EF4-FFF2-40B4-BE49-F238E27FC236}">
                      <a16:creationId xmlns:a16="http://schemas.microsoft.com/office/drawing/2014/main" id="{3EBA29F6-7173-EF13-288B-893038CE7B7E}"/>
                    </a:ext>
                  </a:extLst>
                </p:cNvPr>
                <p:cNvSpPr/>
                <p:nvPr/>
              </p:nvSpPr>
              <p:spPr>
                <a:xfrm>
                  <a:off x="7705466" y="8070097"/>
                  <a:ext cx="120506" cy="659869"/>
                </a:xfrm>
                <a:custGeom>
                  <a:avLst/>
                  <a:gdLst>
                    <a:gd name="connsiteX0" fmla="*/ 0 w 120506"/>
                    <a:gd name="connsiteY0" fmla="*/ 0 h 659869"/>
                    <a:gd name="connsiteX1" fmla="*/ 116124 w 120506"/>
                    <a:gd name="connsiteY1" fmla="*/ 659870 h 659869"/>
                    <a:gd name="connsiteX2" fmla="*/ 0 w 120506"/>
                    <a:gd name="connsiteY2" fmla="*/ 0 h 6598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0506" h="659869">
                      <a:moveTo>
                        <a:pt x="0" y="0"/>
                      </a:moveTo>
                      <a:lnTo>
                        <a:pt x="116124" y="659870"/>
                      </a:lnTo>
                      <a:cubicBezTo>
                        <a:pt x="116124" y="659870"/>
                        <a:pt x="155198" y="259765"/>
                        <a:pt x="0" y="0"/>
                      </a:cubicBezTo>
                      <a:close/>
                    </a:path>
                  </a:pathLst>
                </a:custGeom>
                <a:solidFill>
                  <a:srgbClr val="A893B7"/>
                </a:solidFill>
                <a:ln w="5503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grpSp>
              <p:nvGrpSpPr>
                <p:cNvPr id="973" name="Graphic 734">
                  <a:extLst>
                    <a:ext uri="{FF2B5EF4-FFF2-40B4-BE49-F238E27FC236}">
                      <a16:creationId xmlns:a16="http://schemas.microsoft.com/office/drawing/2014/main" id="{F36D7AD4-1C87-CEF1-4E94-D5FD1E29460D}"/>
                    </a:ext>
                  </a:extLst>
                </p:cNvPr>
                <p:cNvGrpSpPr/>
                <p:nvPr/>
              </p:nvGrpSpPr>
              <p:grpSpPr>
                <a:xfrm>
                  <a:off x="3490882" y="6154327"/>
                  <a:ext cx="6273994" cy="2641131"/>
                  <a:chOff x="3490882" y="6154327"/>
                  <a:chExt cx="6273994" cy="2641131"/>
                </a:xfrm>
              </p:grpSpPr>
              <p:grpSp>
                <p:nvGrpSpPr>
                  <p:cNvPr id="974" name="Graphic 734">
                    <a:extLst>
                      <a:ext uri="{FF2B5EF4-FFF2-40B4-BE49-F238E27FC236}">
                        <a16:creationId xmlns:a16="http://schemas.microsoft.com/office/drawing/2014/main" id="{65B474EE-186F-3E5E-68F5-2AA5339F692A}"/>
                      </a:ext>
                    </a:extLst>
                  </p:cNvPr>
                  <p:cNvGrpSpPr/>
                  <p:nvPr/>
                </p:nvGrpSpPr>
                <p:grpSpPr>
                  <a:xfrm>
                    <a:off x="3490882" y="6154327"/>
                    <a:ext cx="6273994" cy="2641131"/>
                    <a:chOff x="3490882" y="6154327"/>
                    <a:chExt cx="6273994" cy="2641131"/>
                  </a:xfrm>
                </p:grpSpPr>
                <p:sp>
                  <p:nvSpPr>
                    <p:cNvPr id="975" name="Freeform: Shape 974">
                      <a:extLst>
                        <a:ext uri="{FF2B5EF4-FFF2-40B4-BE49-F238E27FC236}">
                          <a16:creationId xmlns:a16="http://schemas.microsoft.com/office/drawing/2014/main" id="{855ED3B7-4E40-938F-E8B3-E4F322B0854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491433" y="6154327"/>
                      <a:ext cx="6273443" cy="2640580"/>
                    </a:xfrm>
                    <a:custGeom>
                      <a:avLst/>
                      <a:gdLst>
                        <a:gd name="connsiteX0" fmla="*/ 0 w 6273443"/>
                        <a:gd name="connsiteY0" fmla="*/ 0 h 2640580"/>
                        <a:gd name="connsiteX1" fmla="*/ 6273444 w 6273443"/>
                        <a:gd name="connsiteY1" fmla="*/ 0 h 2640580"/>
                        <a:gd name="connsiteX2" fmla="*/ 6273444 w 6273443"/>
                        <a:gd name="connsiteY2" fmla="*/ 2640581 h 2640580"/>
                        <a:gd name="connsiteX3" fmla="*/ 0 w 6273443"/>
                        <a:gd name="connsiteY3" fmla="*/ 2640581 h 264058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6273443" h="2640580">
                          <a:moveTo>
                            <a:pt x="0" y="0"/>
                          </a:moveTo>
                          <a:lnTo>
                            <a:pt x="6273444" y="0"/>
                          </a:lnTo>
                          <a:lnTo>
                            <a:pt x="6273444" y="2640581"/>
                          </a:lnTo>
                          <a:lnTo>
                            <a:pt x="0" y="2640581"/>
                          </a:lnTo>
                          <a:close/>
                        </a:path>
                      </a:pathLst>
                    </a:custGeom>
                    <a:solidFill>
                      <a:srgbClr val="6368A1"/>
                    </a:solidFill>
                    <a:ln w="5503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976" name="Freeform: Shape 975">
                      <a:extLst>
                        <a:ext uri="{FF2B5EF4-FFF2-40B4-BE49-F238E27FC236}">
                          <a16:creationId xmlns:a16="http://schemas.microsoft.com/office/drawing/2014/main" id="{3D153AE1-7743-70F1-18BB-DCDA958A6A3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490882" y="7720074"/>
                      <a:ext cx="6273443" cy="1074834"/>
                    </a:xfrm>
                    <a:custGeom>
                      <a:avLst/>
                      <a:gdLst>
                        <a:gd name="connsiteX0" fmla="*/ 5983409 w 6273443"/>
                        <a:gd name="connsiteY0" fmla="*/ 999436 h 1074834"/>
                        <a:gd name="connsiteX1" fmla="*/ 5717040 w 6273443"/>
                        <a:gd name="connsiteY1" fmla="*/ 927340 h 1074834"/>
                        <a:gd name="connsiteX2" fmla="*/ 5350506 w 6273443"/>
                        <a:gd name="connsiteY2" fmla="*/ 379742 h 1074834"/>
                        <a:gd name="connsiteX3" fmla="*/ 5350506 w 6273443"/>
                        <a:gd name="connsiteY3" fmla="*/ 962012 h 1074834"/>
                        <a:gd name="connsiteX4" fmla="*/ 5183750 w 6273443"/>
                        <a:gd name="connsiteY4" fmla="*/ 1031907 h 1074834"/>
                        <a:gd name="connsiteX5" fmla="*/ 4845835 w 6273443"/>
                        <a:gd name="connsiteY5" fmla="*/ 556955 h 1074834"/>
                        <a:gd name="connsiteX6" fmla="*/ 4580016 w 6273443"/>
                        <a:gd name="connsiteY6" fmla="*/ 904226 h 1074834"/>
                        <a:gd name="connsiteX7" fmla="*/ 4442428 w 6273443"/>
                        <a:gd name="connsiteY7" fmla="*/ 223993 h 1074834"/>
                        <a:gd name="connsiteX8" fmla="*/ 4320801 w 6273443"/>
                        <a:gd name="connsiteY8" fmla="*/ 961462 h 1074834"/>
                        <a:gd name="connsiteX9" fmla="*/ 4124876 w 6273443"/>
                        <a:gd name="connsiteY9" fmla="*/ 719308 h 1074834"/>
                        <a:gd name="connsiteX10" fmla="*/ 3562418 w 6273443"/>
                        <a:gd name="connsiteY10" fmla="*/ 0 h 1074834"/>
                        <a:gd name="connsiteX11" fmla="*/ 3336224 w 6273443"/>
                        <a:gd name="connsiteY11" fmla="*/ 881111 h 1074834"/>
                        <a:gd name="connsiteX12" fmla="*/ 2909152 w 6273443"/>
                        <a:gd name="connsiteY12" fmla="*/ 961462 h 1074834"/>
                        <a:gd name="connsiteX13" fmla="*/ 2627923 w 6273443"/>
                        <a:gd name="connsiteY13" fmla="*/ 72646 h 1074834"/>
                        <a:gd name="connsiteX14" fmla="*/ 2454012 w 6273443"/>
                        <a:gd name="connsiteY14" fmla="*/ 791954 h 1074834"/>
                        <a:gd name="connsiteX15" fmla="*/ 2207455 w 6273443"/>
                        <a:gd name="connsiteY15" fmla="*/ 72646 h 1074834"/>
                        <a:gd name="connsiteX16" fmla="*/ 2242128 w 6273443"/>
                        <a:gd name="connsiteY16" fmla="*/ 775444 h 1074834"/>
                        <a:gd name="connsiteX17" fmla="*/ 1975757 w 6273443"/>
                        <a:gd name="connsiteY17" fmla="*/ 961462 h 1074834"/>
                        <a:gd name="connsiteX18" fmla="*/ 1499155 w 6273443"/>
                        <a:gd name="connsiteY18" fmla="*/ 517880 h 1074834"/>
                        <a:gd name="connsiteX19" fmla="*/ 1411098 w 6273443"/>
                        <a:gd name="connsiteY19" fmla="*/ 845888 h 1074834"/>
                        <a:gd name="connsiteX20" fmla="*/ 987329 w 6273443"/>
                        <a:gd name="connsiteY20" fmla="*/ 943851 h 1074834"/>
                        <a:gd name="connsiteX21" fmla="*/ 1046767 w 6273443"/>
                        <a:gd name="connsiteY21" fmla="*/ 458442 h 1074834"/>
                        <a:gd name="connsiteX22" fmla="*/ 446334 w 6273443"/>
                        <a:gd name="connsiteY22" fmla="*/ 961462 h 1074834"/>
                        <a:gd name="connsiteX23" fmla="*/ 0 w 6273443"/>
                        <a:gd name="connsiteY23" fmla="*/ 408910 h 1074834"/>
                        <a:gd name="connsiteX24" fmla="*/ 0 w 6273443"/>
                        <a:gd name="connsiteY24" fmla="*/ 1074834 h 1074834"/>
                        <a:gd name="connsiteX25" fmla="*/ 6273444 w 6273443"/>
                        <a:gd name="connsiteY25" fmla="*/ 1074834 h 1074834"/>
                        <a:gd name="connsiteX26" fmla="*/ 6273444 w 6273443"/>
                        <a:gd name="connsiteY26" fmla="*/ 993382 h 1074834"/>
                        <a:gd name="connsiteX27" fmla="*/ 6273444 w 6273443"/>
                        <a:gd name="connsiteY27" fmla="*/ 409461 h 1074834"/>
                        <a:gd name="connsiteX28" fmla="*/ 5983409 w 6273443"/>
                        <a:gd name="connsiteY28" fmla="*/ 999436 h 10748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</a:cxnLst>
                      <a:rect l="l" t="t" r="r" b="b"/>
                      <a:pathLst>
                        <a:path w="6273443" h="1074834">
                          <a:moveTo>
                            <a:pt x="5983409" y="999436"/>
                          </a:moveTo>
                          <a:lnTo>
                            <a:pt x="5717040" y="927340"/>
                          </a:lnTo>
                          <a:lnTo>
                            <a:pt x="5350506" y="379742"/>
                          </a:lnTo>
                          <a:lnTo>
                            <a:pt x="5350506" y="962012"/>
                          </a:lnTo>
                          <a:lnTo>
                            <a:pt x="5183750" y="1031907"/>
                          </a:lnTo>
                          <a:lnTo>
                            <a:pt x="4845835" y="556955"/>
                          </a:lnTo>
                          <a:lnTo>
                            <a:pt x="4580016" y="904226"/>
                          </a:lnTo>
                          <a:lnTo>
                            <a:pt x="4442428" y="223993"/>
                          </a:lnTo>
                          <a:lnTo>
                            <a:pt x="4320801" y="961462"/>
                          </a:lnTo>
                          <a:cubicBezTo>
                            <a:pt x="4320801" y="961462"/>
                            <a:pt x="4179911" y="808465"/>
                            <a:pt x="4124876" y="719308"/>
                          </a:cubicBezTo>
                          <a:cubicBezTo>
                            <a:pt x="4069841" y="630151"/>
                            <a:pt x="3562418" y="0"/>
                            <a:pt x="3562418" y="0"/>
                          </a:cubicBezTo>
                          <a:lnTo>
                            <a:pt x="3336224" y="881111"/>
                          </a:lnTo>
                          <a:lnTo>
                            <a:pt x="2909152" y="961462"/>
                          </a:lnTo>
                          <a:lnTo>
                            <a:pt x="2627923" y="72646"/>
                          </a:lnTo>
                          <a:lnTo>
                            <a:pt x="2454012" y="791954"/>
                          </a:lnTo>
                          <a:lnTo>
                            <a:pt x="2207455" y="72646"/>
                          </a:lnTo>
                          <a:lnTo>
                            <a:pt x="2242128" y="775444"/>
                          </a:lnTo>
                          <a:lnTo>
                            <a:pt x="1975757" y="961462"/>
                          </a:lnTo>
                          <a:lnTo>
                            <a:pt x="1499155" y="517880"/>
                          </a:lnTo>
                          <a:lnTo>
                            <a:pt x="1411098" y="845888"/>
                          </a:lnTo>
                          <a:lnTo>
                            <a:pt x="987329" y="943851"/>
                          </a:lnTo>
                          <a:lnTo>
                            <a:pt x="1046767" y="458442"/>
                          </a:lnTo>
                          <a:lnTo>
                            <a:pt x="446334" y="961462"/>
                          </a:lnTo>
                          <a:lnTo>
                            <a:pt x="0" y="408910"/>
                          </a:lnTo>
                          <a:lnTo>
                            <a:pt x="0" y="1074834"/>
                          </a:lnTo>
                          <a:lnTo>
                            <a:pt x="6273444" y="1074834"/>
                          </a:lnTo>
                          <a:lnTo>
                            <a:pt x="6273444" y="993382"/>
                          </a:lnTo>
                          <a:lnTo>
                            <a:pt x="6273444" y="409461"/>
                          </a:lnTo>
                          <a:lnTo>
                            <a:pt x="5983409" y="999436"/>
                          </a:lnTo>
                          <a:close/>
                        </a:path>
                      </a:pathLst>
                    </a:custGeom>
                    <a:solidFill>
                      <a:srgbClr val="6368A1"/>
                    </a:solidFill>
                    <a:ln w="5503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grpSp>
                  <p:nvGrpSpPr>
                    <p:cNvPr id="977" name="Graphic 734">
                      <a:extLst>
                        <a:ext uri="{FF2B5EF4-FFF2-40B4-BE49-F238E27FC236}">
                          <a16:creationId xmlns:a16="http://schemas.microsoft.com/office/drawing/2014/main" id="{04B7C37D-439A-9898-08F9-F2A62413765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834851" y="6154327"/>
                      <a:ext cx="5930025" cy="2641131"/>
                      <a:chOff x="3834851" y="6154327"/>
                      <a:chExt cx="5930025" cy="2641131"/>
                    </a:xfrm>
                    <a:solidFill>
                      <a:srgbClr val="6368A1"/>
                    </a:solidFill>
                  </p:grpSpPr>
                  <p:sp>
                    <p:nvSpPr>
                      <p:cNvPr id="978" name="Freeform: Shape 977">
                        <a:extLst>
                          <a:ext uri="{FF2B5EF4-FFF2-40B4-BE49-F238E27FC236}">
                            <a16:creationId xmlns:a16="http://schemas.microsoft.com/office/drawing/2014/main" id="{3CB03FBC-9EC6-0C7A-D02B-D4CA5DB1051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500762" y="6154327"/>
                        <a:ext cx="870103" cy="2641131"/>
                      </a:xfrm>
                      <a:custGeom>
                        <a:avLst/>
                        <a:gdLst>
                          <a:gd name="connsiteX0" fmla="*/ 870104 w 870103"/>
                          <a:gd name="connsiteY0" fmla="*/ 0 h 2641131"/>
                          <a:gd name="connsiteX1" fmla="*/ 485409 w 870103"/>
                          <a:gd name="connsiteY1" fmla="*/ 0 h 2641131"/>
                          <a:gd name="connsiteX2" fmla="*/ 258665 w 870103"/>
                          <a:gd name="connsiteY2" fmla="*/ 476603 h 2641131"/>
                          <a:gd name="connsiteX3" fmla="*/ 0 w 870103"/>
                          <a:gd name="connsiteY3" fmla="*/ 2641131 h 2641131"/>
                          <a:gd name="connsiteX4" fmla="*/ 787001 w 870103"/>
                          <a:gd name="connsiteY4" fmla="*/ 2641131 h 2641131"/>
                          <a:gd name="connsiteX5" fmla="*/ 356627 w 870103"/>
                          <a:gd name="connsiteY5" fmla="*/ 687388 h 2641131"/>
                          <a:gd name="connsiteX6" fmla="*/ 870104 w 870103"/>
                          <a:gd name="connsiteY6" fmla="*/ 0 h 264113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870103" h="2641131">
                            <a:moveTo>
                              <a:pt x="870104" y="0"/>
                            </a:moveTo>
                            <a:lnTo>
                              <a:pt x="485409" y="0"/>
                            </a:lnTo>
                            <a:lnTo>
                              <a:pt x="258665" y="476603"/>
                            </a:lnTo>
                            <a:lnTo>
                              <a:pt x="0" y="2641131"/>
                            </a:lnTo>
                            <a:lnTo>
                              <a:pt x="787001" y="2641131"/>
                            </a:lnTo>
                            <a:lnTo>
                              <a:pt x="356627" y="687388"/>
                            </a:lnTo>
                            <a:cubicBezTo>
                              <a:pt x="356627" y="686837"/>
                              <a:pt x="668125" y="257564"/>
                              <a:pt x="870104" y="0"/>
                            </a:cubicBezTo>
                            <a:close/>
                          </a:path>
                        </a:pathLst>
                      </a:custGeom>
                      <a:solidFill>
                        <a:srgbClr val="6368A1"/>
                      </a:solidFill>
                      <a:ln w="55033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979" name="Freeform: Shape 978">
                        <a:extLst>
                          <a:ext uri="{FF2B5EF4-FFF2-40B4-BE49-F238E27FC236}">
                            <a16:creationId xmlns:a16="http://schemas.microsoft.com/office/drawing/2014/main" id="{F7E84458-9F37-C694-E7C5-C68BE937877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173867" y="6154327"/>
                        <a:ext cx="1172246" cy="2641131"/>
                      </a:xfrm>
                      <a:custGeom>
                        <a:avLst/>
                        <a:gdLst>
                          <a:gd name="connsiteX0" fmla="*/ 1050069 w 1172246"/>
                          <a:gd name="connsiteY0" fmla="*/ 0 h 2641131"/>
                          <a:gd name="connsiteX1" fmla="*/ 0 w 1172246"/>
                          <a:gd name="connsiteY1" fmla="*/ 0 h 2641131"/>
                          <a:gd name="connsiteX2" fmla="*/ 6604 w 1172246"/>
                          <a:gd name="connsiteY2" fmla="*/ 564109 h 2641131"/>
                          <a:gd name="connsiteX3" fmla="*/ 589976 w 1172246"/>
                          <a:gd name="connsiteY3" fmla="*/ 2641131 h 2641131"/>
                          <a:gd name="connsiteX4" fmla="*/ 1172246 w 1172246"/>
                          <a:gd name="connsiteY4" fmla="*/ 2641131 h 2641131"/>
                          <a:gd name="connsiteX5" fmla="*/ 1172246 w 1172246"/>
                          <a:gd name="connsiteY5" fmla="*/ 437529 h 2641131"/>
                          <a:gd name="connsiteX6" fmla="*/ 1050069 w 1172246"/>
                          <a:gd name="connsiteY6" fmla="*/ 0 h 264113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1172246" h="2641131">
                            <a:moveTo>
                              <a:pt x="1050069" y="0"/>
                            </a:moveTo>
                            <a:lnTo>
                              <a:pt x="0" y="0"/>
                            </a:lnTo>
                            <a:lnTo>
                              <a:pt x="6604" y="564109"/>
                            </a:lnTo>
                            <a:cubicBezTo>
                              <a:pt x="6604" y="564109"/>
                              <a:pt x="440830" y="2042900"/>
                              <a:pt x="589976" y="2641131"/>
                            </a:cubicBezTo>
                            <a:lnTo>
                              <a:pt x="1172246" y="2641131"/>
                            </a:lnTo>
                            <a:lnTo>
                              <a:pt x="1172246" y="437529"/>
                            </a:lnTo>
                            <a:lnTo>
                              <a:pt x="1050069" y="0"/>
                            </a:lnTo>
                            <a:close/>
                          </a:path>
                        </a:pathLst>
                      </a:custGeom>
                      <a:solidFill>
                        <a:srgbClr val="6368A1"/>
                      </a:solidFill>
                      <a:ln w="55033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980" name="Freeform: Shape 979">
                        <a:extLst>
                          <a:ext uri="{FF2B5EF4-FFF2-40B4-BE49-F238E27FC236}">
                            <a16:creationId xmlns:a16="http://schemas.microsoft.com/office/drawing/2014/main" id="{23663597-F397-E4FF-BFC1-271840F1806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611893" y="6154327"/>
                        <a:ext cx="1152983" cy="2641131"/>
                      </a:xfrm>
                      <a:custGeom>
                        <a:avLst/>
                        <a:gdLst>
                          <a:gd name="connsiteX0" fmla="*/ 1152984 w 1152983"/>
                          <a:gd name="connsiteY0" fmla="*/ 0 h 2641131"/>
                          <a:gd name="connsiteX1" fmla="*/ 136487 w 1152983"/>
                          <a:gd name="connsiteY1" fmla="*/ 0 h 2641131"/>
                          <a:gd name="connsiteX2" fmla="*/ 510175 w 1152983"/>
                          <a:gd name="connsiteY2" fmla="*/ 422669 h 2641131"/>
                          <a:gd name="connsiteX3" fmla="*/ 0 w 1152983"/>
                          <a:gd name="connsiteY3" fmla="*/ 2641131 h 2641131"/>
                          <a:gd name="connsiteX4" fmla="*/ 437528 w 1152983"/>
                          <a:gd name="connsiteY4" fmla="*/ 2641131 h 2641131"/>
                          <a:gd name="connsiteX5" fmla="*/ 489811 w 1152983"/>
                          <a:gd name="connsiteY5" fmla="*/ 1183253 h 2641131"/>
                          <a:gd name="connsiteX6" fmla="*/ 893218 w 1152983"/>
                          <a:gd name="connsiteY6" fmla="*/ 2641131 h 2641131"/>
                          <a:gd name="connsiteX7" fmla="*/ 1152984 w 1152983"/>
                          <a:gd name="connsiteY7" fmla="*/ 2641131 h 264113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</a:cxnLst>
                        <a:rect l="l" t="t" r="r" b="b"/>
                        <a:pathLst>
                          <a:path w="1152983" h="2641131">
                            <a:moveTo>
                              <a:pt x="1152984" y="0"/>
                            </a:moveTo>
                            <a:lnTo>
                              <a:pt x="136487" y="0"/>
                            </a:lnTo>
                            <a:lnTo>
                              <a:pt x="510175" y="422669"/>
                            </a:lnTo>
                            <a:lnTo>
                              <a:pt x="0" y="2641131"/>
                            </a:lnTo>
                            <a:lnTo>
                              <a:pt x="437528" y="2641131"/>
                            </a:lnTo>
                            <a:lnTo>
                              <a:pt x="489811" y="1183253"/>
                            </a:lnTo>
                            <a:lnTo>
                              <a:pt x="893218" y="2641131"/>
                            </a:lnTo>
                            <a:lnTo>
                              <a:pt x="1152984" y="2641131"/>
                            </a:lnTo>
                            <a:close/>
                          </a:path>
                        </a:pathLst>
                      </a:custGeom>
                      <a:solidFill>
                        <a:srgbClr val="6368A1"/>
                      </a:solidFill>
                      <a:ln w="55033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981" name="Freeform: Shape 980">
                        <a:extLst>
                          <a:ext uri="{FF2B5EF4-FFF2-40B4-BE49-F238E27FC236}">
                            <a16:creationId xmlns:a16="http://schemas.microsoft.com/office/drawing/2014/main" id="{E3F6FDE3-CBD3-381F-F23D-EAF9F1AC389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796287" y="6154327"/>
                        <a:ext cx="1439166" cy="2640580"/>
                      </a:xfrm>
                      <a:custGeom>
                        <a:avLst/>
                        <a:gdLst>
                          <a:gd name="connsiteX0" fmla="*/ 1347808 w 1439166"/>
                          <a:gd name="connsiteY0" fmla="*/ 0 h 2640580"/>
                          <a:gd name="connsiteX1" fmla="*/ 399004 w 1439166"/>
                          <a:gd name="connsiteY1" fmla="*/ 0 h 2640580"/>
                          <a:gd name="connsiteX2" fmla="*/ 556955 w 1439166"/>
                          <a:gd name="connsiteY2" fmla="*/ 686837 h 2640580"/>
                          <a:gd name="connsiteX3" fmla="*/ 0 w 1439166"/>
                          <a:gd name="connsiteY3" fmla="*/ 2640581 h 2640580"/>
                          <a:gd name="connsiteX4" fmla="*/ 621896 w 1439166"/>
                          <a:gd name="connsiteY4" fmla="*/ 2640581 h 2640580"/>
                          <a:gd name="connsiteX5" fmla="*/ 908629 w 1439166"/>
                          <a:gd name="connsiteY5" fmla="*/ 1915219 h 2640580"/>
                          <a:gd name="connsiteX6" fmla="*/ 1036310 w 1439166"/>
                          <a:gd name="connsiteY6" fmla="*/ 2640581 h 2640580"/>
                          <a:gd name="connsiteX7" fmla="*/ 1439167 w 1439166"/>
                          <a:gd name="connsiteY7" fmla="*/ 2640581 h 2640580"/>
                          <a:gd name="connsiteX8" fmla="*/ 1378078 w 1439166"/>
                          <a:gd name="connsiteY8" fmla="*/ 770490 h 2640580"/>
                          <a:gd name="connsiteX9" fmla="*/ 1347808 w 1439166"/>
                          <a:gd name="connsiteY9" fmla="*/ 0 h 264058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</a:cxnLst>
                        <a:rect l="l" t="t" r="r" b="b"/>
                        <a:pathLst>
                          <a:path w="1439166" h="2640580">
                            <a:moveTo>
                              <a:pt x="1347808" y="0"/>
                            </a:moveTo>
                            <a:lnTo>
                              <a:pt x="399004" y="0"/>
                            </a:lnTo>
                            <a:cubicBezTo>
                              <a:pt x="470550" y="294437"/>
                              <a:pt x="556955" y="686837"/>
                              <a:pt x="556955" y="686837"/>
                            </a:cubicBezTo>
                            <a:lnTo>
                              <a:pt x="0" y="2640581"/>
                            </a:lnTo>
                            <a:lnTo>
                              <a:pt x="621896" y="2640581"/>
                            </a:lnTo>
                            <a:lnTo>
                              <a:pt x="908629" y="1915219"/>
                            </a:lnTo>
                            <a:lnTo>
                              <a:pt x="1036310" y="2640581"/>
                            </a:lnTo>
                            <a:lnTo>
                              <a:pt x="1439167" y="2640581"/>
                            </a:lnTo>
                            <a:lnTo>
                              <a:pt x="1378078" y="770490"/>
                            </a:lnTo>
                            <a:cubicBezTo>
                              <a:pt x="1378078" y="770490"/>
                              <a:pt x="1367070" y="382493"/>
                              <a:pt x="1347808" y="0"/>
                            </a:cubicBezTo>
                            <a:close/>
                          </a:path>
                        </a:pathLst>
                      </a:custGeom>
                      <a:solidFill>
                        <a:srgbClr val="6368A1"/>
                      </a:solidFill>
                      <a:ln w="55033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 dirty="0"/>
                      </a:p>
                    </p:txBody>
                  </p:sp>
                  <p:sp>
                    <p:nvSpPr>
                      <p:cNvPr id="982" name="Freeform: Shape 981">
                        <a:extLst>
                          <a:ext uri="{FF2B5EF4-FFF2-40B4-BE49-F238E27FC236}">
                            <a16:creationId xmlns:a16="http://schemas.microsoft.com/office/drawing/2014/main" id="{18CF4F50-07C0-8E94-9D3E-76E7E364A78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834851" y="7208248"/>
                        <a:ext cx="559706" cy="1325794"/>
                      </a:xfrm>
                      <a:custGeom>
                        <a:avLst/>
                        <a:gdLst>
                          <a:gd name="connsiteX0" fmla="*/ 0 w 559706"/>
                          <a:gd name="connsiteY0" fmla="*/ 1325794 h 1325794"/>
                          <a:gd name="connsiteX1" fmla="*/ 559706 w 559706"/>
                          <a:gd name="connsiteY1" fmla="*/ 847539 h 1325794"/>
                          <a:gd name="connsiteX2" fmla="*/ 48431 w 559706"/>
                          <a:gd name="connsiteY2" fmla="*/ 0 h 132579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</a:cxnLst>
                        <a:rect l="l" t="t" r="r" b="b"/>
                        <a:pathLst>
                          <a:path w="559706" h="1325794">
                            <a:moveTo>
                              <a:pt x="0" y="1325794"/>
                            </a:moveTo>
                            <a:lnTo>
                              <a:pt x="559706" y="847539"/>
                            </a:lnTo>
                            <a:lnTo>
                              <a:pt x="48431" y="0"/>
                            </a:lnTo>
                            <a:close/>
                          </a:path>
                        </a:pathLst>
                      </a:custGeom>
                      <a:solidFill>
                        <a:srgbClr val="6368A1"/>
                      </a:solidFill>
                      <a:ln w="55033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</p:grpSp>
                <p:sp>
                  <p:nvSpPr>
                    <p:cNvPr id="983" name="Freeform: Shape 982">
                      <a:extLst>
                        <a:ext uri="{FF2B5EF4-FFF2-40B4-BE49-F238E27FC236}">
                          <a16:creationId xmlns:a16="http://schemas.microsoft.com/office/drawing/2014/main" id="{47C28911-D22A-41F4-4E66-EE9E9F87E61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491433" y="6154327"/>
                      <a:ext cx="6273443" cy="770490"/>
                    </a:xfrm>
                    <a:custGeom>
                      <a:avLst/>
                      <a:gdLst>
                        <a:gd name="connsiteX0" fmla="*/ 6273444 w 6273443"/>
                        <a:gd name="connsiteY0" fmla="*/ 396252 h 770490"/>
                        <a:gd name="connsiteX1" fmla="*/ 6273444 w 6273443"/>
                        <a:gd name="connsiteY1" fmla="*/ 0 h 770490"/>
                        <a:gd name="connsiteX2" fmla="*/ 0 w 6273443"/>
                        <a:gd name="connsiteY2" fmla="*/ 0 h 770490"/>
                        <a:gd name="connsiteX3" fmla="*/ 0 w 6273443"/>
                        <a:gd name="connsiteY3" fmla="*/ 396252 h 770490"/>
                        <a:gd name="connsiteX4" fmla="*/ 689038 w 6273443"/>
                        <a:gd name="connsiteY4" fmla="*/ 564109 h 770490"/>
                        <a:gd name="connsiteX5" fmla="*/ 1854681 w 6273443"/>
                        <a:gd name="connsiteY5" fmla="*/ 437529 h 770490"/>
                        <a:gd name="connsiteX6" fmla="*/ 2267994 w 6273443"/>
                        <a:gd name="connsiteY6" fmla="*/ 476603 h 770490"/>
                        <a:gd name="connsiteX7" fmla="*/ 2365956 w 6273443"/>
                        <a:gd name="connsiteY7" fmla="*/ 686837 h 770490"/>
                        <a:gd name="connsiteX8" fmla="*/ 3862359 w 6273443"/>
                        <a:gd name="connsiteY8" fmla="*/ 686837 h 770490"/>
                        <a:gd name="connsiteX9" fmla="*/ 4682932 w 6273443"/>
                        <a:gd name="connsiteY9" fmla="*/ 770490 h 770490"/>
                        <a:gd name="connsiteX10" fmla="*/ 5630635 w 6273443"/>
                        <a:gd name="connsiteY10" fmla="*/ 422669 h 7704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6273443" h="770490">
                          <a:moveTo>
                            <a:pt x="6273444" y="396252"/>
                          </a:moveTo>
                          <a:lnTo>
                            <a:pt x="6273444" y="0"/>
                          </a:lnTo>
                          <a:lnTo>
                            <a:pt x="0" y="0"/>
                          </a:lnTo>
                          <a:lnTo>
                            <a:pt x="0" y="396252"/>
                          </a:lnTo>
                          <a:lnTo>
                            <a:pt x="689038" y="564109"/>
                          </a:lnTo>
                          <a:lnTo>
                            <a:pt x="1854681" y="437529"/>
                          </a:lnTo>
                          <a:lnTo>
                            <a:pt x="2267994" y="476603"/>
                          </a:lnTo>
                          <a:lnTo>
                            <a:pt x="2365956" y="686837"/>
                          </a:lnTo>
                          <a:lnTo>
                            <a:pt x="3862359" y="686837"/>
                          </a:lnTo>
                          <a:lnTo>
                            <a:pt x="4682932" y="770490"/>
                          </a:lnTo>
                          <a:lnTo>
                            <a:pt x="5630635" y="422669"/>
                          </a:lnTo>
                          <a:close/>
                        </a:path>
                      </a:pathLst>
                    </a:custGeom>
                    <a:solidFill>
                      <a:srgbClr val="A893B7"/>
                    </a:solidFill>
                    <a:ln w="5503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984" name="Freeform: Shape 983">
                      <a:extLst>
                        <a:ext uri="{FF2B5EF4-FFF2-40B4-BE49-F238E27FC236}">
                          <a16:creationId xmlns:a16="http://schemas.microsoft.com/office/drawing/2014/main" id="{EF29EB5F-F34D-4AE7-FF4E-5109C0B6C1D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491433" y="6550580"/>
                      <a:ext cx="6273443" cy="385795"/>
                    </a:xfrm>
                    <a:custGeom>
                      <a:avLst/>
                      <a:gdLst>
                        <a:gd name="connsiteX0" fmla="*/ 6273444 w 6273443"/>
                        <a:gd name="connsiteY0" fmla="*/ 0 h 385795"/>
                        <a:gd name="connsiteX1" fmla="*/ 5629534 w 6273443"/>
                        <a:gd name="connsiteY1" fmla="*/ 21464 h 385795"/>
                        <a:gd name="connsiteX2" fmla="*/ 5626232 w 6273443"/>
                        <a:gd name="connsiteY2" fmla="*/ 21464 h 385795"/>
                        <a:gd name="connsiteX3" fmla="*/ 5622930 w 6273443"/>
                        <a:gd name="connsiteY3" fmla="*/ 22564 h 385795"/>
                        <a:gd name="connsiteX4" fmla="*/ 4676327 w 6273443"/>
                        <a:gd name="connsiteY4" fmla="*/ 362681 h 385795"/>
                        <a:gd name="connsiteX5" fmla="*/ 3868963 w 6273443"/>
                        <a:gd name="connsiteY5" fmla="*/ 279028 h 385795"/>
                        <a:gd name="connsiteX6" fmla="*/ 3865661 w 6273443"/>
                        <a:gd name="connsiteY6" fmla="*/ 278477 h 385795"/>
                        <a:gd name="connsiteX7" fmla="*/ 3861809 w 6273443"/>
                        <a:gd name="connsiteY7" fmla="*/ 278477 h 385795"/>
                        <a:gd name="connsiteX8" fmla="*/ 3113882 w 6273443"/>
                        <a:gd name="connsiteY8" fmla="*/ 277927 h 385795"/>
                        <a:gd name="connsiteX9" fmla="*/ 2389622 w 6273443"/>
                        <a:gd name="connsiteY9" fmla="*/ 278477 h 385795"/>
                        <a:gd name="connsiteX10" fmla="*/ 2294961 w 6273443"/>
                        <a:gd name="connsiteY10" fmla="*/ 78150 h 385795"/>
                        <a:gd name="connsiteX11" fmla="*/ 2291659 w 6273443"/>
                        <a:gd name="connsiteY11" fmla="*/ 70445 h 385795"/>
                        <a:gd name="connsiteX12" fmla="*/ 2274048 w 6273443"/>
                        <a:gd name="connsiteY12" fmla="*/ 68794 h 385795"/>
                        <a:gd name="connsiteX13" fmla="*/ 1860184 w 6273443"/>
                        <a:gd name="connsiteY13" fmla="*/ 30269 h 385795"/>
                        <a:gd name="connsiteX14" fmla="*/ 1854130 w 6273443"/>
                        <a:gd name="connsiteY14" fmla="*/ 29719 h 385795"/>
                        <a:gd name="connsiteX15" fmla="*/ 1848076 w 6273443"/>
                        <a:gd name="connsiteY15" fmla="*/ 30269 h 385795"/>
                        <a:gd name="connsiteX16" fmla="*/ 690689 w 6273443"/>
                        <a:gd name="connsiteY16" fmla="*/ 161253 h 385795"/>
                        <a:gd name="connsiteX17" fmla="*/ 0 w 6273443"/>
                        <a:gd name="connsiteY17" fmla="*/ 0 h 385795"/>
                        <a:gd name="connsiteX18" fmla="*/ 682435 w 6273443"/>
                        <a:gd name="connsiteY18" fmla="*/ 172810 h 385795"/>
                        <a:gd name="connsiteX19" fmla="*/ 686837 w 6273443"/>
                        <a:gd name="connsiteY19" fmla="*/ 173911 h 385795"/>
                        <a:gd name="connsiteX20" fmla="*/ 692341 w 6273443"/>
                        <a:gd name="connsiteY20" fmla="*/ 173360 h 385795"/>
                        <a:gd name="connsiteX21" fmla="*/ 1854681 w 6273443"/>
                        <a:gd name="connsiteY21" fmla="*/ 52283 h 385795"/>
                        <a:gd name="connsiteX22" fmla="*/ 2243778 w 6273443"/>
                        <a:gd name="connsiteY22" fmla="*/ 89707 h 385795"/>
                        <a:gd name="connsiteX23" fmla="*/ 2336788 w 6273443"/>
                        <a:gd name="connsiteY23" fmla="*/ 293337 h 385795"/>
                        <a:gd name="connsiteX24" fmla="*/ 2341191 w 6273443"/>
                        <a:gd name="connsiteY24" fmla="*/ 303243 h 385795"/>
                        <a:gd name="connsiteX25" fmla="*/ 2365406 w 6273443"/>
                        <a:gd name="connsiteY25" fmla="*/ 303243 h 385795"/>
                        <a:gd name="connsiteX26" fmla="*/ 3113332 w 6273443"/>
                        <a:gd name="connsiteY26" fmla="*/ 303793 h 385795"/>
                        <a:gd name="connsiteX27" fmla="*/ 3859057 w 6273443"/>
                        <a:gd name="connsiteY27" fmla="*/ 302693 h 385795"/>
                        <a:gd name="connsiteX28" fmla="*/ 4676878 w 6273443"/>
                        <a:gd name="connsiteY28" fmla="*/ 384695 h 385795"/>
                        <a:gd name="connsiteX29" fmla="*/ 4690086 w 6273443"/>
                        <a:gd name="connsiteY29" fmla="*/ 385796 h 385795"/>
                        <a:gd name="connsiteX30" fmla="*/ 4699441 w 6273443"/>
                        <a:gd name="connsiteY30" fmla="*/ 382494 h 385795"/>
                        <a:gd name="connsiteX31" fmla="*/ 5635037 w 6273443"/>
                        <a:gd name="connsiteY31" fmla="*/ 30820 h 385795"/>
                        <a:gd name="connsiteX32" fmla="*/ 6273444 w 6273443"/>
                        <a:gd name="connsiteY32" fmla="*/ 0 h 38579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</a:cxnLst>
                      <a:rect l="l" t="t" r="r" b="b"/>
                      <a:pathLst>
                        <a:path w="6273443" h="385795">
                          <a:moveTo>
                            <a:pt x="6273444" y="0"/>
                          </a:moveTo>
                          <a:lnTo>
                            <a:pt x="5629534" y="21464"/>
                          </a:lnTo>
                          <a:lnTo>
                            <a:pt x="5626232" y="21464"/>
                          </a:lnTo>
                          <a:lnTo>
                            <a:pt x="5622930" y="22564"/>
                          </a:lnTo>
                          <a:cubicBezTo>
                            <a:pt x="5305928" y="134836"/>
                            <a:pt x="4992228" y="249309"/>
                            <a:pt x="4676327" y="362681"/>
                          </a:cubicBezTo>
                          <a:lnTo>
                            <a:pt x="3868963" y="279028"/>
                          </a:lnTo>
                          <a:lnTo>
                            <a:pt x="3865661" y="278477"/>
                          </a:lnTo>
                          <a:lnTo>
                            <a:pt x="3861809" y="278477"/>
                          </a:lnTo>
                          <a:lnTo>
                            <a:pt x="3113882" y="277927"/>
                          </a:lnTo>
                          <a:lnTo>
                            <a:pt x="2389622" y="278477"/>
                          </a:lnTo>
                          <a:lnTo>
                            <a:pt x="2294961" y="78150"/>
                          </a:lnTo>
                          <a:lnTo>
                            <a:pt x="2291659" y="70445"/>
                          </a:lnTo>
                          <a:lnTo>
                            <a:pt x="2274048" y="68794"/>
                          </a:lnTo>
                          <a:lnTo>
                            <a:pt x="1860184" y="30269"/>
                          </a:lnTo>
                          <a:lnTo>
                            <a:pt x="1854130" y="29719"/>
                          </a:lnTo>
                          <a:lnTo>
                            <a:pt x="1848076" y="30269"/>
                          </a:lnTo>
                          <a:lnTo>
                            <a:pt x="690689" y="161253"/>
                          </a:lnTo>
                          <a:lnTo>
                            <a:pt x="0" y="0"/>
                          </a:lnTo>
                          <a:lnTo>
                            <a:pt x="682435" y="172810"/>
                          </a:lnTo>
                          <a:lnTo>
                            <a:pt x="686837" y="173911"/>
                          </a:lnTo>
                          <a:lnTo>
                            <a:pt x="692341" y="173360"/>
                          </a:lnTo>
                          <a:lnTo>
                            <a:pt x="1854681" y="52283"/>
                          </a:lnTo>
                          <a:lnTo>
                            <a:pt x="2243778" y="89707"/>
                          </a:lnTo>
                          <a:lnTo>
                            <a:pt x="2336788" y="293337"/>
                          </a:lnTo>
                          <a:lnTo>
                            <a:pt x="2341191" y="303243"/>
                          </a:lnTo>
                          <a:lnTo>
                            <a:pt x="2365406" y="303243"/>
                          </a:lnTo>
                          <a:lnTo>
                            <a:pt x="3113332" y="303793"/>
                          </a:lnTo>
                          <a:lnTo>
                            <a:pt x="3859057" y="302693"/>
                          </a:lnTo>
                          <a:lnTo>
                            <a:pt x="4676878" y="384695"/>
                          </a:lnTo>
                          <a:lnTo>
                            <a:pt x="4690086" y="385796"/>
                          </a:lnTo>
                          <a:lnTo>
                            <a:pt x="4699441" y="382494"/>
                          </a:lnTo>
                          <a:cubicBezTo>
                            <a:pt x="5011491" y="265269"/>
                            <a:pt x="5325190" y="149145"/>
                            <a:pt x="5635037" y="30820"/>
                          </a:cubicBezTo>
                          <a:lnTo>
                            <a:pt x="6273444" y="0"/>
                          </a:lnTo>
                          <a:close/>
                        </a:path>
                      </a:pathLst>
                    </a:custGeom>
                    <a:solidFill>
                      <a:srgbClr val="FFFDE8"/>
                    </a:solidFill>
                    <a:ln w="5503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grpSp>
                  <p:nvGrpSpPr>
                    <p:cNvPr id="985" name="Graphic 734">
                      <a:extLst>
                        <a:ext uri="{FF2B5EF4-FFF2-40B4-BE49-F238E27FC236}">
                          <a16:creationId xmlns:a16="http://schemas.microsoft.com/office/drawing/2014/main" id="{D817AE0D-01F4-AAC8-08D8-808152411ED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955378" y="6190650"/>
                      <a:ext cx="5345002" cy="286732"/>
                      <a:chOff x="3955378" y="6190650"/>
                      <a:chExt cx="5345002" cy="286732"/>
                    </a:xfrm>
                    <a:solidFill>
                      <a:srgbClr val="6368A1"/>
                    </a:solidFill>
                  </p:grpSpPr>
                  <p:sp>
                    <p:nvSpPr>
                      <p:cNvPr id="986" name="Freeform: Shape 985">
                        <a:extLst>
                          <a:ext uri="{FF2B5EF4-FFF2-40B4-BE49-F238E27FC236}">
                            <a16:creationId xmlns:a16="http://schemas.microsoft.com/office/drawing/2014/main" id="{4019CDF4-A8C4-5D9D-14CF-3C82F19FA86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955378" y="6256692"/>
                        <a:ext cx="304893" cy="51732"/>
                      </a:xfrm>
                      <a:custGeom>
                        <a:avLst/>
                        <a:gdLst>
                          <a:gd name="connsiteX0" fmla="*/ 304894 w 304893"/>
                          <a:gd name="connsiteY0" fmla="*/ 25866 h 51732"/>
                          <a:gd name="connsiteX1" fmla="*/ 152447 w 304893"/>
                          <a:gd name="connsiteY1" fmla="*/ 51733 h 51732"/>
                          <a:gd name="connsiteX2" fmla="*/ 0 w 304893"/>
                          <a:gd name="connsiteY2" fmla="*/ 25866 h 51732"/>
                          <a:gd name="connsiteX3" fmla="*/ 152447 w 304893"/>
                          <a:gd name="connsiteY3" fmla="*/ 0 h 51732"/>
                          <a:gd name="connsiteX4" fmla="*/ 304894 w 304893"/>
                          <a:gd name="connsiteY4" fmla="*/ 25866 h 5173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304893" h="51732">
                            <a:moveTo>
                              <a:pt x="304894" y="25866"/>
                            </a:moveTo>
                            <a:cubicBezTo>
                              <a:pt x="304894" y="40176"/>
                              <a:pt x="236650" y="51733"/>
                              <a:pt x="152447" y="51733"/>
                            </a:cubicBezTo>
                            <a:cubicBezTo>
                              <a:pt x="68243" y="51733"/>
                              <a:pt x="0" y="40176"/>
                              <a:pt x="0" y="25866"/>
                            </a:cubicBezTo>
                            <a:cubicBezTo>
                              <a:pt x="0" y="11557"/>
                              <a:pt x="68243" y="0"/>
                              <a:pt x="152447" y="0"/>
                            </a:cubicBezTo>
                            <a:cubicBezTo>
                              <a:pt x="236650" y="0"/>
                              <a:pt x="304894" y="11557"/>
                              <a:pt x="304894" y="25866"/>
                            </a:cubicBezTo>
                            <a:close/>
                          </a:path>
                        </a:pathLst>
                      </a:custGeom>
                      <a:solidFill>
                        <a:srgbClr val="6368A1"/>
                      </a:solidFill>
                      <a:ln w="55033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987" name="Freeform: Shape 986">
                        <a:extLst>
                          <a:ext uri="{FF2B5EF4-FFF2-40B4-BE49-F238E27FC236}">
                            <a16:creationId xmlns:a16="http://schemas.microsoft.com/office/drawing/2014/main" id="{AD6DBA20-82FE-E8AC-6C6E-6D2BE9A23C4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349979" y="6314479"/>
                        <a:ext cx="171709" cy="28618"/>
                      </a:xfrm>
                      <a:custGeom>
                        <a:avLst/>
                        <a:gdLst>
                          <a:gd name="connsiteX0" fmla="*/ 171709 w 171709"/>
                          <a:gd name="connsiteY0" fmla="*/ 14309 h 28618"/>
                          <a:gd name="connsiteX1" fmla="*/ 85855 w 171709"/>
                          <a:gd name="connsiteY1" fmla="*/ 28618 h 28618"/>
                          <a:gd name="connsiteX2" fmla="*/ 0 w 171709"/>
                          <a:gd name="connsiteY2" fmla="*/ 14309 h 28618"/>
                          <a:gd name="connsiteX3" fmla="*/ 85855 w 171709"/>
                          <a:gd name="connsiteY3" fmla="*/ 0 h 28618"/>
                          <a:gd name="connsiteX4" fmla="*/ 171709 w 171709"/>
                          <a:gd name="connsiteY4" fmla="*/ 14309 h 2861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71709" h="28618">
                            <a:moveTo>
                              <a:pt x="171709" y="14309"/>
                            </a:moveTo>
                            <a:cubicBezTo>
                              <a:pt x="171709" y="22564"/>
                              <a:pt x="133185" y="28618"/>
                              <a:pt x="85855" y="28618"/>
                            </a:cubicBezTo>
                            <a:cubicBezTo>
                              <a:pt x="38524" y="28618"/>
                              <a:pt x="0" y="22014"/>
                              <a:pt x="0" y="14309"/>
                            </a:cubicBezTo>
                            <a:cubicBezTo>
                              <a:pt x="0" y="6054"/>
                              <a:pt x="38524" y="0"/>
                              <a:pt x="85855" y="0"/>
                            </a:cubicBezTo>
                            <a:cubicBezTo>
                              <a:pt x="133185" y="0"/>
                              <a:pt x="171709" y="6604"/>
                              <a:pt x="171709" y="14309"/>
                            </a:cubicBezTo>
                            <a:close/>
                          </a:path>
                        </a:pathLst>
                      </a:custGeom>
                      <a:solidFill>
                        <a:srgbClr val="6368A1"/>
                      </a:solidFill>
                      <a:ln w="55033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988" name="Freeform: Shape 987">
                        <a:extLst>
                          <a:ext uri="{FF2B5EF4-FFF2-40B4-BE49-F238E27FC236}">
                            <a16:creationId xmlns:a16="http://schemas.microsoft.com/office/drawing/2014/main" id="{720CD0AE-2D7A-9E06-69D4-6C771109EF1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112215" y="6190650"/>
                        <a:ext cx="171709" cy="28618"/>
                      </a:xfrm>
                      <a:custGeom>
                        <a:avLst/>
                        <a:gdLst>
                          <a:gd name="connsiteX0" fmla="*/ 171709 w 171709"/>
                          <a:gd name="connsiteY0" fmla="*/ 14309 h 28618"/>
                          <a:gd name="connsiteX1" fmla="*/ 85855 w 171709"/>
                          <a:gd name="connsiteY1" fmla="*/ 28618 h 28618"/>
                          <a:gd name="connsiteX2" fmla="*/ 0 w 171709"/>
                          <a:gd name="connsiteY2" fmla="*/ 14309 h 28618"/>
                          <a:gd name="connsiteX3" fmla="*/ 85855 w 171709"/>
                          <a:gd name="connsiteY3" fmla="*/ 0 h 28618"/>
                          <a:gd name="connsiteX4" fmla="*/ 171709 w 171709"/>
                          <a:gd name="connsiteY4" fmla="*/ 14309 h 2861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71709" h="28618">
                            <a:moveTo>
                              <a:pt x="171709" y="14309"/>
                            </a:moveTo>
                            <a:cubicBezTo>
                              <a:pt x="171709" y="22564"/>
                              <a:pt x="133185" y="28618"/>
                              <a:pt x="85855" y="28618"/>
                            </a:cubicBezTo>
                            <a:cubicBezTo>
                              <a:pt x="38524" y="28618"/>
                              <a:pt x="0" y="22014"/>
                              <a:pt x="0" y="14309"/>
                            </a:cubicBezTo>
                            <a:cubicBezTo>
                              <a:pt x="0" y="6604"/>
                              <a:pt x="38524" y="0"/>
                              <a:pt x="85855" y="0"/>
                            </a:cubicBezTo>
                            <a:cubicBezTo>
                              <a:pt x="133185" y="0"/>
                              <a:pt x="171709" y="6054"/>
                              <a:pt x="171709" y="14309"/>
                            </a:cubicBezTo>
                            <a:close/>
                          </a:path>
                        </a:pathLst>
                      </a:custGeom>
                      <a:solidFill>
                        <a:srgbClr val="6368A1"/>
                      </a:solidFill>
                      <a:ln w="55033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989" name="Freeform: Shape 988">
                        <a:extLst>
                          <a:ext uri="{FF2B5EF4-FFF2-40B4-BE49-F238E27FC236}">
                            <a16:creationId xmlns:a16="http://schemas.microsoft.com/office/drawing/2014/main" id="{162AC8E0-26F2-CF54-427E-FB8FBE35E6A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57389" y="6375018"/>
                        <a:ext cx="304894" cy="51182"/>
                      </a:xfrm>
                      <a:custGeom>
                        <a:avLst/>
                        <a:gdLst>
                          <a:gd name="connsiteX0" fmla="*/ 304895 w 304894"/>
                          <a:gd name="connsiteY0" fmla="*/ 25316 h 51182"/>
                          <a:gd name="connsiteX1" fmla="*/ 152447 w 304894"/>
                          <a:gd name="connsiteY1" fmla="*/ 51183 h 51182"/>
                          <a:gd name="connsiteX2" fmla="*/ 0 w 304894"/>
                          <a:gd name="connsiteY2" fmla="*/ 25316 h 51182"/>
                          <a:gd name="connsiteX3" fmla="*/ 152447 w 304894"/>
                          <a:gd name="connsiteY3" fmla="*/ 0 h 51182"/>
                          <a:gd name="connsiteX4" fmla="*/ 304895 w 304894"/>
                          <a:gd name="connsiteY4" fmla="*/ 25316 h 5118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304894" h="51182">
                            <a:moveTo>
                              <a:pt x="304895" y="25316"/>
                            </a:moveTo>
                            <a:cubicBezTo>
                              <a:pt x="304895" y="39625"/>
                              <a:pt x="236651" y="51183"/>
                              <a:pt x="152447" y="51183"/>
                            </a:cubicBezTo>
                            <a:cubicBezTo>
                              <a:pt x="68244" y="51183"/>
                              <a:pt x="0" y="39625"/>
                              <a:pt x="0" y="25316"/>
                            </a:cubicBezTo>
                            <a:cubicBezTo>
                              <a:pt x="0" y="11557"/>
                              <a:pt x="68244" y="0"/>
                              <a:pt x="152447" y="0"/>
                            </a:cubicBezTo>
                            <a:cubicBezTo>
                              <a:pt x="236651" y="0"/>
                              <a:pt x="304895" y="11557"/>
                              <a:pt x="304895" y="25316"/>
                            </a:cubicBezTo>
                            <a:close/>
                          </a:path>
                        </a:pathLst>
                      </a:custGeom>
                      <a:solidFill>
                        <a:srgbClr val="6368A1"/>
                      </a:solidFill>
                      <a:ln w="55033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990" name="Freeform: Shape 989">
                        <a:extLst>
                          <a:ext uri="{FF2B5EF4-FFF2-40B4-BE49-F238E27FC236}">
                            <a16:creationId xmlns:a16="http://schemas.microsoft.com/office/drawing/2014/main" id="{E7E4B1C3-F6C6-F475-9EFF-7CCA9BF048A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933874" y="6448765"/>
                        <a:ext cx="171709" cy="28618"/>
                      </a:xfrm>
                      <a:custGeom>
                        <a:avLst/>
                        <a:gdLst>
                          <a:gd name="connsiteX0" fmla="*/ 171710 w 171709"/>
                          <a:gd name="connsiteY0" fmla="*/ 14309 h 28618"/>
                          <a:gd name="connsiteX1" fmla="*/ 85855 w 171709"/>
                          <a:gd name="connsiteY1" fmla="*/ 28618 h 28618"/>
                          <a:gd name="connsiteX2" fmla="*/ 0 w 171709"/>
                          <a:gd name="connsiteY2" fmla="*/ 14309 h 28618"/>
                          <a:gd name="connsiteX3" fmla="*/ 85855 w 171709"/>
                          <a:gd name="connsiteY3" fmla="*/ 0 h 28618"/>
                          <a:gd name="connsiteX4" fmla="*/ 171710 w 171709"/>
                          <a:gd name="connsiteY4" fmla="*/ 14309 h 2861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71709" h="28618">
                            <a:moveTo>
                              <a:pt x="171710" y="14309"/>
                            </a:moveTo>
                            <a:cubicBezTo>
                              <a:pt x="171710" y="22564"/>
                              <a:pt x="133185" y="28618"/>
                              <a:pt x="85855" y="28618"/>
                            </a:cubicBezTo>
                            <a:cubicBezTo>
                              <a:pt x="38524" y="28618"/>
                              <a:pt x="0" y="22014"/>
                              <a:pt x="0" y="14309"/>
                            </a:cubicBezTo>
                            <a:cubicBezTo>
                              <a:pt x="0" y="6054"/>
                              <a:pt x="38524" y="0"/>
                              <a:pt x="85855" y="0"/>
                            </a:cubicBezTo>
                            <a:cubicBezTo>
                              <a:pt x="133736" y="0"/>
                              <a:pt x="171710" y="6054"/>
                              <a:pt x="171710" y="14309"/>
                            </a:cubicBezTo>
                            <a:close/>
                          </a:path>
                        </a:pathLst>
                      </a:custGeom>
                      <a:solidFill>
                        <a:srgbClr val="6368A1"/>
                      </a:solidFill>
                      <a:ln w="55033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991" name="Freeform: Shape 990">
                        <a:extLst>
                          <a:ext uri="{FF2B5EF4-FFF2-40B4-BE49-F238E27FC236}">
                            <a16:creationId xmlns:a16="http://schemas.microsoft.com/office/drawing/2014/main" id="{AE16CE3C-1D3F-C86E-4BFF-BCB43771A3B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696110" y="6324386"/>
                        <a:ext cx="171709" cy="28618"/>
                      </a:xfrm>
                      <a:custGeom>
                        <a:avLst/>
                        <a:gdLst>
                          <a:gd name="connsiteX0" fmla="*/ 171709 w 171709"/>
                          <a:gd name="connsiteY0" fmla="*/ 14309 h 28618"/>
                          <a:gd name="connsiteX1" fmla="*/ 85855 w 171709"/>
                          <a:gd name="connsiteY1" fmla="*/ 28618 h 28618"/>
                          <a:gd name="connsiteX2" fmla="*/ 0 w 171709"/>
                          <a:gd name="connsiteY2" fmla="*/ 14309 h 28618"/>
                          <a:gd name="connsiteX3" fmla="*/ 85855 w 171709"/>
                          <a:gd name="connsiteY3" fmla="*/ 0 h 28618"/>
                          <a:gd name="connsiteX4" fmla="*/ 171709 w 171709"/>
                          <a:gd name="connsiteY4" fmla="*/ 14309 h 2861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71709" h="28618">
                            <a:moveTo>
                              <a:pt x="171709" y="14309"/>
                            </a:moveTo>
                            <a:cubicBezTo>
                              <a:pt x="171709" y="22564"/>
                              <a:pt x="133185" y="28618"/>
                              <a:pt x="85855" y="28618"/>
                            </a:cubicBezTo>
                            <a:cubicBezTo>
                              <a:pt x="38524" y="28618"/>
                              <a:pt x="0" y="22014"/>
                              <a:pt x="0" y="14309"/>
                            </a:cubicBezTo>
                            <a:cubicBezTo>
                              <a:pt x="0" y="6604"/>
                              <a:pt x="38524" y="0"/>
                              <a:pt x="85855" y="0"/>
                            </a:cubicBezTo>
                            <a:cubicBezTo>
                              <a:pt x="133185" y="0"/>
                              <a:pt x="171709" y="6604"/>
                              <a:pt x="171709" y="14309"/>
                            </a:cubicBezTo>
                            <a:close/>
                          </a:path>
                        </a:pathLst>
                      </a:custGeom>
                      <a:solidFill>
                        <a:srgbClr val="6368A1"/>
                      </a:solidFill>
                      <a:ln w="55033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992" name="Freeform: Shape 991">
                        <a:extLst>
                          <a:ext uri="{FF2B5EF4-FFF2-40B4-BE49-F238E27FC236}">
                            <a16:creationId xmlns:a16="http://schemas.microsoft.com/office/drawing/2014/main" id="{1F334D52-0462-492B-839B-B285CDD4533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995487" y="6266599"/>
                        <a:ext cx="304893" cy="51732"/>
                      </a:xfrm>
                      <a:custGeom>
                        <a:avLst/>
                        <a:gdLst>
                          <a:gd name="connsiteX0" fmla="*/ 304894 w 304893"/>
                          <a:gd name="connsiteY0" fmla="*/ 25866 h 51732"/>
                          <a:gd name="connsiteX1" fmla="*/ 152447 w 304893"/>
                          <a:gd name="connsiteY1" fmla="*/ 51733 h 51732"/>
                          <a:gd name="connsiteX2" fmla="*/ 0 w 304893"/>
                          <a:gd name="connsiteY2" fmla="*/ 25866 h 51732"/>
                          <a:gd name="connsiteX3" fmla="*/ 152447 w 304893"/>
                          <a:gd name="connsiteY3" fmla="*/ 0 h 51732"/>
                          <a:gd name="connsiteX4" fmla="*/ 304894 w 304893"/>
                          <a:gd name="connsiteY4" fmla="*/ 25866 h 5173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304893" h="51732">
                            <a:moveTo>
                              <a:pt x="304894" y="25866"/>
                            </a:moveTo>
                            <a:cubicBezTo>
                              <a:pt x="304894" y="40176"/>
                              <a:pt x="236651" y="51733"/>
                              <a:pt x="152447" y="51733"/>
                            </a:cubicBezTo>
                            <a:cubicBezTo>
                              <a:pt x="68243" y="51733"/>
                              <a:pt x="0" y="40176"/>
                              <a:pt x="0" y="25866"/>
                            </a:cubicBezTo>
                            <a:cubicBezTo>
                              <a:pt x="0" y="11557"/>
                              <a:pt x="68243" y="0"/>
                              <a:pt x="152447" y="0"/>
                            </a:cubicBezTo>
                            <a:cubicBezTo>
                              <a:pt x="236651" y="0"/>
                              <a:pt x="304894" y="11557"/>
                              <a:pt x="304894" y="25866"/>
                            </a:cubicBezTo>
                            <a:close/>
                          </a:path>
                        </a:pathLst>
                      </a:custGeom>
                      <a:solidFill>
                        <a:srgbClr val="6368A1"/>
                      </a:solidFill>
                      <a:ln w="55033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</p:grpSp>
              </p:grpSp>
              <p:grpSp>
                <p:nvGrpSpPr>
                  <p:cNvPr id="993" name="Graphic 734">
                    <a:extLst>
                      <a:ext uri="{FF2B5EF4-FFF2-40B4-BE49-F238E27FC236}">
                        <a16:creationId xmlns:a16="http://schemas.microsoft.com/office/drawing/2014/main" id="{79181647-71D9-EABB-2BC2-704A0303891B}"/>
                      </a:ext>
                    </a:extLst>
                  </p:cNvPr>
                  <p:cNvGrpSpPr/>
                  <p:nvPr/>
                </p:nvGrpSpPr>
                <p:grpSpPr>
                  <a:xfrm>
                    <a:off x="7058254" y="6550580"/>
                    <a:ext cx="1447420" cy="193723"/>
                    <a:chOff x="7058254" y="6550580"/>
                    <a:chExt cx="1447420" cy="193723"/>
                  </a:xfrm>
                </p:grpSpPr>
                <p:sp>
                  <p:nvSpPr>
                    <p:cNvPr id="994" name="Freeform: Shape 993">
                      <a:extLst>
                        <a:ext uri="{FF2B5EF4-FFF2-40B4-BE49-F238E27FC236}">
                          <a16:creationId xmlns:a16="http://schemas.microsoft.com/office/drawing/2014/main" id="{C56D391B-CD36-77D0-BAF8-5F54238691B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58254" y="6550580"/>
                      <a:ext cx="1447420" cy="193723"/>
                    </a:xfrm>
                    <a:custGeom>
                      <a:avLst/>
                      <a:gdLst>
                        <a:gd name="connsiteX0" fmla="*/ 1447421 w 1447420"/>
                        <a:gd name="connsiteY0" fmla="*/ 96862 h 193723"/>
                        <a:gd name="connsiteX1" fmla="*/ 723710 w 1447420"/>
                        <a:gd name="connsiteY1" fmla="*/ 193723 h 193723"/>
                        <a:gd name="connsiteX2" fmla="*/ 0 w 1447420"/>
                        <a:gd name="connsiteY2" fmla="*/ 96862 h 193723"/>
                        <a:gd name="connsiteX3" fmla="*/ 723710 w 1447420"/>
                        <a:gd name="connsiteY3" fmla="*/ 0 h 193723"/>
                        <a:gd name="connsiteX4" fmla="*/ 1447421 w 1447420"/>
                        <a:gd name="connsiteY4" fmla="*/ 96862 h 1937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447420" h="193723">
                          <a:moveTo>
                            <a:pt x="1447421" y="96862"/>
                          </a:moveTo>
                          <a:cubicBezTo>
                            <a:pt x="1447421" y="150246"/>
                            <a:pt x="1123815" y="193723"/>
                            <a:pt x="723710" y="193723"/>
                          </a:cubicBezTo>
                          <a:cubicBezTo>
                            <a:pt x="324156" y="193723"/>
                            <a:pt x="0" y="150246"/>
                            <a:pt x="0" y="96862"/>
                          </a:cubicBezTo>
                          <a:cubicBezTo>
                            <a:pt x="0" y="43478"/>
                            <a:pt x="324156" y="0"/>
                            <a:pt x="723710" y="0"/>
                          </a:cubicBezTo>
                          <a:cubicBezTo>
                            <a:pt x="1123815" y="0"/>
                            <a:pt x="1447421" y="43478"/>
                            <a:pt x="1447421" y="96862"/>
                          </a:cubicBezTo>
                          <a:close/>
                        </a:path>
                      </a:pathLst>
                    </a:custGeom>
                    <a:solidFill>
                      <a:srgbClr val="6368A1"/>
                    </a:solidFill>
                    <a:ln w="5503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995" name="Freeform: Shape 994">
                      <a:extLst>
                        <a:ext uri="{FF2B5EF4-FFF2-40B4-BE49-F238E27FC236}">
                          <a16:creationId xmlns:a16="http://schemas.microsoft.com/office/drawing/2014/main" id="{0FA351A1-798C-1067-F18A-3E14859F8A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06134" y="6581949"/>
                      <a:ext cx="959811" cy="128781"/>
                    </a:xfrm>
                    <a:custGeom>
                      <a:avLst/>
                      <a:gdLst>
                        <a:gd name="connsiteX0" fmla="*/ 959811 w 959811"/>
                        <a:gd name="connsiteY0" fmla="*/ 64391 h 128781"/>
                        <a:gd name="connsiteX1" fmla="*/ 479906 w 959811"/>
                        <a:gd name="connsiteY1" fmla="*/ 128782 h 128781"/>
                        <a:gd name="connsiteX2" fmla="*/ 0 w 959811"/>
                        <a:gd name="connsiteY2" fmla="*/ 64391 h 128781"/>
                        <a:gd name="connsiteX3" fmla="*/ 479906 w 959811"/>
                        <a:gd name="connsiteY3" fmla="*/ 0 h 128781"/>
                        <a:gd name="connsiteX4" fmla="*/ 959811 w 959811"/>
                        <a:gd name="connsiteY4" fmla="*/ 64391 h 12878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59811" h="128781">
                          <a:moveTo>
                            <a:pt x="959811" y="64391"/>
                          </a:moveTo>
                          <a:cubicBezTo>
                            <a:pt x="959811" y="99613"/>
                            <a:pt x="744624" y="128782"/>
                            <a:pt x="479906" y="128782"/>
                          </a:cubicBezTo>
                          <a:cubicBezTo>
                            <a:pt x="214636" y="128782"/>
                            <a:pt x="0" y="100164"/>
                            <a:pt x="0" y="64391"/>
                          </a:cubicBezTo>
                          <a:cubicBezTo>
                            <a:pt x="0" y="29169"/>
                            <a:pt x="215187" y="0"/>
                            <a:pt x="479906" y="0"/>
                          </a:cubicBezTo>
                          <a:cubicBezTo>
                            <a:pt x="744624" y="0"/>
                            <a:pt x="959811" y="28618"/>
                            <a:pt x="959811" y="64391"/>
                          </a:cubicBezTo>
                          <a:close/>
                        </a:path>
                      </a:pathLst>
                    </a:custGeom>
                    <a:solidFill>
                      <a:srgbClr val="6368A1">
                        <a:alpha val="40000"/>
                      </a:srgbClr>
                    </a:solidFill>
                    <a:ln w="5503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</p:grpSp>
              <p:grpSp>
                <p:nvGrpSpPr>
                  <p:cNvPr id="996" name="Graphic 734">
                    <a:extLst>
                      <a:ext uri="{FF2B5EF4-FFF2-40B4-BE49-F238E27FC236}">
                        <a16:creationId xmlns:a16="http://schemas.microsoft.com/office/drawing/2014/main" id="{B986629C-5D83-D3ED-4E43-CF77B60B207C}"/>
                      </a:ext>
                    </a:extLst>
                  </p:cNvPr>
                  <p:cNvGrpSpPr/>
                  <p:nvPr/>
                </p:nvGrpSpPr>
                <p:grpSpPr>
                  <a:xfrm>
                    <a:off x="3937767" y="6496095"/>
                    <a:ext cx="646111" cy="86404"/>
                    <a:chOff x="3937767" y="6496095"/>
                    <a:chExt cx="646111" cy="86404"/>
                  </a:xfrm>
                </p:grpSpPr>
                <p:sp>
                  <p:nvSpPr>
                    <p:cNvPr id="997" name="Freeform: Shape 996">
                      <a:extLst>
                        <a:ext uri="{FF2B5EF4-FFF2-40B4-BE49-F238E27FC236}">
                          <a16:creationId xmlns:a16="http://schemas.microsoft.com/office/drawing/2014/main" id="{8B300D18-9501-CB49-7E49-A987156E751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937767" y="6496095"/>
                      <a:ext cx="646111" cy="86404"/>
                    </a:xfrm>
                    <a:custGeom>
                      <a:avLst/>
                      <a:gdLst>
                        <a:gd name="connsiteX0" fmla="*/ 646111 w 646111"/>
                        <a:gd name="connsiteY0" fmla="*/ 43478 h 86404"/>
                        <a:gd name="connsiteX1" fmla="*/ 323056 w 646111"/>
                        <a:gd name="connsiteY1" fmla="*/ 86405 h 86404"/>
                        <a:gd name="connsiteX2" fmla="*/ 0 w 646111"/>
                        <a:gd name="connsiteY2" fmla="*/ 43478 h 86404"/>
                        <a:gd name="connsiteX3" fmla="*/ 323056 w 646111"/>
                        <a:gd name="connsiteY3" fmla="*/ 0 h 86404"/>
                        <a:gd name="connsiteX4" fmla="*/ 646111 w 646111"/>
                        <a:gd name="connsiteY4" fmla="*/ 43478 h 8640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46111" h="86404">
                          <a:moveTo>
                            <a:pt x="646111" y="43478"/>
                          </a:moveTo>
                          <a:cubicBezTo>
                            <a:pt x="646111" y="67143"/>
                            <a:pt x="501369" y="86405"/>
                            <a:pt x="323056" y="86405"/>
                          </a:cubicBezTo>
                          <a:cubicBezTo>
                            <a:pt x="144742" y="86405"/>
                            <a:pt x="0" y="67143"/>
                            <a:pt x="0" y="43478"/>
                          </a:cubicBezTo>
                          <a:cubicBezTo>
                            <a:pt x="0" y="19813"/>
                            <a:pt x="144742" y="0"/>
                            <a:pt x="323056" y="0"/>
                          </a:cubicBezTo>
                          <a:cubicBezTo>
                            <a:pt x="501369" y="550"/>
                            <a:pt x="646111" y="19813"/>
                            <a:pt x="646111" y="43478"/>
                          </a:cubicBezTo>
                          <a:close/>
                        </a:path>
                      </a:pathLst>
                    </a:custGeom>
                    <a:solidFill>
                      <a:srgbClr val="6368A1"/>
                    </a:solidFill>
                    <a:ln w="5503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998" name="Freeform: Shape 997">
                      <a:extLst>
                        <a:ext uri="{FF2B5EF4-FFF2-40B4-BE49-F238E27FC236}">
                          <a16:creationId xmlns:a16="http://schemas.microsoft.com/office/drawing/2014/main" id="{6108CC13-8FEA-94AE-52EA-F33D2A02E75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958680" y="6510404"/>
                      <a:ext cx="428723" cy="57236"/>
                    </a:xfrm>
                    <a:custGeom>
                      <a:avLst/>
                      <a:gdLst>
                        <a:gd name="connsiteX0" fmla="*/ 428723 w 428723"/>
                        <a:gd name="connsiteY0" fmla="*/ 28618 h 57236"/>
                        <a:gd name="connsiteX1" fmla="*/ 214086 w 428723"/>
                        <a:gd name="connsiteY1" fmla="*/ 57236 h 57236"/>
                        <a:gd name="connsiteX2" fmla="*/ 0 w 428723"/>
                        <a:gd name="connsiteY2" fmla="*/ 28618 h 57236"/>
                        <a:gd name="connsiteX3" fmla="*/ 214086 w 428723"/>
                        <a:gd name="connsiteY3" fmla="*/ 0 h 57236"/>
                        <a:gd name="connsiteX4" fmla="*/ 428723 w 428723"/>
                        <a:gd name="connsiteY4" fmla="*/ 28618 h 572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428723" h="57236">
                          <a:moveTo>
                            <a:pt x="428723" y="28618"/>
                          </a:moveTo>
                          <a:cubicBezTo>
                            <a:pt x="428723" y="44578"/>
                            <a:pt x="332962" y="57236"/>
                            <a:pt x="214086" y="57236"/>
                          </a:cubicBezTo>
                          <a:cubicBezTo>
                            <a:pt x="95761" y="57236"/>
                            <a:pt x="0" y="44578"/>
                            <a:pt x="0" y="28618"/>
                          </a:cubicBezTo>
                          <a:cubicBezTo>
                            <a:pt x="0" y="12658"/>
                            <a:pt x="95761" y="0"/>
                            <a:pt x="214086" y="0"/>
                          </a:cubicBezTo>
                          <a:cubicBezTo>
                            <a:pt x="332412" y="0"/>
                            <a:pt x="428723" y="13208"/>
                            <a:pt x="428723" y="28618"/>
                          </a:cubicBezTo>
                          <a:close/>
                        </a:path>
                      </a:pathLst>
                    </a:custGeom>
                    <a:solidFill>
                      <a:srgbClr val="6368A1">
                        <a:alpha val="40000"/>
                      </a:srgbClr>
                    </a:solidFill>
                    <a:ln w="5503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</p:grpSp>
              <p:grpSp>
                <p:nvGrpSpPr>
                  <p:cNvPr id="999" name="Graphic 734">
                    <a:extLst>
                      <a:ext uri="{FF2B5EF4-FFF2-40B4-BE49-F238E27FC236}">
                        <a16:creationId xmlns:a16="http://schemas.microsoft.com/office/drawing/2014/main" id="{9F05E8E4-9AC8-1C3D-4E21-FF879373DFEA}"/>
                      </a:ext>
                    </a:extLst>
                  </p:cNvPr>
                  <p:cNvGrpSpPr/>
                  <p:nvPr/>
                </p:nvGrpSpPr>
                <p:grpSpPr>
                  <a:xfrm>
                    <a:off x="6627879" y="6259995"/>
                    <a:ext cx="712153" cy="95210"/>
                    <a:chOff x="6627879" y="6259995"/>
                    <a:chExt cx="712153" cy="95210"/>
                  </a:xfrm>
                </p:grpSpPr>
                <p:sp>
                  <p:nvSpPr>
                    <p:cNvPr id="1000" name="Freeform: Shape 999">
                      <a:extLst>
                        <a:ext uri="{FF2B5EF4-FFF2-40B4-BE49-F238E27FC236}">
                          <a16:creationId xmlns:a16="http://schemas.microsoft.com/office/drawing/2014/main" id="{5AED415C-050D-640A-07F6-C1892467F1D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27879" y="6259995"/>
                      <a:ext cx="712153" cy="95210"/>
                    </a:xfrm>
                    <a:custGeom>
                      <a:avLst/>
                      <a:gdLst>
                        <a:gd name="connsiteX0" fmla="*/ 712154 w 712153"/>
                        <a:gd name="connsiteY0" fmla="*/ 47880 h 95210"/>
                        <a:gd name="connsiteX1" fmla="*/ 356077 w 712153"/>
                        <a:gd name="connsiteY1" fmla="*/ 95211 h 95210"/>
                        <a:gd name="connsiteX2" fmla="*/ 0 w 712153"/>
                        <a:gd name="connsiteY2" fmla="*/ 47880 h 95210"/>
                        <a:gd name="connsiteX3" fmla="*/ 356077 w 712153"/>
                        <a:gd name="connsiteY3" fmla="*/ 0 h 95210"/>
                        <a:gd name="connsiteX4" fmla="*/ 712154 w 712153"/>
                        <a:gd name="connsiteY4" fmla="*/ 47880 h 9521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12153" h="95210">
                          <a:moveTo>
                            <a:pt x="712154" y="47880"/>
                          </a:moveTo>
                          <a:cubicBezTo>
                            <a:pt x="712154" y="74297"/>
                            <a:pt x="552552" y="95211"/>
                            <a:pt x="356077" y="95211"/>
                          </a:cubicBezTo>
                          <a:cubicBezTo>
                            <a:pt x="159601" y="95211"/>
                            <a:pt x="0" y="73747"/>
                            <a:pt x="0" y="47880"/>
                          </a:cubicBezTo>
                          <a:cubicBezTo>
                            <a:pt x="0" y="21464"/>
                            <a:pt x="159051" y="0"/>
                            <a:pt x="356077" y="0"/>
                          </a:cubicBezTo>
                          <a:cubicBezTo>
                            <a:pt x="552552" y="550"/>
                            <a:pt x="712154" y="21464"/>
                            <a:pt x="712154" y="47880"/>
                          </a:cubicBezTo>
                          <a:close/>
                        </a:path>
                      </a:pathLst>
                    </a:custGeom>
                    <a:solidFill>
                      <a:srgbClr val="6368A1"/>
                    </a:solidFill>
                    <a:ln w="5503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1001" name="Freeform: Shape 1000">
                      <a:extLst>
                        <a:ext uri="{FF2B5EF4-FFF2-40B4-BE49-F238E27FC236}">
                          <a16:creationId xmlns:a16="http://schemas.microsoft.com/office/drawing/2014/main" id="{3826C1D4-B352-1717-CA49-F4E2AB451E2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51545" y="6275404"/>
                      <a:ext cx="472199" cy="63290"/>
                    </a:xfrm>
                    <a:custGeom>
                      <a:avLst/>
                      <a:gdLst>
                        <a:gd name="connsiteX0" fmla="*/ 472200 w 472199"/>
                        <a:gd name="connsiteY0" fmla="*/ 31920 h 63290"/>
                        <a:gd name="connsiteX1" fmla="*/ 236100 w 472199"/>
                        <a:gd name="connsiteY1" fmla="*/ 63290 h 63290"/>
                        <a:gd name="connsiteX2" fmla="*/ 0 w 472199"/>
                        <a:gd name="connsiteY2" fmla="*/ 31920 h 63290"/>
                        <a:gd name="connsiteX3" fmla="*/ 236100 w 472199"/>
                        <a:gd name="connsiteY3" fmla="*/ 0 h 63290"/>
                        <a:gd name="connsiteX4" fmla="*/ 472200 w 472199"/>
                        <a:gd name="connsiteY4" fmla="*/ 31920 h 632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472199" h="63290">
                          <a:moveTo>
                            <a:pt x="472200" y="31920"/>
                          </a:moveTo>
                          <a:cubicBezTo>
                            <a:pt x="472200" y="49532"/>
                            <a:pt x="366533" y="63290"/>
                            <a:pt x="236100" y="63290"/>
                          </a:cubicBezTo>
                          <a:cubicBezTo>
                            <a:pt x="105667" y="63290"/>
                            <a:pt x="0" y="48981"/>
                            <a:pt x="0" y="31920"/>
                          </a:cubicBezTo>
                          <a:cubicBezTo>
                            <a:pt x="0" y="14309"/>
                            <a:pt x="105667" y="0"/>
                            <a:pt x="236100" y="0"/>
                          </a:cubicBezTo>
                          <a:cubicBezTo>
                            <a:pt x="366533" y="550"/>
                            <a:pt x="472200" y="14859"/>
                            <a:pt x="472200" y="31920"/>
                          </a:cubicBezTo>
                          <a:close/>
                        </a:path>
                      </a:pathLst>
                    </a:custGeom>
                    <a:solidFill>
                      <a:srgbClr val="6368A1">
                        <a:alpha val="40000"/>
                      </a:srgbClr>
                    </a:solidFill>
                    <a:ln w="5503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</p:grpSp>
              <p:sp>
                <p:nvSpPr>
                  <p:cNvPr id="1002" name="Freeform: Shape 1001">
                    <a:extLst>
                      <a:ext uri="{FF2B5EF4-FFF2-40B4-BE49-F238E27FC236}">
                        <a16:creationId xmlns:a16="http://schemas.microsoft.com/office/drawing/2014/main" id="{96E315D1-FDDD-BFF0-E006-F9805BABE3DF}"/>
                      </a:ext>
                    </a:extLst>
                  </p:cNvPr>
                  <p:cNvSpPr/>
                  <p:nvPr/>
                </p:nvSpPr>
                <p:spPr>
                  <a:xfrm>
                    <a:off x="4193130" y="6760813"/>
                    <a:ext cx="554752" cy="1969153"/>
                  </a:xfrm>
                  <a:custGeom>
                    <a:avLst/>
                    <a:gdLst>
                      <a:gd name="connsiteX0" fmla="*/ 0 w 554752"/>
                      <a:gd name="connsiteY0" fmla="*/ 0 h 1969153"/>
                      <a:gd name="connsiteX1" fmla="*/ 554753 w 554752"/>
                      <a:gd name="connsiteY1" fmla="*/ 1969154 h 1969153"/>
                      <a:gd name="connsiteX2" fmla="*/ 0 w 554752"/>
                      <a:gd name="connsiteY2" fmla="*/ 0 h 19691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554752" h="1969153">
                        <a:moveTo>
                          <a:pt x="0" y="0"/>
                        </a:moveTo>
                        <a:lnTo>
                          <a:pt x="554753" y="1969154"/>
                        </a:lnTo>
                        <a:cubicBezTo>
                          <a:pt x="554753" y="1969154"/>
                          <a:pt x="290585" y="331861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A893B7"/>
                  </a:solidFill>
                  <a:ln w="5503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03" name="Freeform: Shape 1002">
                    <a:extLst>
                      <a:ext uri="{FF2B5EF4-FFF2-40B4-BE49-F238E27FC236}">
                        <a16:creationId xmlns:a16="http://schemas.microsoft.com/office/drawing/2014/main" id="{799BF2B9-FDE3-B443-0316-5A4391B7C885}"/>
                      </a:ext>
                    </a:extLst>
                  </p:cNvPr>
                  <p:cNvSpPr/>
                  <p:nvPr/>
                </p:nvSpPr>
                <p:spPr>
                  <a:xfrm>
                    <a:off x="3779214" y="7208248"/>
                    <a:ext cx="104069" cy="1325794"/>
                  </a:xfrm>
                  <a:custGeom>
                    <a:avLst/>
                    <a:gdLst>
                      <a:gd name="connsiteX0" fmla="*/ 104069 w 104069"/>
                      <a:gd name="connsiteY0" fmla="*/ 0 h 1325794"/>
                      <a:gd name="connsiteX1" fmla="*/ 55638 w 104069"/>
                      <a:gd name="connsiteY1" fmla="*/ 1325794 h 1325794"/>
                      <a:gd name="connsiteX2" fmla="*/ 104069 w 104069"/>
                      <a:gd name="connsiteY2" fmla="*/ 0 h 13257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04069" h="1325794">
                        <a:moveTo>
                          <a:pt x="104069" y="0"/>
                        </a:moveTo>
                        <a:lnTo>
                          <a:pt x="55638" y="1325794"/>
                        </a:lnTo>
                        <a:cubicBezTo>
                          <a:pt x="55638" y="1325794"/>
                          <a:pt x="-97359" y="483758"/>
                          <a:pt x="104069" y="0"/>
                        </a:cubicBezTo>
                        <a:close/>
                      </a:path>
                    </a:pathLst>
                  </a:custGeom>
                  <a:solidFill>
                    <a:srgbClr val="A893B7"/>
                  </a:solidFill>
                  <a:ln w="5503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04" name="Freeform: Shape 1003">
                    <a:extLst>
                      <a:ext uri="{FF2B5EF4-FFF2-40B4-BE49-F238E27FC236}">
                        <a16:creationId xmlns:a16="http://schemas.microsoft.com/office/drawing/2014/main" id="{ACB22E01-E0BE-0AA1-75CD-3F7C8FCC0CA7}"/>
                      </a:ext>
                    </a:extLst>
                  </p:cNvPr>
                  <p:cNvSpPr/>
                  <p:nvPr/>
                </p:nvSpPr>
                <p:spPr>
                  <a:xfrm>
                    <a:off x="5512217" y="6936375"/>
                    <a:ext cx="210886" cy="1761671"/>
                  </a:xfrm>
                  <a:custGeom>
                    <a:avLst/>
                    <a:gdLst>
                      <a:gd name="connsiteX0" fmla="*/ 210887 w 210886"/>
                      <a:gd name="connsiteY0" fmla="*/ 0 h 1761671"/>
                      <a:gd name="connsiteX1" fmla="*/ 102 w 210886"/>
                      <a:gd name="connsiteY1" fmla="*/ 1761672 h 1761671"/>
                      <a:gd name="connsiteX2" fmla="*/ 210887 w 210886"/>
                      <a:gd name="connsiteY2" fmla="*/ 0 h 17616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210886" h="1761671">
                        <a:moveTo>
                          <a:pt x="210887" y="0"/>
                        </a:moveTo>
                        <a:lnTo>
                          <a:pt x="102" y="1761672"/>
                        </a:lnTo>
                        <a:cubicBezTo>
                          <a:pt x="102" y="1762222"/>
                          <a:pt x="-11454" y="538243"/>
                          <a:pt x="210887" y="0"/>
                        </a:cubicBezTo>
                        <a:close/>
                      </a:path>
                    </a:pathLst>
                  </a:custGeom>
                  <a:solidFill>
                    <a:srgbClr val="A893B7"/>
                  </a:solidFill>
                  <a:ln w="5503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05" name="Freeform: Shape 1004">
                    <a:extLst>
                      <a:ext uri="{FF2B5EF4-FFF2-40B4-BE49-F238E27FC236}">
                        <a16:creationId xmlns:a16="http://schemas.microsoft.com/office/drawing/2014/main" id="{B23FD077-BD74-D293-D9FC-6F6FB4031293}"/>
                      </a:ext>
                    </a:extLst>
                  </p:cNvPr>
                  <p:cNvSpPr/>
                  <p:nvPr/>
                </p:nvSpPr>
                <p:spPr>
                  <a:xfrm>
                    <a:off x="6824355" y="7031586"/>
                    <a:ext cx="474951" cy="1667011"/>
                  </a:xfrm>
                  <a:custGeom>
                    <a:avLst/>
                    <a:gdLst>
                      <a:gd name="connsiteX0" fmla="*/ 474952 w 474951"/>
                      <a:gd name="connsiteY0" fmla="*/ 0 h 1667011"/>
                      <a:gd name="connsiteX1" fmla="*/ 0 w 474951"/>
                      <a:gd name="connsiteY1" fmla="*/ 1667011 h 1667011"/>
                      <a:gd name="connsiteX2" fmla="*/ 474952 w 474951"/>
                      <a:gd name="connsiteY2" fmla="*/ 0 h 16670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474951" h="1667011">
                        <a:moveTo>
                          <a:pt x="474952" y="0"/>
                        </a:moveTo>
                        <a:lnTo>
                          <a:pt x="0" y="1667011"/>
                        </a:lnTo>
                        <a:cubicBezTo>
                          <a:pt x="0" y="1667011"/>
                          <a:pt x="188770" y="321405"/>
                          <a:pt x="474952" y="0"/>
                        </a:cubicBezTo>
                        <a:close/>
                      </a:path>
                    </a:pathLst>
                  </a:custGeom>
                  <a:solidFill>
                    <a:srgbClr val="A893B7"/>
                  </a:solidFill>
                  <a:ln w="5503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06" name="Freeform: Shape 1005">
                    <a:extLst>
                      <a:ext uri="{FF2B5EF4-FFF2-40B4-BE49-F238E27FC236}">
                        <a16:creationId xmlns:a16="http://schemas.microsoft.com/office/drawing/2014/main" id="{971BAA9D-353C-B8C0-236D-614249AC4DDC}"/>
                      </a:ext>
                    </a:extLst>
                  </p:cNvPr>
                  <p:cNvSpPr/>
                  <p:nvPr/>
                </p:nvSpPr>
                <p:spPr>
                  <a:xfrm>
                    <a:off x="8638309" y="6924818"/>
                    <a:ext cx="405171" cy="1756718"/>
                  </a:xfrm>
                  <a:custGeom>
                    <a:avLst/>
                    <a:gdLst>
                      <a:gd name="connsiteX0" fmla="*/ 403957 w 405171"/>
                      <a:gd name="connsiteY0" fmla="*/ 0 h 1756718"/>
                      <a:gd name="connsiteX1" fmla="*/ 0 w 405171"/>
                      <a:gd name="connsiteY1" fmla="*/ 1756718 h 1756718"/>
                      <a:gd name="connsiteX2" fmla="*/ 403957 w 405171"/>
                      <a:gd name="connsiteY2" fmla="*/ 0 h 17567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405171" h="1756718">
                        <a:moveTo>
                          <a:pt x="403957" y="0"/>
                        </a:moveTo>
                        <a:lnTo>
                          <a:pt x="0" y="1756718"/>
                        </a:lnTo>
                        <a:cubicBezTo>
                          <a:pt x="0" y="1756718"/>
                          <a:pt x="430924" y="466147"/>
                          <a:pt x="403957" y="0"/>
                        </a:cubicBezTo>
                        <a:close/>
                      </a:path>
                    </a:pathLst>
                  </a:custGeom>
                  <a:solidFill>
                    <a:srgbClr val="A893B7"/>
                  </a:solidFill>
                  <a:ln w="5503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</p:grpSp>
          <p:grpSp>
            <p:nvGrpSpPr>
              <p:cNvPr id="1007" name="Graphic 734">
                <a:extLst>
                  <a:ext uri="{FF2B5EF4-FFF2-40B4-BE49-F238E27FC236}">
                    <a16:creationId xmlns:a16="http://schemas.microsoft.com/office/drawing/2014/main" id="{C4A8FBC7-8992-21D1-EBF6-FF3C4E952585}"/>
                  </a:ext>
                </a:extLst>
              </p:cNvPr>
              <p:cNvGrpSpPr/>
              <p:nvPr/>
            </p:nvGrpSpPr>
            <p:grpSpPr>
              <a:xfrm>
                <a:off x="3925109" y="5920979"/>
                <a:ext cx="5052216" cy="335163"/>
                <a:chOff x="3925109" y="5920979"/>
                <a:chExt cx="5052216" cy="335163"/>
              </a:xfrm>
            </p:grpSpPr>
            <p:grpSp>
              <p:nvGrpSpPr>
                <p:cNvPr id="1008" name="Graphic 734">
                  <a:extLst>
                    <a:ext uri="{FF2B5EF4-FFF2-40B4-BE49-F238E27FC236}">
                      <a16:creationId xmlns:a16="http://schemas.microsoft.com/office/drawing/2014/main" id="{D4188AEA-6737-7FB6-FFD5-64DD9B69B12E}"/>
                    </a:ext>
                  </a:extLst>
                </p:cNvPr>
                <p:cNvGrpSpPr/>
                <p:nvPr/>
              </p:nvGrpSpPr>
              <p:grpSpPr>
                <a:xfrm>
                  <a:off x="3925109" y="5920979"/>
                  <a:ext cx="1541531" cy="328559"/>
                  <a:chOff x="3925109" y="5920979"/>
                  <a:chExt cx="1541531" cy="328559"/>
                </a:xfrm>
              </p:grpSpPr>
              <p:grpSp>
                <p:nvGrpSpPr>
                  <p:cNvPr id="1009" name="Graphic 734">
                    <a:extLst>
                      <a:ext uri="{FF2B5EF4-FFF2-40B4-BE49-F238E27FC236}">
                        <a16:creationId xmlns:a16="http://schemas.microsoft.com/office/drawing/2014/main" id="{250D00F8-0DC6-7D02-0960-D071AA6F8586}"/>
                      </a:ext>
                    </a:extLst>
                  </p:cNvPr>
                  <p:cNvGrpSpPr/>
                  <p:nvPr/>
                </p:nvGrpSpPr>
                <p:grpSpPr>
                  <a:xfrm>
                    <a:off x="3925109" y="5920979"/>
                    <a:ext cx="1541531" cy="328559"/>
                    <a:chOff x="3925109" y="5920979"/>
                    <a:chExt cx="1541531" cy="328559"/>
                  </a:xfrm>
                </p:grpSpPr>
                <p:grpSp>
                  <p:nvGrpSpPr>
                    <p:cNvPr id="1010" name="Graphic 734">
                      <a:extLst>
                        <a:ext uri="{FF2B5EF4-FFF2-40B4-BE49-F238E27FC236}">
                          <a16:creationId xmlns:a16="http://schemas.microsoft.com/office/drawing/2014/main" id="{150A3F97-4ED1-11DB-D916-6FD13D06B2D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925109" y="5920979"/>
                      <a:ext cx="1541531" cy="328559"/>
                      <a:chOff x="3925109" y="5920979"/>
                      <a:chExt cx="1541531" cy="328559"/>
                    </a:xfrm>
                  </p:grpSpPr>
                  <p:sp>
                    <p:nvSpPr>
                      <p:cNvPr id="1011" name="Freeform: Shape 1010">
                        <a:extLst>
                          <a:ext uri="{FF2B5EF4-FFF2-40B4-BE49-F238E27FC236}">
                            <a16:creationId xmlns:a16="http://schemas.microsoft.com/office/drawing/2014/main" id="{8AF100A5-980E-691D-114F-C7C6757D39B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925109" y="5946845"/>
                        <a:ext cx="1541531" cy="302692"/>
                      </a:xfrm>
                      <a:custGeom>
                        <a:avLst/>
                        <a:gdLst>
                          <a:gd name="connsiteX0" fmla="*/ 1539330 w 1541531"/>
                          <a:gd name="connsiteY0" fmla="*/ 260866 h 302692"/>
                          <a:gd name="connsiteX1" fmla="*/ 1274062 w 1541531"/>
                          <a:gd name="connsiteY1" fmla="*/ 0 h 302692"/>
                          <a:gd name="connsiteX2" fmla="*/ 1206919 w 1541531"/>
                          <a:gd name="connsiteY2" fmla="*/ 5503 h 302692"/>
                          <a:gd name="connsiteX3" fmla="*/ 771041 w 1541531"/>
                          <a:gd name="connsiteY3" fmla="*/ 6054 h 302692"/>
                          <a:gd name="connsiteX4" fmla="*/ 335163 w 1541531"/>
                          <a:gd name="connsiteY4" fmla="*/ 5503 h 302692"/>
                          <a:gd name="connsiteX5" fmla="*/ 268021 w 1541531"/>
                          <a:gd name="connsiteY5" fmla="*/ 0 h 302692"/>
                          <a:gd name="connsiteX6" fmla="*/ 2201 w 1541531"/>
                          <a:gd name="connsiteY6" fmla="*/ 260866 h 302692"/>
                          <a:gd name="connsiteX7" fmla="*/ 2201 w 1541531"/>
                          <a:gd name="connsiteY7" fmla="*/ 260866 h 302692"/>
                          <a:gd name="connsiteX8" fmla="*/ 0 w 1541531"/>
                          <a:gd name="connsiteY8" fmla="*/ 263618 h 302692"/>
                          <a:gd name="connsiteX9" fmla="*/ 770491 w 1541531"/>
                          <a:gd name="connsiteY9" fmla="*/ 302693 h 302692"/>
                          <a:gd name="connsiteX10" fmla="*/ 1540981 w 1541531"/>
                          <a:gd name="connsiteY10" fmla="*/ 263618 h 302692"/>
                          <a:gd name="connsiteX11" fmla="*/ 1539330 w 1541531"/>
                          <a:gd name="connsiteY11" fmla="*/ 260866 h 3026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</a:cxnLst>
                        <a:rect l="l" t="t" r="r" b="b"/>
                        <a:pathLst>
                          <a:path w="1541531" h="302692">
                            <a:moveTo>
                              <a:pt x="1539330" y="260866"/>
                            </a:moveTo>
                            <a:lnTo>
                              <a:pt x="1274062" y="0"/>
                            </a:lnTo>
                            <a:cubicBezTo>
                              <a:pt x="1274062" y="0"/>
                              <a:pt x="1209120" y="7155"/>
                              <a:pt x="1206919" y="5503"/>
                            </a:cubicBezTo>
                            <a:lnTo>
                              <a:pt x="771041" y="6054"/>
                            </a:lnTo>
                            <a:lnTo>
                              <a:pt x="335163" y="5503"/>
                            </a:lnTo>
                            <a:cubicBezTo>
                              <a:pt x="333513" y="7155"/>
                              <a:pt x="268021" y="0"/>
                              <a:pt x="268021" y="0"/>
                            </a:cubicBezTo>
                            <a:lnTo>
                              <a:pt x="2201" y="260866"/>
                            </a:lnTo>
                            <a:lnTo>
                              <a:pt x="2201" y="260866"/>
                            </a:lnTo>
                            <a:cubicBezTo>
                              <a:pt x="550" y="261967"/>
                              <a:pt x="0" y="263067"/>
                              <a:pt x="0" y="263618"/>
                            </a:cubicBezTo>
                            <a:cubicBezTo>
                              <a:pt x="0" y="285081"/>
                              <a:pt x="345070" y="302693"/>
                              <a:pt x="770491" y="302693"/>
                            </a:cubicBezTo>
                            <a:cubicBezTo>
                              <a:pt x="1195911" y="302693"/>
                              <a:pt x="1540981" y="285081"/>
                              <a:pt x="1540981" y="263618"/>
                            </a:cubicBezTo>
                            <a:cubicBezTo>
                              <a:pt x="1542082" y="262517"/>
                              <a:pt x="1541531" y="261967"/>
                              <a:pt x="1539330" y="260866"/>
                            </a:cubicBezTo>
                            <a:close/>
                          </a:path>
                        </a:pathLst>
                      </a:custGeom>
                      <a:solidFill>
                        <a:srgbClr val="6368A1"/>
                      </a:solidFill>
                      <a:ln w="55033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1012" name="Freeform: Shape 1011">
                        <a:extLst>
                          <a:ext uri="{FF2B5EF4-FFF2-40B4-BE49-F238E27FC236}">
                            <a16:creationId xmlns:a16="http://schemas.microsoft.com/office/drawing/2014/main" id="{3FEB524F-32F4-6009-E685-62232194AEA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233305" y="5956752"/>
                        <a:ext cx="132084" cy="91908"/>
                      </a:xfrm>
                      <a:custGeom>
                        <a:avLst/>
                        <a:gdLst>
                          <a:gd name="connsiteX0" fmla="*/ 66592 w 132084"/>
                          <a:gd name="connsiteY0" fmla="*/ 2752 h 91908"/>
                          <a:gd name="connsiteX1" fmla="*/ 45129 w 132084"/>
                          <a:gd name="connsiteY1" fmla="*/ 2201 h 91908"/>
                          <a:gd name="connsiteX2" fmla="*/ 0 w 132084"/>
                          <a:gd name="connsiteY2" fmla="*/ 91909 h 91908"/>
                          <a:gd name="connsiteX3" fmla="*/ 72096 w 132084"/>
                          <a:gd name="connsiteY3" fmla="*/ 22564 h 91908"/>
                          <a:gd name="connsiteX4" fmla="*/ 132084 w 132084"/>
                          <a:gd name="connsiteY4" fmla="*/ 0 h 9190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32084" h="91908">
                            <a:moveTo>
                              <a:pt x="66592" y="2752"/>
                            </a:moveTo>
                            <a:lnTo>
                              <a:pt x="45129" y="2201"/>
                            </a:lnTo>
                            <a:lnTo>
                              <a:pt x="0" y="91909"/>
                            </a:lnTo>
                            <a:lnTo>
                              <a:pt x="72096" y="22564"/>
                            </a:lnTo>
                            <a:lnTo>
                              <a:pt x="132084" y="0"/>
                            </a:lnTo>
                            <a:close/>
                          </a:path>
                        </a:pathLst>
                      </a:custGeom>
                      <a:solidFill>
                        <a:srgbClr val="6368A1">
                          <a:alpha val="50000"/>
                        </a:srgbClr>
                      </a:solidFill>
                      <a:ln w="55033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1013" name="Freeform: Shape 1012">
                        <a:extLst>
                          <a:ext uri="{FF2B5EF4-FFF2-40B4-BE49-F238E27FC236}">
                            <a16:creationId xmlns:a16="http://schemas.microsoft.com/office/drawing/2014/main" id="{C306C6BD-8751-91CD-CEFB-6FBC4615EAF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453446" y="5962365"/>
                        <a:ext cx="85854" cy="170498"/>
                      </a:xfrm>
                      <a:custGeom>
                        <a:avLst/>
                        <a:gdLst>
                          <a:gd name="connsiteX0" fmla="*/ 22014 w 85854"/>
                          <a:gd name="connsiteY0" fmla="*/ 18602 h 170498"/>
                          <a:gd name="connsiteX1" fmla="*/ 0 w 85854"/>
                          <a:gd name="connsiteY1" fmla="*/ 170499 h 170498"/>
                          <a:gd name="connsiteX2" fmla="*/ 83103 w 85854"/>
                          <a:gd name="connsiteY2" fmla="*/ 20804 h 170498"/>
                          <a:gd name="connsiteX3" fmla="*/ 85855 w 85854"/>
                          <a:gd name="connsiteY3" fmla="*/ 2092 h 170498"/>
                          <a:gd name="connsiteX4" fmla="*/ 64941 w 85854"/>
                          <a:gd name="connsiteY4" fmla="*/ 991 h 170498"/>
                          <a:gd name="connsiteX5" fmla="*/ 22014 w 85854"/>
                          <a:gd name="connsiteY5" fmla="*/ 18602 h 17049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85854" h="170498">
                            <a:moveTo>
                              <a:pt x="22014" y="18602"/>
                            </a:moveTo>
                            <a:lnTo>
                              <a:pt x="0" y="170499"/>
                            </a:lnTo>
                            <a:lnTo>
                              <a:pt x="83103" y="20804"/>
                            </a:lnTo>
                            <a:lnTo>
                              <a:pt x="85855" y="2092"/>
                            </a:lnTo>
                            <a:cubicBezTo>
                              <a:pt x="85855" y="2092"/>
                              <a:pt x="74848" y="-1761"/>
                              <a:pt x="64941" y="991"/>
                            </a:cubicBezTo>
                            <a:cubicBezTo>
                              <a:pt x="54484" y="3743"/>
                              <a:pt x="22014" y="18602"/>
                              <a:pt x="22014" y="18602"/>
                            </a:cubicBezTo>
                            <a:close/>
                          </a:path>
                        </a:pathLst>
                      </a:custGeom>
                      <a:solidFill>
                        <a:srgbClr val="6368A1">
                          <a:alpha val="50000"/>
                        </a:srgbClr>
                      </a:solidFill>
                      <a:ln w="55033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1014" name="Freeform: Shape 1013">
                        <a:extLst>
                          <a:ext uri="{FF2B5EF4-FFF2-40B4-BE49-F238E27FC236}">
                            <a16:creationId xmlns:a16="http://schemas.microsoft.com/office/drawing/2014/main" id="{563D1D72-A1A8-3FA2-78F7-696100DFECB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712110" y="5962255"/>
                        <a:ext cx="118875" cy="121629"/>
                      </a:xfrm>
                      <a:custGeom>
                        <a:avLst/>
                        <a:gdLst>
                          <a:gd name="connsiteX0" fmla="*/ 3852 w 118875"/>
                          <a:gd name="connsiteY0" fmla="*/ 15410 h 121629"/>
                          <a:gd name="connsiteX1" fmla="*/ 0 w 118875"/>
                          <a:gd name="connsiteY1" fmla="*/ 18712 h 121629"/>
                          <a:gd name="connsiteX2" fmla="*/ 77600 w 118875"/>
                          <a:gd name="connsiteY2" fmla="*/ 121627 h 121629"/>
                          <a:gd name="connsiteX3" fmla="*/ 118876 w 118875"/>
                          <a:gd name="connsiteY3" fmla="*/ 20913 h 121629"/>
                          <a:gd name="connsiteX4" fmla="*/ 86955 w 118875"/>
                          <a:gd name="connsiteY4" fmla="*/ 0 h 121629"/>
                          <a:gd name="connsiteX5" fmla="*/ 3852 w 118875"/>
                          <a:gd name="connsiteY5" fmla="*/ 15410 h 12162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118875" h="121629">
                            <a:moveTo>
                              <a:pt x="3852" y="15410"/>
                            </a:moveTo>
                            <a:lnTo>
                              <a:pt x="0" y="18712"/>
                            </a:lnTo>
                            <a:cubicBezTo>
                              <a:pt x="0" y="18712"/>
                              <a:pt x="77600" y="120527"/>
                              <a:pt x="77600" y="121627"/>
                            </a:cubicBezTo>
                            <a:cubicBezTo>
                              <a:pt x="77600" y="122178"/>
                              <a:pt x="118876" y="20913"/>
                              <a:pt x="118876" y="20913"/>
                            </a:cubicBezTo>
                            <a:lnTo>
                              <a:pt x="86955" y="0"/>
                            </a:lnTo>
                            <a:lnTo>
                              <a:pt x="3852" y="15410"/>
                            </a:lnTo>
                            <a:close/>
                          </a:path>
                        </a:pathLst>
                      </a:custGeom>
                      <a:solidFill>
                        <a:srgbClr val="6368A1">
                          <a:alpha val="50000"/>
                        </a:srgbClr>
                      </a:solidFill>
                      <a:ln w="55033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1015" name="Freeform: Shape 1014">
                        <a:extLst>
                          <a:ext uri="{FF2B5EF4-FFF2-40B4-BE49-F238E27FC236}">
                            <a16:creationId xmlns:a16="http://schemas.microsoft.com/office/drawing/2014/main" id="{767940DD-2761-F7A6-97E1-0E267BC0328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999943" y="5959911"/>
                        <a:ext cx="99613" cy="89849"/>
                      </a:xfrm>
                      <a:custGeom>
                        <a:avLst/>
                        <a:gdLst>
                          <a:gd name="connsiteX0" fmla="*/ 66042 w 99613"/>
                          <a:gd name="connsiteY0" fmla="*/ 62332 h 89849"/>
                          <a:gd name="connsiteX1" fmla="*/ 99613 w 99613"/>
                          <a:gd name="connsiteY1" fmla="*/ 89850 h 89849"/>
                          <a:gd name="connsiteX2" fmla="*/ 87506 w 99613"/>
                          <a:gd name="connsiteY2" fmla="*/ 11700 h 89849"/>
                          <a:gd name="connsiteX3" fmla="*/ 21464 w 99613"/>
                          <a:gd name="connsiteY3" fmla="*/ 143 h 89849"/>
                          <a:gd name="connsiteX4" fmla="*/ 0 w 99613"/>
                          <a:gd name="connsiteY4" fmla="*/ 12801 h 89849"/>
                          <a:gd name="connsiteX5" fmla="*/ 30269 w 99613"/>
                          <a:gd name="connsiteY5" fmla="*/ 14452 h 89849"/>
                          <a:gd name="connsiteX6" fmla="*/ 66042 w 99613"/>
                          <a:gd name="connsiteY6" fmla="*/ 62332 h 8984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99613" h="89849">
                            <a:moveTo>
                              <a:pt x="66042" y="62332"/>
                            </a:moveTo>
                            <a:cubicBezTo>
                              <a:pt x="77600" y="71138"/>
                              <a:pt x="88606" y="80494"/>
                              <a:pt x="99613" y="89850"/>
                            </a:cubicBezTo>
                            <a:cubicBezTo>
                              <a:pt x="96311" y="57930"/>
                              <a:pt x="87506" y="11700"/>
                              <a:pt x="87506" y="11700"/>
                            </a:cubicBezTo>
                            <a:cubicBezTo>
                              <a:pt x="87506" y="11700"/>
                              <a:pt x="38524" y="-1508"/>
                              <a:pt x="21464" y="143"/>
                            </a:cubicBezTo>
                            <a:lnTo>
                              <a:pt x="0" y="12801"/>
                            </a:lnTo>
                            <a:cubicBezTo>
                              <a:pt x="2752" y="12801"/>
                              <a:pt x="30269" y="14452"/>
                              <a:pt x="30269" y="14452"/>
                            </a:cubicBezTo>
                            <a:cubicBezTo>
                              <a:pt x="30269" y="14452"/>
                              <a:pt x="48431" y="38667"/>
                              <a:pt x="66042" y="62332"/>
                            </a:cubicBezTo>
                            <a:close/>
                          </a:path>
                        </a:pathLst>
                      </a:custGeom>
                      <a:solidFill>
                        <a:srgbClr val="6368A1">
                          <a:alpha val="50000"/>
                        </a:srgbClr>
                      </a:solidFill>
                      <a:ln w="55033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1016" name="Freeform: Shape 1015">
                        <a:extLst>
                          <a:ext uri="{FF2B5EF4-FFF2-40B4-BE49-F238E27FC236}">
                            <a16:creationId xmlns:a16="http://schemas.microsoft.com/office/drawing/2014/main" id="{D12067BE-7126-D0D5-E7A4-A42940829E1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194230" y="5920979"/>
                        <a:ext cx="1004941" cy="62189"/>
                      </a:xfrm>
                      <a:custGeom>
                        <a:avLst/>
                        <a:gdLst>
                          <a:gd name="connsiteX0" fmla="*/ 502470 w 1004941"/>
                          <a:gd name="connsiteY0" fmla="*/ 0 h 62189"/>
                          <a:gd name="connsiteX1" fmla="*/ 0 w 1004941"/>
                          <a:gd name="connsiteY1" fmla="*/ 25316 h 62189"/>
                          <a:gd name="connsiteX2" fmla="*/ 85304 w 1004941"/>
                          <a:gd name="connsiteY2" fmla="*/ 41827 h 62189"/>
                          <a:gd name="connsiteX3" fmla="*/ 155199 w 1004941"/>
                          <a:gd name="connsiteY3" fmla="*/ 41827 h 62189"/>
                          <a:gd name="connsiteX4" fmla="*/ 111171 w 1004941"/>
                          <a:gd name="connsiteY4" fmla="*/ 57787 h 62189"/>
                          <a:gd name="connsiteX5" fmla="*/ 281229 w 1004941"/>
                          <a:gd name="connsiteY5" fmla="*/ 59438 h 62189"/>
                          <a:gd name="connsiteX6" fmla="*/ 330210 w 1004941"/>
                          <a:gd name="connsiteY6" fmla="*/ 41827 h 62189"/>
                          <a:gd name="connsiteX7" fmla="*/ 342318 w 1004941"/>
                          <a:gd name="connsiteY7" fmla="*/ 61639 h 62189"/>
                          <a:gd name="connsiteX8" fmla="*/ 513477 w 1004941"/>
                          <a:gd name="connsiteY8" fmla="*/ 59988 h 62189"/>
                          <a:gd name="connsiteX9" fmla="*/ 598231 w 1004941"/>
                          <a:gd name="connsiteY9" fmla="*/ 45679 h 62189"/>
                          <a:gd name="connsiteX10" fmla="*/ 635655 w 1004941"/>
                          <a:gd name="connsiteY10" fmla="*/ 62190 h 62189"/>
                          <a:gd name="connsiteX11" fmla="*/ 835432 w 1004941"/>
                          <a:gd name="connsiteY11" fmla="*/ 53384 h 62189"/>
                          <a:gd name="connsiteX12" fmla="*/ 826626 w 1004941"/>
                          <a:gd name="connsiteY12" fmla="*/ 39075 h 62189"/>
                          <a:gd name="connsiteX13" fmla="*/ 893218 w 1004941"/>
                          <a:gd name="connsiteY13" fmla="*/ 50082 h 62189"/>
                          <a:gd name="connsiteX14" fmla="*/ 1004940 w 1004941"/>
                          <a:gd name="connsiteY14" fmla="*/ 25866 h 62189"/>
                          <a:gd name="connsiteX15" fmla="*/ 502470 w 1004941"/>
                          <a:gd name="connsiteY15" fmla="*/ 0 h 6218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1004941" h="62189">
                            <a:moveTo>
                              <a:pt x="502470" y="0"/>
                            </a:moveTo>
                            <a:cubicBezTo>
                              <a:pt x="225093" y="0"/>
                              <a:pt x="0" y="11557"/>
                              <a:pt x="0" y="25316"/>
                            </a:cubicBezTo>
                            <a:cubicBezTo>
                              <a:pt x="0" y="31920"/>
                              <a:pt x="12108" y="37424"/>
                              <a:pt x="85304" y="41827"/>
                            </a:cubicBezTo>
                            <a:cubicBezTo>
                              <a:pt x="143641" y="38525"/>
                              <a:pt x="157400" y="39075"/>
                              <a:pt x="155199" y="41827"/>
                            </a:cubicBezTo>
                            <a:cubicBezTo>
                              <a:pt x="154648" y="42377"/>
                              <a:pt x="111721" y="57236"/>
                              <a:pt x="111171" y="57787"/>
                            </a:cubicBezTo>
                            <a:cubicBezTo>
                              <a:pt x="159051" y="59988"/>
                              <a:pt x="218489" y="58337"/>
                              <a:pt x="281229" y="59438"/>
                            </a:cubicBezTo>
                            <a:cubicBezTo>
                              <a:pt x="284531" y="57236"/>
                              <a:pt x="326908" y="44578"/>
                              <a:pt x="330210" y="41827"/>
                            </a:cubicBezTo>
                            <a:cubicBezTo>
                              <a:pt x="334613" y="37974"/>
                              <a:pt x="342318" y="59438"/>
                              <a:pt x="342318" y="61639"/>
                            </a:cubicBezTo>
                            <a:cubicBezTo>
                              <a:pt x="391299" y="62190"/>
                              <a:pt x="459543" y="59988"/>
                              <a:pt x="513477" y="59988"/>
                            </a:cubicBezTo>
                            <a:cubicBezTo>
                              <a:pt x="539894" y="59988"/>
                              <a:pt x="592728" y="42377"/>
                              <a:pt x="598231" y="45679"/>
                            </a:cubicBezTo>
                            <a:cubicBezTo>
                              <a:pt x="600983" y="47330"/>
                              <a:pt x="633454" y="60539"/>
                              <a:pt x="635655" y="62190"/>
                            </a:cubicBezTo>
                            <a:cubicBezTo>
                              <a:pt x="719308" y="61089"/>
                              <a:pt x="772692" y="56136"/>
                              <a:pt x="835432" y="53384"/>
                            </a:cubicBezTo>
                            <a:cubicBezTo>
                              <a:pt x="835432" y="51183"/>
                              <a:pt x="827177" y="41276"/>
                              <a:pt x="826626" y="39075"/>
                            </a:cubicBezTo>
                            <a:cubicBezTo>
                              <a:pt x="824976" y="35222"/>
                              <a:pt x="882762" y="46780"/>
                              <a:pt x="893218" y="50082"/>
                            </a:cubicBezTo>
                            <a:cubicBezTo>
                              <a:pt x="975771" y="45129"/>
                              <a:pt x="1004940" y="32471"/>
                              <a:pt x="1004940" y="25866"/>
                            </a:cubicBezTo>
                            <a:cubicBezTo>
                              <a:pt x="1005490" y="11557"/>
                              <a:pt x="780397" y="0"/>
                              <a:pt x="502470" y="0"/>
                            </a:cubicBezTo>
                            <a:close/>
                          </a:path>
                        </a:pathLst>
                      </a:custGeom>
                      <a:solidFill>
                        <a:srgbClr val="CDA9C0"/>
                      </a:solidFill>
                      <a:ln w="55033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1017" name="Freeform: Shape 1016">
                        <a:extLst>
                          <a:ext uri="{FF2B5EF4-FFF2-40B4-BE49-F238E27FC236}">
                            <a16:creationId xmlns:a16="http://schemas.microsoft.com/office/drawing/2014/main" id="{717FFC3F-8DF1-E9A8-812C-34FD3B04F3E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194196" y="5946845"/>
                        <a:ext cx="1004974" cy="39625"/>
                      </a:xfrm>
                      <a:custGeom>
                        <a:avLst/>
                        <a:gdLst>
                          <a:gd name="connsiteX0" fmla="*/ 35 w 1004974"/>
                          <a:gd name="connsiteY0" fmla="*/ 0 h 39625"/>
                          <a:gd name="connsiteX1" fmla="*/ 13243 w 1004974"/>
                          <a:gd name="connsiteY1" fmla="*/ 8255 h 39625"/>
                          <a:gd name="connsiteX2" fmla="*/ 36358 w 1004974"/>
                          <a:gd name="connsiteY2" fmla="*/ 11557 h 39625"/>
                          <a:gd name="connsiteX3" fmla="*/ 85339 w 1004974"/>
                          <a:gd name="connsiteY3" fmla="*/ 14859 h 39625"/>
                          <a:gd name="connsiteX4" fmla="*/ 84238 w 1004974"/>
                          <a:gd name="connsiteY4" fmla="*/ 14859 h 39625"/>
                          <a:gd name="connsiteX5" fmla="*/ 116709 w 1004974"/>
                          <a:gd name="connsiteY5" fmla="*/ 12658 h 39625"/>
                          <a:gd name="connsiteX6" fmla="*/ 150831 w 1004974"/>
                          <a:gd name="connsiteY6" fmla="*/ 12108 h 39625"/>
                          <a:gd name="connsiteX7" fmla="*/ 157985 w 1004974"/>
                          <a:gd name="connsiteY7" fmla="*/ 17611 h 39625"/>
                          <a:gd name="connsiteX8" fmla="*/ 151932 w 1004974"/>
                          <a:gd name="connsiteY8" fmla="*/ 19813 h 39625"/>
                          <a:gd name="connsiteX9" fmla="*/ 139824 w 1004974"/>
                          <a:gd name="connsiteY9" fmla="*/ 24215 h 39625"/>
                          <a:gd name="connsiteX10" fmla="*/ 116159 w 1004974"/>
                          <a:gd name="connsiteY10" fmla="*/ 33021 h 39625"/>
                          <a:gd name="connsiteX11" fmla="*/ 111206 w 1004974"/>
                          <a:gd name="connsiteY11" fmla="*/ 29719 h 39625"/>
                          <a:gd name="connsiteX12" fmla="*/ 195409 w 1004974"/>
                          <a:gd name="connsiteY12" fmla="*/ 30269 h 39625"/>
                          <a:gd name="connsiteX13" fmla="*/ 280714 w 1004974"/>
                          <a:gd name="connsiteY13" fmla="*/ 30269 h 39625"/>
                          <a:gd name="connsiteX14" fmla="*/ 273009 w 1004974"/>
                          <a:gd name="connsiteY14" fmla="*/ 31920 h 39625"/>
                          <a:gd name="connsiteX15" fmla="*/ 285667 w 1004974"/>
                          <a:gd name="connsiteY15" fmla="*/ 26967 h 39625"/>
                          <a:gd name="connsiteX16" fmla="*/ 297224 w 1004974"/>
                          <a:gd name="connsiteY16" fmla="*/ 23115 h 39625"/>
                          <a:gd name="connsiteX17" fmla="*/ 308231 w 1004974"/>
                          <a:gd name="connsiteY17" fmla="*/ 19262 h 39625"/>
                          <a:gd name="connsiteX18" fmla="*/ 318137 w 1004974"/>
                          <a:gd name="connsiteY18" fmla="*/ 15960 h 39625"/>
                          <a:gd name="connsiteX19" fmla="*/ 320339 w 1004974"/>
                          <a:gd name="connsiteY19" fmla="*/ 15410 h 39625"/>
                          <a:gd name="connsiteX20" fmla="*/ 321439 w 1004974"/>
                          <a:gd name="connsiteY20" fmla="*/ 14859 h 39625"/>
                          <a:gd name="connsiteX21" fmla="*/ 321990 w 1004974"/>
                          <a:gd name="connsiteY21" fmla="*/ 14859 h 39625"/>
                          <a:gd name="connsiteX22" fmla="*/ 322540 w 1004974"/>
                          <a:gd name="connsiteY22" fmla="*/ 14859 h 39625"/>
                          <a:gd name="connsiteX23" fmla="*/ 324742 w 1004974"/>
                          <a:gd name="connsiteY23" fmla="*/ 13759 h 39625"/>
                          <a:gd name="connsiteX24" fmla="*/ 325292 w 1004974"/>
                          <a:gd name="connsiteY24" fmla="*/ 13759 h 39625"/>
                          <a:gd name="connsiteX25" fmla="*/ 336849 w 1004974"/>
                          <a:gd name="connsiteY25" fmla="*/ 13759 h 39625"/>
                          <a:gd name="connsiteX26" fmla="*/ 340702 w 1004974"/>
                          <a:gd name="connsiteY26" fmla="*/ 15410 h 39625"/>
                          <a:gd name="connsiteX27" fmla="*/ 342903 w 1004974"/>
                          <a:gd name="connsiteY27" fmla="*/ 17611 h 39625"/>
                          <a:gd name="connsiteX28" fmla="*/ 346756 w 1004974"/>
                          <a:gd name="connsiteY28" fmla="*/ 24215 h 39625"/>
                          <a:gd name="connsiteX29" fmla="*/ 349507 w 1004974"/>
                          <a:gd name="connsiteY29" fmla="*/ 30269 h 39625"/>
                          <a:gd name="connsiteX30" fmla="*/ 350608 w 1004974"/>
                          <a:gd name="connsiteY30" fmla="*/ 33571 h 39625"/>
                          <a:gd name="connsiteX31" fmla="*/ 351709 w 1004974"/>
                          <a:gd name="connsiteY31" fmla="*/ 37424 h 39625"/>
                          <a:gd name="connsiteX32" fmla="*/ 342903 w 1004974"/>
                          <a:gd name="connsiteY32" fmla="*/ 33571 h 39625"/>
                          <a:gd name="connsiteX33" fmla="*/ 501404 w 1004974"/>
                          <a:gd name="connsiteY33" fmla="*/ 31920 h 39625"/>
                          <a:gd name="connsiteX34" fmla="*/ 519566 w 1004974"/>
                          <a:gd name="connsiteY34" fmla="*/ 31370 h 39625"/>
                          <a:gd name="connsiteX35" fmla="*/ 536076 w 1004974"/>
                          <a:gd name="connsiteY35" fmla="*/ 28618 h 39625"/>
                          <a:gd name="connsiteX36" fmla="*/ 570748 w 1004974"/>
                          <a:gd name="connsiteY36" fmla="*/ 20913 h 39625"/>
                          <a:gd name="connsiteX37" fmla="*/ 590560 w 1004974"/>
                          <a:gd name="connsiteY37" fmla="*/ 17061 h 39625"/>
                          <a:gd name="connsiteX38" fmla="*/ 594963 w 1004974"/>
                          <a:gd name="connsiteY38" fmla="*/ 16510 h 39625"/>
                          <a:gd name="connsiteX39" fmla="*/ 603219 w 1004974"/>
                          <a:gd name="connsiteY39" fmla="*/ 17611 h 39625"/>
                          <a:gd name="connsiteX40" fmla="*/ 607071 w 1004974"/>
                          <a:gd name="connsiteY40" fmla="*/ 19262 h 39625"/>
                          <a:gd name="connsiteX41" fmla="*/ 608722 w 1004974"/>
                          <a:gd name="connsiteY41" fmla="*/ 19813 h 39625"/>
                          <a:gd name="connsiteX42" fmla="*/ 615877 w 1004974"/>
                          <a:gd name="connsiteY42" fmla="*/ 22014 h 39625"/>
                          <a:gd name="connsiteX43" fmla="*/ 643394 w 1004974"/>
                          <a:gd name="connsiteY43" fmla="*/ 34122 h 39625"/>
                          <a:gd name="connsiteX44" fmla="*/ 635689 w 1004974"/>
                          <a:gd name="connsiteY44" fmla="*/ 32471 h 39625"/>
                          <a:gd name="connsiteX45" fmla="*/ 735303 w 1004974"/>
                          <a:gd name="connsiteY45" fmla="*/ 29169 h 39625"/>
                          <a:gd name="connsiteX46" fmla="*/ 785385 w 1004974"/>
                          <a:gd name="connsiteY46" fmla="*/ 26967 h 39625"/>
                          <a:gd name="connsiteX47" fmla="*/ 835467 w 1004974"/>
                          <a:gd name="connsiteY47" fmla="*/ 24766 h 39625"/>
                          <a:gd name="connsiteX48" fmla="*/ 829963 w 1004974"/>
                          <a:gd name="connsiteY48" fmla="*/ 27518 h 39625"/>
                          <a:gd name="connsiteX49" fmla="*/ 823359 w 1004974"/>
                          <a:gd name="connsiteY49" fmla="*/ 16510 h 39625"/>
                          <a:gd name="connsiteX50" fmla="*/ 821708 w 1004974"/>
                          <a:gd name="connsiteY50" fmla="*/ 13759 h 39625"/>
                          <a:gd name="connsiteX51" fmla="*/ 821708 w 1004974"/>
                          <a:gd name="connsiteY51" fmla="*/ 13208 h 39625"/>
                          <a:gd name="connsiteX52" fmla="*/ 821708 w 1004974"/>
                          <a:gd name="connsiteY52" fmla="*/ 13208 h 39625"/>
                          <a:gd name="connsiteX53" fmla="*/ 821708 w 1004974"/>
                          <a:gd name="connsiteY53" fmla="*/ 12108 h 39625"/>
                          <a:gd name="connsiteX54" fmla="*/ 821708 w 1004974"/>
                          <a:gd name="connsiteY54" fmla="*/ 12108 h 39625"/>
                          <a:gd name="connsiteX55" fmla="*/ 821708 w 1004974"/>
                          <a:gd name="connsiteY55" fmla="*/ 12108 h 39625"/>
                          <a:gd name="connsiteX56" fmla="*/ 821708 w 1004974"/>
                          <a:gd name="connsiteY56" fmla="*/ 12108 h 39625"/>
                          <a:gd name="connsiteX57" fmla="*/ 826661 w 1004974"/>
                          <a:gd name="connsiteY57" fmla="*/ 10457 h 39625"/>
                          <a:gd name="connsiteX58" fmla="*/ 832715 w 1004974"/>
                          <a:gd name="connsiteY58" fmla="*/ 10457 h 39625"/>
                          <a:gd name="connsiteX59" fmla="*/ 846474 w 1004974"/>
                          <a:gd name="connsiteY59" fmla="*/ 12658 h 39625"/>
                          <a:gd name="connsiteX60" fmla="*/ 895455 w 1004974"/>
                          <a:gd name="connsiteY60" fmla="*/ 23115 h 39625"/>
                          <a:gd name="connsiteX61" fmla="*/ 892703 w 1004974"/>
                          <a:gd name="connsiteY61" fmla="*/ 23115 h 39625"/>
                          <a:gd name="connsiteX62" fmla="*/ 956544 w 1004974"/>
                          <a:gd name="connsiteY62" fmla="*/ 17061 h 39625"/>
                          <a:gd name="connsiteX63" fmla="*/ 985712 w 1004974"/>
                          <a:gd name="connsiteY63" fmla="*/ 11007 h 39625"/>
                          <a:gd name="connsiteX64" fmla="*/ 1004975 w 1004974"/>
                          <a:gd name="connsiteY64" fmla="*/ 0 h 39625"/>
                          <a:gd name="connsiteX65" fmla="*/ 986813 w 1004974"/>
                          <a:gd name="connsiteY65" fmla="*/ 11557 h 39625"/>
                          <a:gd name="connsiteX66" fmla="*/ 958195 w 1004974"/>
                          <a:gd name="connsiteY66" fmla="*/ 18712 h 39625"/>
                          <a:gd name="connsiteX67" fmla="*/ 893804 w 1004974"/>
                          <a:gd name="connsiteY67" fmla="*/ 26417 h 39625"/>
                          <a:gd name="connsiteX68" fmla="*/ 892703 w 1004974"/>
                          <a:gd name="connsiteY68" fmla="*/ 26417 h 39625"/>
                          <a:gd name="connsiteX69" fmla="*/ 891602 w 1004974"/>
                          <a:gd name="connsiteY69" fmla="*/ 25866 h 39625"/>
                          <a:gd name="connsiteX70" fmla="*/ 843172 w 1004974"/>
                          <a:gd name="connsiteY70" fmla="*/ 17061 h 39625"/>
                          <a:gd name="connsiteX71" fmla="*/ 831064 w 1004974"/>
                          <a:gd name="connsiteY71" fmla="*/ 15410 h 39625"/>
                          <a:gd name="connsiteX72" fmla="*/ 830513 w 1004974"/>
                          <a:gd name="connsiteY72" fmla="*/ 15410 h 39625"/>
                          <a:gd name="connsiteX73" fmla="*/ 832715 w 1004974"/>
                          <a:gd name="connsiteY73" fmla="*/ 14309 h 39625"/>
                          <a:gd name="connsiteX74" fmla="*/ 832715 w 1004974"/>
                          <a:gd name="connsiteY74" fmla="*/ 14309 h 39625"/>
                          <a:gd name="connsiteX75" fmla="*/ 832715 w 1004974"/>
                          <a:gd name="connsiteY75" fmla="*/ 14309 h 39625"/>
                          <a:gd name="connsiteX76" fmla="*/ 832715 w 1004974"/>
                          <a:gd name="connsiteY76" fmla="*/ 14309 h 39625"/>
                          <a:gd name="connsiteX77" fmla="*/ 832715 w 1004974"/>
                          <a:gd name="connsiteY77" fmla="*/ 14309 h 39625"/>
                          <a:gd name="connsiteX78" fmla="*/ 833265 w 1004974"/>
                          <a:gd name="connsiteY78" fmla="*/ 13208 h 39625"/>
                          <a:gd name="connsiteX79" fmla="*/ 833265 w 1004974"/>
                          <a:gd name="connsiteY79" fmla="*/ 13208 h 39625"/>
                          <a:gd name="connsiteX80" fmla="*/ 833265 w 1004974"/>
                          <a:gd name="connsiteY80" fmla="*/ 13759 h 39625"/>
                          <a:gd name="connsiteX81" fmla="*/ 835467 w 1004974"/>
                          <a:gd name="connsiteY81" fmla="*/ 16510 h 39625"/>
                          <a:gd name="connsiteX82" fmla="*/ 843172 w 1004974"/>
                          <a:gd name="connsiteY82" fmla="*/ 27518 h 39625"/>
                          <a:gd name="connsiteX83" fmla="*/ 844823 w 1004974"/>
                          <a:gd name="connsiteY83" fmla="*/ 29719 h 39625"/>
                          <a:gd name="connsiteX84" fmla="*/ 837668 w 1004974"/>
                          <a:gd name="connsiteY84" fmla="*/ 30269 h 39625"/>
                          <a:gd name="connsiteX85" fmla="*/ 788137 w 1004974"/>
                          <a:gd name="connsiteY85" fmla="*/ 33021 h 39625"/>
                          <a:gd name="connsiteX86" fmla="*/ 738605 w 1004974"/>
                          <a:gd name="connsiteY86" fmla="*/ 35773 h 39625"/>
                          <a:gd name="connsiteX87" fmla="*/ 637891 w 1004974"/>
                          <a:gd name="connsiteY87" fmla="*/ 39625 h 39625"/>
                          <a:gd name="connsiteX88" fmla="*/ 634589 w 1004974"/>
                          <a:gd name="connsiteY88" fmla="*/ 39625 h 39625"/>
                          <a:gd name="connsiteX89" fmla="*/ 630737 w 1004974"/>
                          <a:gd name="connsiteY89" fmla="*/ 37974 h 39625"/>
                          <a:gd name="connsiteX90" fmla="*/ 602668 w 1004974"/>
                          <a:gd name="connsiteY90" fmla="*/ 25866 h 39625"/>
                          <a:gd name="connsiteX91" fmla="*/ 597165 w 1004974"/>
                          <a:gd name="connsiteY91" fmla="*/ 23115 h 39625"/>
                          <a:gd name="connsiteX92" fmla="*/ 581205 w 1004974"/>
                          <a:gd name="connsiteY92" fmla="*/ 26417 h 39625"/>
                          <a:gd name="connsiteX93" fmla="*/ 545432 w 1004974"/>
                          <a:gd name="connsiteY93" fmla="*/ 34122 h 39625"/>
                          <a:gd name="connsiteX94" fmla="*/ 524518 w 1004974"/>
                          <a:gd name="connsiteY94" fmla="*/ 37424 h 39625"/>
                          <a:gd name="connsiteX95" fmla="*/ 503055 w 1004974"/>
                          <a:gd name="connsiteY95" fmla="*/ 37974 h 39625"/>
                          <a:gd name="connsiteX96" fmla="*/ 343454 w 1004974"/>
                          <a:gd name="connsiteY96" fmla="*/ 39075 h 39625"/>
                          <a:gd name="connsiteX97" fmla="*/ 335749 w 1004974"/>
                          <a:gd name="connsiteY97" fmla="*/ 39075 h 39625"/>
                          <a:gd name="connsiteX98" fmla="*/ 334648 w 1004974"/>
                          <a:gd name="connsiteY98" fmla="*/ 35222 h 39625"/>
                          <a:gd name="connsiteX99" fmla="*/ 332997 w 1004974"/>
                          <a:gd name="connsiteY99" fmla="*/ 29719 h 39625"/>
                          <a:gd name="connsiteX100" fmla="*/ 330796 w 1004974"/>
                          <a:gd name="connsiteY100" fmla="*/ 24215 h 39625"/>
                          <a:gd name="connsiteX101" fmla="*/ 328044 w 1004974"/>
                          <a:gd name="connsiteY101" fmla="*/ 18712 h 39625"/>
                          <a:gd name="connsiteX102" fmla="*/ 326943 w 1004974"/>
                          <a:gd name="connsiteY102" fmla="*/ 17611 h 39625"/>
                          <a:gd name="connsiteX103" fmla="*/ 328594 w 1004974"/>
                          <a:gd name="connsiteY103" fmla="*/ 18162 h 39625"/>
                          <a:gd name="connsiteX104" fmla="*/ 338501 w 1004974"/>
                          <a:gd name="connsiteY104" fmla="*/ 17611 h 39625"/>
                          <a:gd name="connsiteX105" fmla="*/ 337950 w 1004974"/>
                          <a:gd name="connsiteY105" fmla="*/ 17611 h 39625"/>
                          <a:gd name="connsiteX106" fmla="*/ 337950 w 1004974"/>
                          <a:gd name="connsiteY106" fmla="*/ 17611 h 39625"/>
                          <a:gd name="connsiteX107" fmla="*/ 337950 w 1004974"/>
                          <a:gd name="connsiteY107" fmla="*/ 17611 h 39625"/>
                          <a:gd name="connsiteX108" fmla="*/ 337950 w 1004974"/>
                          <a:gd name="connsiteY108" fmla="*/ 17611 h 39625"/>
                          <a:gd name="connsiteX109" fmla="*/ 337950 w 1004974"/>
                          <a:gd name="connsiteY109" fmla="*/ 17611 h 39625"/>
                          <a:gd name="connsiteX110" fmla="*/ 340152 w 1004974"/>
                          <a:gd name="connsiteY110" fmla="*/ 16510 h 39625"/>
                          <a:gd name="connsiteX111" fmla="*/ 339601 w 1004974"/>
                          <a:gd name="connsiteY111" fmla="*/ 16510 h 39625"/>
                          <a:gd name="connsiteX112" fmla="*/ 339051 w 1004974"/>
                          <a:gd name="connsiteY112" fmla="*/ 17061 h 39625"/>
                          <a:gd name="connsiteX113" fmla="*/ 337400 w 1004974"/>
                          <a:gd name="connsiteY113" fmla="*/ 17611 h 39625"/>
                          <a:gd name="connsiteX114" fmla="*/ 334098 w 1004974"/>
                          <a:gd name="connsiteY114" fmla="*/ 18712 h 39625"/>
                          <a:gd name="connsiteX115" fmla="*/ 321990 w 1004974"/>
                          <a:gd name="connsiteY115" fmla="*/ 23115 h 39625"/>
                          <a:gd name="connsiteX116" fmla="*/ 310432 w 1004974"/>
                          <a:gd name="connsiteY116" fmla="*/ 26967 h 39625"/>
                          <a:gd name="connsiteX117" fmla="*/ 298875 w 1004974"/>
                          <a:gd name="connsiteY117" fmla="*/ 30820 h 39625"/>
                          <a:gd name="connsiteX118" fmla="*/ 290070 w 1004974"/>
                          <a:gd name="connsiteY118" fmla="*/ 34122 h 39625"/>
                          <a:gd name="connsiteX119" fmla="*/ 285117 w 1004974"/>
                          <a:gd name="connsiteY119" fmla="*/ 35773 h 39625"/>
                          <a:gd name="connsiteX120" fmla="*/ 282365 w 1004974"/>
                          <a:gd name="connsiteY120" fmla="*/ 35773 h 39625"/>
                          <a:gd name="connsiteX121" fmla="*/ 197610 w 1004974"/>
                          <a:gd name="connsiteY121" fmla="*/ 34672 h 39625"/>
                          <a:gd name="connsiteX122" fmla="*/ 111756 w 1004974"/>
                          <a:gd name="connsiteY122" fmla="*/ 33021 h 39625"/>
                          <a:gd name="connsiteX123" fmla="*/ 97997 w 1004974"/>
                          <a:gd name="connsiteY123" fmla="*/ 32471 h 39625"/>
                          <a:gd name="connsiteX124" fmla="*/ 106803 w 1004974"/>
                          <a:gd name="connsiteY124" fmla="*/ 29719 h 39625"/>
                          <a:gd name="connsiteX125" fmla="*/ 132669 w 1004974"/>
                          <a:gd name="connsiteY125" fmla="*/ 20363 h 39625"/>
                          <a:gd name="connsiteX126" fmla="*/ 145327 w 1004974"/>
                          <a:gd name="connsiteY126" fmla="*/ 15960 h 39625"/>
                          <a:gd name="connsiteX127" fmla="*/ 151932 w 1004974"/>
                          <a:gd name="connsiteY127" fmla="*/ 13759 h 39625"/>
                          <a:gd name="connsiteX128" fmla="*/ 150831 w 1004974"/>
                          <a:gd name="connsiteY128" fmla="*/ 14859 h 39625"/>
                          <a:gd name="connsiteX129" fmla="*/ 119461 w 1004974"/>
                          <a:gd name="connsiteY129" fmla="*/ 14859 h 39625"/>
                          <a:gd name="connsiteX130" fmla="*/ 86990 w 1004974"/>
                          <a:gd name="connsiteY130" fmla="*/ 15960 h 39625"/>
                          <a:gd name="connsiteX131" fmla="*/ 86440 w 1004974"/>
                          <a:gd name="connsiteY131" fmla="*/ 15960 h 39625"/>
                          <a:gd name="connsiteX132" fmla="*/ 86440 w 1004974"/>
                          <a:gd name="connsiteY132" fmla="*/ 15960 h 39625"/>
                          <a:gd name="connsiteX133" fmla="*/ 37458 w 1004974"/>
                          <a:gd name="connsiteY133" fmla="*/ 11007 h 39625"/>
                          <a:gd name="connsiteX134" fmla="*/ 14344 w 1004974"/>
                          <a:gd name="connsiteY134" fmla="*/ 6604 h 39625"/>
                          <a:gd name="connsiteX135" fmla="*/ 35 w 1004974"/>
                          <a:gd name="connsiteY135" fmla="*/ 0 h 3962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  <a:cxn ang="0">
                            <a:pos x="connsiteX29" y="connsiteY29"/>
                          </a:cxn>
                          <a:cxn ang="0">
                            <a:pos x="connsiteX30" y="connsiteY30"/>
                          </a:cxn>
                          <a:cxn ang="0">
                            <a:pos x="connsiteX31" y="connsiteY31"/>
                          </a:cxn>
                          <a:cxn ang="0">
                            <a:pos x="connsiteX32" y="connsiteY32"/>
                          </a:cxn>
                          <a:cxn ang="0">
                            <a:pos x="connsiteX33" y="connsiteY33"/>
                          </a:cxn>
                          <a:cxn ang="0">
                            <a:pos x="connsiteX34" y="connsiteY34"/>
                          </a:cxn>
                          <a:cxn ang="0">
                            <a:pos x="connsiteX35" y="connsiteY35"/>
                          </a:cxn>
                          <a:cxn ang="0">
                            <a:pos x="connsiteX36" y="connsiteY36"/>
                          </a:cxn>
                          <a:cxn ang="0">
                            <a:pos x="connsiteX37" y="connsiteY37"/>
                          </a:cxn>
                          <a:cxn ang="0">
                            <a:pos x="connsiteX38" y="connsiteY38"/>
                          </a:cxn>
                          <a:cxn ang="0">
                            <a:pos x="connsiteX39" y="connsiteY39"/>
                          </a:cxn>
                          <a:cxn ang="0">
                            <a:pos x="connsiteX40" y="connsiteY40"/>
                          </a:cxn>
                          <a:cxn ang="0">
                            <a:pos x="connsiteX41" y="connsiteY41"/>
                          </a:cxn>
                          <a:cxn ang="0">
                            <a:pos x="connsiteX42" y="connsiteY42"/>
                          </a:cxn>
                          <a:cxn ang="0">
                            <a:pos x="connsiteX43" y="connsiteY43"/>
                          </a:cxn>
                          <a:cxn ang="0">
                            <a:pos x="connsiteX44" y="connsiteY44"/>
                          </a:cxn>
                          <a:cxn ang="0">
                            <a:pos x="connsiteX45" y="connsiteY45"/>
                          </a:cxn>
                          <a:cxn ang="0">
                            <a:pos x="connsiteX46" y="connsiteY46"/>
                          </a:cxn>
                          <a:cxn ang="0">
                            <a:pos x="connsiteX47" y="connsiteY47"/>
                          </a:cxn>
                          <a:cxn ang="0">
                            <a:pos x="connsiteX48" y="connsiteY48"/>
                          </a:cxn>
                          <a:cxn ang="0">
                            <a:pos x="connsiteX49" y="connsiteY49"/>
                          </a:cxn>
                          <a:cxn ang="0">
                            <a:pos x="connsiteX50" y="connsiteY50"/>
                          </a:cxn>
                          <a:cxn ang="0">
                            <a:pos x="connsiteX51" y="connsiteY51"/>
                          </a:cxn>
                          <a:cxn ang="0">
                            <a:pos x="connsiteX52" y="connsiteY52"/>
                          </a:cxn>
                          <a:cxn ang="0">
                            <a:pos x="connsiteX53" y="connsiteY53"/>
                          </a:cxn>
                          <a:cxn ang="0">
                            <a:pos x="connsiteX54" y="connsiteY54"/>
                          </a:cxn>
                          <a:cxn ang="0">
                            <a:pos x="connsiteX55" y="connsiteY55"/>
                          </a:cxn>
                          <a:cxn ang="0">
                            <a:pos x="connsiteX56" y="connsiteY56"/>
                          </a:cxn>
                          <a:cxn ang="0">
                            <a:pos x="connsiteX57" y="connsiteY57"/>
                          </a:cxn>
                          <a:cxn ang="0">
                            <a:pos x="connsiteX58" y="connsiteY58"/>
                          </a:cxn>
                          <a:cxn ang="0">
                            <a:pos x="connsiteX59" y="connsiteY59"/>
                          </a:cxn>
                          <a:cxn ang="0">
                            <a:pos x="connsiteX60" y="connsiteY60"/>
                          </a:cxn>
                          <a:cxn ang="0">
                            <a:pos x="connsiteX61" y="connsiteY61"/>
                          </a:cxn>
                          <a:cxn ang="0">
                            <a:pos x="connsiteX62" y="connsiteY62"/>
                          </a:cxn>
                          <a:cxn ang="0">
                            <a:pos x="connsiteX63" y="connsiteY63"/>
                          </a:cxn>
                          <a:cxn ang="0">
                            <a:pos x="connsiteX64" y="connsiteY64"/>
                          </a:cxn>
                          <a:cxn ang="0">
                            <a:pos x="connsiteX65" y="connsiteY65"/>
                          </a:cxn>
                          <a:cxn ang="0">
                            <a:pos x="connsiteX66" y="connsiteY66"/>
                          </a:cxn>
                          <a:cxn ang="0">
                            <a:pos x="connsiteX67" y="connsiteY67"/>
                          </a:cxn>
                          <a:cxn ang="0">
                            <a:pos x="connsiteX68" y="connsiteY68"/>
                          </a:cxn>
                          <a:cxn ang="0">
                            <a:pos x="connsiteX69" y="connsiteY69"/>
                          </a:cxn>
                          <a:cxn ang="0">
                            <a:pos x="connsiteX70" y="connsiteY70"/>
                          </a:cxn>
                          <a:cxn ang="0">
                            <a:pos x="connsiteX71" y="connsiteY71"/>
                          </a:cxn>
                          <a:cxn ang="0">
                            <a:pos x="connsiteX72" y="connsiteY72"/>
                          </a:cxn>
                          <a:cxn ang="0">
                            <a:pos x="connsiteX73" y="connsiteY73"/>
                          </a:cxn>
                          <a:cxn ang="0">
                            <a:pos x="connsiteX74" y="connsiteY74"/>
                          </a:cxn>
                          <a:cxn ang="0">
                            <a:pos x="connsiteX75" y="connsiteY75"/>
                          </a:cxn>
                          <a:cxn ang="0">
                            <a:pos x="connsiteX76" y="connsiteY76"/>
                          </a:cxn>
                          <a:cxn ang="0">
                            <a:pos x="connsiteX77" y="connsiteY77"/>
                          </a:cxn>
                          <a:cxn ang="0">
                            <a:pos x="connsiteX78" y="connsiteY78"/>
                          </a:cxn>
                          <a:cxn ang="0">
                            <a:pos x="connsiteX79" y="connsiteY79"/>
                          </a:cxn>
                          <a:cxn ang="0">
                            <a:pos x="connsiteX80" y="connsiteY80"/>
                          </a:cxn>
                          <a:cxn ang="0">
                            <a:pos x="connsiteX81" y="connsiteY81"/>
                          </a:cxn>
                          <a:cxn ang="0">
                            <a:pos x="connsiteX82" y="connsiteY82"/>
                          </a:cxn>
                          <a:cxn ang="0">
                            <a:pos x="connsiteX83" y="connsiteY83"/>
                          </a:cxn>
                          <a:cxn ang="0">
                            <a:pos x="connsiteX84" y="connsiteY84"/>
                          </a:cxn>
                          <a:cxn ang="0">
                            <a:pos x="connsiteX85" y="connsiteY85"/>
                          </a:cxn>
                          <a:cxn ang="0">
                            <a:pos x="connsiteX86" y="connsiteY86"/>
                          </a:cxn>
                          <a:cxn ang="0">
                            <a:pos x="connsiteX87" y="connsiteY87"/>
                          </a:cxn>
                          <a:cxn ang="0">
                            <a:pos x="connsiteX88" y="connsiteY88"/>
                          </a:cxn>
                          <a:cxn ang="0">
                            <a:pos x="connsiteX89" y="connsiteY89"/>
                          </a:cxn>
                          <a:cxn ang="0">
                            <a:pos x="connsiteX90" y="connsiteY90"/>
                          </a:cxn>
                          <a:cxn ang="0">
                            <a:pos x="connsiteX91" y="connsiteY91"/>
                          </a:cxn>
                          <a:cxn ang="0">
                            <a:pos x="connsiteX92" y="connsiteY92"/>
                          </a:cxn>
                          <a:cxn ang="0">
                            <a:pos x="connsiteX93" y="connsiteY93"/>
                          </a:cxn>
                          <a:cxn ang="0">
                            <a:pos x="connsiteX94" y="connsiteY94"/>
                          </a:cxn>
                          <a:cxn ang="0">
                            <a:pos x="connsiteX95" y="connsiteY95"/>
                          </a:cxn>
                          <a:cxn ang="0">
                            <a:pos x="connsiteX96" y="connsiteY96"/>
                          </a:cxn>
                          <a:cxn ang="0">
                            <a:pos x="connsiteX97" y="connsiteY97"/>
                          </a:cxn>
                          <a:cxn ang="0">
                            <a:pos x="connsiteX98" y="connsiteY98"/>
                          </a:cxn>
                          <a:cxn ang="0">
                            <a:pos x="connsiteX99" y="connsiteY99"/>
                          </a:cxn>
                          <a:cxn ang="0">
                            <a:pos x="connsiteX100" y="connsiteY100"/>
                          </a:cxn>
                          <a:cxn ang="0">
                            <a:pos x="connsiteX101" y="connsiteY101"/>
                          </a:cxn>
                          <a:cxn ang="0">
                            <a:pos x="connsiteX102" y="connsiteY102"/>
                          </a:cxn>
                          <a:cxn ang="0">
                            <a:pos x="connsiteX103" y="connsiteY103"/>
                          </a:cxn>
                          <a:cxn ang="0">
                            <a:pos x="connsiteX104" y="connsiteY104"/>
                          </a:cxn>
                          <a:cxn ang="0">
                            <a:pos x="connsiteX105" y="connsiteY105"/>
                          </a:cxn>
                          <a:cxn ang="0">
                            <a:pos x="connsiteX106" y="connsiteY106"/>
                          </a:cxn>
                          <a:cxn ang="0">
                            <a:pos x="connsiteX107" y="connsiteY107"/>
                          </a:cxn>
                          <a:cxn ang="0">
                            <a:pos x="connsiteX108" y="connsiteY108"/>
                          </a:cxn>
                          <a:cxn ang="0">
                            <a:pos x="connsiteX109" y="connsiteY109"/>
                          </a:cxn>
                          <a:cxn ang="0">
                            <a:pos x="connsiteX110" y="connsiteY110"/>
                          </a:cxn>
                          <a:cxn ang="0">
                            <a:pos x="connsiteX111" y="connsiteY111"/>
                          </a:cxn>
                          <a:cxn ang="0">
                            <a:pos x="connsiteX112" y="connsiteY112"/>
                          </a:cxn>
                          <a:cxn ang="0">
                            <a:pos x="connsiteX113" y="connsiteY113"/>
                          </a:cxn>
                          <a:cxn ang="0">
                            <a:pos x="connsiteX114" y="connsiteY114"/>
                          </a:cxn>
                          <a:cxn ang="0">
                            <a:pos x="connsiteX115" y="connsiteY115"/>
                          </a:cxn>
                          <a:cxn ang="0">
                            <a:pos x="connsiteX116" y="connsiteY116"/>
                          </a:cxn>
                          <a:cxn ang="0">
                            <a:pos x="connsiteX117" y="connsiteY117"/>
                          </a:cxn>
                          <a:cxn ang="0">
                            <a:pos x="connsiteX118" y="connsiteY118"/>
                          </a:cxn>
                          <a:cxn ang="0">
                            <a:pos x="connsiteX119" y="connsiteY119"/>
                          </a:cxn>
                          <a:cxn ang="0">
                            <a:pos x="connsiteX120" y="connsiteY120"/>
                          </a:cxn>
                          <a:cxn ang="0">
                            <a:pos x="connsiteX121" y="connsiteY121"/>
                          </a:cxn>
                          <a:cxn ang="0">
                            <a:pos x="connsiteX122" y="connsiteY122"/>
                          </a:cxn>
                          <a:cxn ang="0">
                            <a:pos x="connsiteX123" y="connsiteY123"/>
                          </a:cxn>
                          <a:cxn ang="0">
                            <a:pos x="connsiteX124" y="connsiteY124"/>
                          </a:cxn>
                          <a:cxn ang="0">
                            <a:pos x="connsiteX125" y="connsiteY125"/>
                          </a:cxn>
                          <a:cxn ang="0">
                            <a:pos x="connsiteX126" y="connsiteY126"/>
                          </a:cxn>
                          <a:cxn ang="0">
                            <a:pos x="connsiteX127" y="connsiteY127"/>
                          </a:cxn>
                          <a:cxn ang="0">
                            <a:pos x="connsiteX128" y="connsiteY128"/>
                          </a:cxn>
                          <a:cxn ang="0">
                            <a:pos x="connsiteX129" y="connsiteY129"/>
                          </a:cxn>
                          <a:cxn ang="0">
                            <a:pos x="connsiteX130" y="connsiteY130"/>
                          </a:cxn>
                          <a:cxn ang="0">
                            <a:pos x="connsiteX131" y="connsiteY131"/>
                          </a:cxn>
                          <a:cxn ang="0">
                            <a:pos x="connsiteX132" y="connsiteY132"/>
                          </a:cxn>
                          <a:cxn ang="0">
                            <a:pos x="connsiteX133" y="connsiteY133"/>
                          </a:cxn>
                          <a:cxn ang="0">
                            <a:pos x="connsiteX134" y="connsiteY134"/>
                          </a:cxn>
                          <a:cxn ang="0">
                            <a:pos x="connsiteX135" y="connsiteY135"/>
                          </a:cxn>
                        </a:cxnLst>
                        <a:rect l="l" t="t" r="r" b="b"/>
                        <a:pathLst>
                          <a:path w="1004974" h="39625">
                            <a:moveTo>
                              <a:pt x="35" y="0"/>
                            </a:moveTo>
                            <a:cubicBezTo>
                              <a:pt x="35" y="3852"/>
                              <a:pt x="6089" y="6604"/>
                              <a:pt x="13243" y="8255"/>
                            </a:cubicBezTo>
                            <a:cubicBezTo>
                              <a:pt x="20398" y="9906"/>
                              <a:pt x="28653" y="11007"/>
                              <a:pt x="36358" y="11557"/>
                            </a:cubicBezTo>
                            <a:cubicBezTo>
                              <a:pt x="52318" y="13208"/>
                              <a:pt x="68828" y="14309"/>
                              <a:pt x="85339" y="14859"/>
                            </a:cubicBezTo>
                            <a:lnTo>
                              <a:pt x="84238" y="14859"/>
                            </a:lnTo>
                            <a:lnTo>
                              <a:pt x="116709" y="12658"/>
                            </a:lnTo>
                            <a:cubicBezTo>
                              <a:pt x="128266" y="12108"/>
                              <a:pt x="138173" y="11557"/>
                              <a:pt x="150831" y="12108"/>
                            </a:cubicBezTo>
                            <a:cubicBezTo>
                              <a:pt x="153032" y="12108"/>
                              <a:pt x="162939" y="14309"/>
                              <a:pt x="157985" y="17611"/>
                            </a:cubicBezTo>
                            <a:lnTo>
                              <a:pt x="151932" y="19813"/>
                            </a:lnTo>
                            <a:lnTo>
                              <a:pt x="139824" y="24215"/>
                            </a:lnTo>
                            <a:lnTo>
                              <a:pt x="116159" y="33021"/>
                            </a:lnTo>
                            <a:lnTo>
                              <a:pt x="111206" y="29719"/>
                            </a:lnTo>
                            <a:lnTo>
                              <a:pt x="195409" y="30269"/>
                            </a:lnTo>
                            <a:lnTo>
                              <a:pt x="280714" y="30269"/>
                            </a:lnTo>
                            <a:lnTo>
                              <a:pt x="273009" y="31920"/>
                            </a:lnTo>
                            <a:cubicBezTo>
                              <a:pt x="276861" y="30269"/>
                              <a:pt x="281814" y="28068"/>
                              <a:pt x="285667" y="26967"/>
                            </a:cubicBezTo>
                            <a:lnTo>
                              <a:pt x="297224" y="23115"/>
                            </a:lnTo>
                            <a:lnTo>
                              <a:pt x="308231" y="19262"/>
                            </a:lnTo>
                            <a:cubicBezTo>
                              <a:pt x="312083" y="18162"/>
                              <a:pt x="315936" y="16510"/>
                              <a:pt x="318137" y="15960"/>
                            </a:cubicBezTo>
                            <a:lnTo>
                              <a:pt x="320339" y="15410"/>
                            </a:lnTo>
                            <a:lnTo>
                              <a:pt x="321439" y="14859"/>
                            </a:lnTo>
                            <a:lnTo>
                              <a:pt x="321990" y="14859"/>
                            </a:lnTo>
                            <a:lnTo>
                              <a:pt x="322540" y="14859"/>
                            </a:lnTo>
                            <a:lnTo>
                              <a:pt x="324742" y="13759"/>
                            </a:lnTo>
                            <a:lnTo>
                              <a:pt x="325292" y="13759"/>
                            </a:lnTo>
                            <a:cubicBezTo>
                              <a:pt x="326943" y="12658"/>
                              <a:pt x="334648" y="12658"/>
                              <a:pt x="336849" y="13759"/>
                            </a:cubicBezTo>
                            <a:cubicBezTo>
                              <a:pt x="339051" y="14859"/>
                              <a:pt x="339601" y="14859"/>
                              <a:pt x="340702" y="15410"/>
                            </a:cubicBezTo>
                            <a:cubicBezTo>
                              <a:pt x="341803" y="15960"/>
                              <a:pt x="342353" y="17061"/>
                              <a:pt x="342903" y="17611"/>
                            </a:cubicBezTo>
                            <a:cubicBezTo>
                              <a:pt x="344555" y="19813"/>
                              <a:pt x="345655" y="22014"/>
                              <a:pt x="346756" y="24215"/>
                            </a:cubicBezTo>
                            <a:lnTo>
                              <a:pt x="349507" y="30269"/>
                            </a:lnTo>
                            <a:lnTo>
                              <a:pt x="350608" y="33571"/>
                            </a:lnTo>
                            <a:cubicBezTo>
                              <a:pt x="351158" y="34672"/>
                              <a:pt x="351158" y="35222"/>
                              <a:pt x="351709" y="37424"/>
                            </a:cubicBezTo>
                            <a:lnTo>
                              <a:pt x="342903" y="33571"/>
                            </a:lnTo>
                            <a:lnTo>
                              <a:pt x="501404" y="31920"/>
                            </a:lnTo>
                            <a:cubicBezTo>
                              <a:pt x="508559" y="31920"/>
                              <a:pt x="514613" y="31920"/>
                              <a:pt x="519566" y="31370"/>
                            </a:cubicBezTo>
                            <a:cubicBezTo>
                              <a:pt x="523968" y="30820"/>
                              <a:pt x="530572" y="29719"/>
                              <a:pt x="536076" y="28618"/>
                            </a:cubicBezTo>
                            <a:cubicBezTo>
                              <a:pt x="547633" y="26417"/>
                              <a:pt x="558641" y="23665"/>
                              <a:pt x="570748" y="20913"/>
                            </a:cubicBezTo>
                            <a:cubicBezTo>
                              <a:pt x="576802" y="19813"/>
                              <a:pt x="582305" y="18162"/>
                              <a:pt x="590560" y="17061"/>
                            </a:cubicBezTo>
                            <a:cubicBezTo>
                              <a:pt x="591661" y="17061"/>
                              <a:pt x="592762" y="16510"/>
                              <a:pt x="594963" y="16510"/>
                            </a:cubicBezTo>
                            <a:cubicBezTo>
                              <a:pt x="596614" y="16510"/>
                              <a:pt x="598816" y="15960"/>
                              <a:pt x="603219" y="17611"/>
                            </a:cubicBezTo>
                            <a:cubicBezTo>
                              <a:pt x="607622" y="19262"/>
                              <a:pt x="605971" y="18712"/>
                              <a:pt x="607071" y="19262"/>
                            </a:cubicBezTo>
                            <a:lnTo>
                              <a:pt x="608722" y="19813"/>
                            </a:lnTo>
                            <a:lnTo>
                              <a:pt x="615877" y="22014"/>
                            </a:lnTo>
                            <a:lnTo>
                              <a:pt x="643394" y="34122"/>
                            </a:lnTo>
                            <a:lnTo>
                              <a:pt x="635689" y="32471"/>
                            </a:lnTo>
                            <a:lnTo>
                              <a:pt x="735303" y="29169"/>
                            </a:lnTo>
                            <a:cubicBezTo>
                              <a:pt x="751813" y="28618"/>
                              <a:pt x="768874" y="27518"/>
                              <a:pt x="785385" y="26967"/>
                            </a:cubicBezTo>
                            <a:lnTo>
                              <a:pt x="835467" y="24766"/>
                            </a:lnTo>
                            <a:lnTo>
                              <a:pt x="829963" y="27518"/>
                            </a:lnTo>
                            <a:lnTo>
                              <a:pt x="823359" y="16510"/>
                            </a:lnTo>
                            <a:lnTo>
                              <a:pt x="821708" y="13759"/>
                            </a:lnTo>
                            <a:lnTo>
                              <a:pt x="821708" y="13208"/>
                            </a:lnTo>
                            <a:lnTo>
                              <a:pt x="821708" y="13208"/>
                            </a:lnTo>
                            <a:lnTo>
                              <a:pt x="821708" y="12108"/>
                            </a:lnTo>
                            <a:lnTo>
                              <a:pt x="821708" y="12108"/>
                            </a:lnTo>
                            <a:lnTo>
                              <a:pt x="821708" y="12108"/>
                            </a:lnTo>
                            <a:lnTo>
                              <a:pt x="821708" y="12108"/>
                            </a:lnTo>
                            <a:cubicBezTo>
                              <a:pt x="821157" y="12108"/>
                              <a:pt x="823909" y="10457"/>
                              <a:pt x="826661" y="10457"/>
                            </a:cubicBezTo>
                            <a:cubicBezTo>
                              <a:pt x="830513" y="10457"/>
                              <a:pt x="830513" y="10457"/>
                              <a:pt x="832715" y="10457"/>
                            </a:cubicBezTo>
                            <a:cubicBezTo>
                              <a:pt x="837668" y="11007"/>
                              <a:pt x="842071" y="11557"/>
                              <a:pt x="846474" y="12658"/>
                            </a:cubicBezTo>
                            <a:cubicBezTo>
                              <a:pt x="863535" y="15410"/>
                              <a:pt x="879494" y="18712"/>
                              <a:pt x="895455" y="23115"/>
                            </a:cubicBezTo>
                            <a:lnTo>
                              <a:pt x="892703" y="23115"/>
                            </a:lnTo>
                            <a:cubicBezTo>
                              <a:pt x="914167" y="22014"/>
                              <a:pt x="936181" y="20913"/>
                              <a:pt x="956544" y="17061"/>
                            </a:cubicBezTo>
                            <a:cubicBezTo>
                              <a:pt x="967001" y="15960"/>
                              <a:pt x="976907" y="13759"/>
                              <a:pt x="985712" y="11007"/>
                            </a:cubicBezTo>
                            <a:cubicBezTo>
                              <a:pt x="994518" y="8255"/>
                              <a:pt x="1003323" y="4953"/>
                              <a:pt x="1004975" y="0"/>
                            </a:cubicBezTo>
                            <a:cubicBezTo>
                              <a:pt x="1003874" y="4953"/>
                              <a:pt x="995618" y="8806"/>
                              <a:pt x="986813" y="11557"/>
                            </a:cubicBezTo>
                            <a:cubicBezTo>
                              <a:pt x="978007" y="14309"/>
                              <a:pt x="968101" y="16510"/>
                              <a:pt x="958195" y="18712"/>
                            </a:cubicBezTo>
                            <a:cubicBezTo>
                              <a:pt x="937832" y="22564"/>
                              <a:pt x="915818" y="24215"/>
                              <a:pt x="893804" y="26417"/>
                            </a:cubicBezTo>
                            <a:lnTo>
                              <a:pt x="892703" y="26417"/>
                            </a:lnTo>
                            <a:lnTo>
                              <a:pt x="891602" y="25866"/>
                            </a:lnTo>
                            <a:cubicBezTo>
                              <a:pt x="876192" y="22564"/>
                              <a:pt x="859132" y="19262"/>
                              <a:pt x="843172" y="17061"/>
                            </a:cubicBezTo>
                            <a:cubicBezTo>
                              <a:pt x="838769" y="16510"/>
                              <a:pt x="834916" y="15960"/>
                              <a:pt x="831064" y="15410"/>
                            </a:cubicBezTo>
                            <a:cubicBezTo>
                              <a:pt x="831064" y="15410"/>
                              <a:pt x="828312" y="15410"/>
                              <a:pt x="830513" y="15410"/>
                            </a:cubicBezTo>
                            <a:cubicBezTo>
                              <a:pt x="832715" y="15410"/>
                              <a:pt x="833265" y="13759"/>
                              <a:pt x="832715" y="14309"/>
                            </a:cubicBezTo>
                            <a:lnTo>
                              <a:pt x="832715" y="14309"/>
                            </a:lnTo>
                            <a:lnTo>
                              <a:pt x="832715" y="14309"/>
                            </a:lnTo>
                            <a:lnTo>
                              <a:pt x="832715" y="14309"/>
                            </a:lnTo>
                            <a:lnTo>
                              <a:pt x="832715" y="14309"/>
                            </a:lnTo>
                            <a:cubicBezTo>
                              <a:pt x="832715" y="15410"/>
                              <a:pt x="833265" y="12658"/>
                              <a:pt x="833265" y="13208"/>
                            </a:cubicBezTo>
                            <a:lnTo>
                              <a:pt x="833265" y="13208"/>
                            </a:lnTo>
                            <a:lnTo>
                              <a:pt x="833265" y="13759"/>
                            </a:lnTo>
                            <a:lnTo>
                              <a:pt x="835467" y="16510"/>
                            </a:lnTo>
                            <a:lnTo>
                              <a:pt x="843172" y="27518"/>
                            </a:lnTo>
                            <a:lnTo>
                              <a:pt x="844823" y="29719"/>
                            </a:lnTo>
                            <a:lnTo>
                              <a:pt x="837668" y="30269"/>
                            </a:lnTo>
                            <a:lnTo>
                              <a:pt x="788137" y="33021"/>
                            </a:lnTo>
                            <a:cubicBezTo>
                              <a:pt x="771626" y="34122"/>
                              <a:pt x="755115" y="35222"/>
                              <a:pt x="738605" y="35773"/>
                            </a:cubicBezTo>
                            <a:lnTo>
                              <a:pt x="637891" y="39625"/>
                            </a:lnTo>
                            <a:lnTo>
                              <a:pt x="634589" y="39625"/>
                            </a:lnTo>
                            <a:lnTo>
                              <a:pt x="630737" y="37974"/>
                            </a:lnTo>
                            <a:lnTo>
                              <a:pt x="602668" y="25866"/>
                            </a:lnTo>
                            <a:cubicBezTo>
                              <a:pt x="598816" y="24215"/>
                              <a:pt x="588909" y="20913"/>
                              <a:pt x="597165" y="23115"/>
                            </a:cubicBezTo>
                            <a:cubicBezTo>
                              <a:pt x="593312" y="23665"/>
                              <a:pt x="586708" y="25316"/>
                              <a:pt x="581205" y="26417"/>
                            </a:cubicBezTo>
                            <a:cubicBezTo>
                              <a:pt x="569648" y="29169"/>
                              <a:pt x="558090" y="31920"/>
                              <a:pt x="545432" y="34122"/>
                            </a:cubicBezTo>
                            <a:cubicBezTo>
                              <a:pt x="538828" y="35222"/>
                              <a:pt x="533324" y="36873"/>
                              <a:pt x="524518" y="37424"/>
                            </a:cubicBezTo>
                            <a:cubicBezTo>
                              <a:pt x="516814" y="37974"/>
                              <a:pt x="509109" y="37974"/>
                              <a:pt x="503055" y="37974"/>
                            </a:cubicBezTo>
                            <a:cubicBezTo>
                              <a:pt x="450772" y="39075"/>
                              <a:pt x="397388" y="39075"/>
                              <a:pt x="343454" y="39075"/>
                            </a:cubicBezTo>
                            <a:lnTo>
                              <a:pt x="335749" y="39075"/>
                            </a:lnTo>
                            <a:lnTo>
                              <a:pt x="334648" y="35222"/>
                            </a:lnTo>
                            <a:lnTo>
                              <a:pt x="332997" y="29719"/>
                            </a:lnTo>
                            <a:lnTo>
                              <a:pt x="330796" y="24215"/>
                            </a:lnTo>
                            <a:cubicBezTo>
                              <a:pt x="329695" y="22014"/>
                              <a:pt x="329144" y="20363"/>
                              <a:pt x="328044" y="18712"/>
                            </a:cubicBezTo>
                            <a:lnTo>
                              <a:pt x="326943" y="17611"/>
                            </a:lnTo>
                            <a:cubicBezTo>
                              <a:pt x="327493" y="17611"/>
                              <a:pt x="326943" y="17611"/>
                              <a:pt x="328594" y="18162"/>
                            </a:cubicBezTo>
                            <a:cubicBezTo>
                              <a:pt x="330796" y="19262"/>
                              <a:pt x="337400" y="18712"/>
                              <a:pt x="338501" y="17611"/>
                            </a:cubicBezTo>
                            <a:lnTo>
                              <a:pt x="337950" y="17611"/>
                            </a:lnTo>
                            <a:lnTo>
                              <a:pt x="337950" y="17611"/>
                            </a:lnTo>
                            <a:lnTo>
                              <a:pt x="337950" y="17611"/>
                            </a:lnTo>
                            <a:lnTo>
                              <a:pt x="337950" y="17611"/>
                            </a:lnTo>
                            <a:lnTo>
                              <a:pt x="337950" y="17611"/>
                            </a:lnTo>
                            <a:cubicBezTo>
                              <a:pt x="339051" y="17061"/>
                              <a:pt x="335749" y="18712"/>
                              <a:pt x="340152" y="16510"/>
                            </a:cubicBezTo>
                            <a:lnTo>
                              <a:pt x="339601" y="16510"/>
                            </a:lnTo>
                            <a:lnTo>
                              <a:pt x="339051" y="17061"/>
                            </a:lnTo>
                            <a:lnTo>
                              <a:pt x="337400" y="17611"/>
                            </a:lnTo>
                            <a:lnTo>
                              <a:pt x="334098" y="18712"/>
                            </a:lnTo>
                            <a:cubicBezTo>
                              <a:pt x="329144" y="20913"/>
                              <a:pt x="325842" y="22014"/>
                              <a:pt x="321990" y="23115"/>
                            </a:cubicBezTo>
                            <a:lnTo>
                              <a:pt x="310432" y="26967"/>
                            </a:lnTo>
                            <a:lnTo>
                              <a:pt x="298875" y="30820"/>
                            </a:lnTo>
                            <a:lnTo>
                              <a:pt x="290070" y="34122"/>
                            </a:lnTo>
                            <a:lnTo>
                              <a:pt x="285117" y="35773"/>
                            </a:lnTo>
                            <a:lnTo>
                              <a:pt x="282365" y="35773"/>
                            </a:lnTo>
                            <a:lnTo>
                              <a:pt x="197610" y="34672"/>
                            </a:lnTo>
                            <a:lnTo>
                              <a:pt x="111756" y="33021"/>
                            </a:lnTo>
                            <a:lnTo>
                              <a:pt x="97997" y="32471"/>
                            </a:lnTo>
                            <a:lnTo>
                              <a:pt x="106803" y="29719"/>
                            </a:lnTo>
                            <a:lnTo>
                              <a:pt x="132669" y="20363"/>
                            </a:lnTo>
                            <a:lnTo>
                              <a:pt x="145327" y="15960"/>
                            </a:lnTo>
                            <a:lnTo>
                              <a:pt x="151932" y="13759"/>
                            </a:lnTo>
                            <a:cubicBezTo>
                              <a:pt x="150831" y="14859"/>
                              <a:pt x="154133" y="15410"/>
                              <a:pt x="150831" y="14859"/>
                            </a:cubicBezTo>
                            <a:cubicBezTo>
                              <a:pt x="142025" y="14309"/>
                              <a:pt x="129917" y="14309"/>
                              <a:pt x="119461" y="14859"/>
                            </a:cubicBezTo>
                            <a:lnTo>
                              <a:pt x="86990" y="15960"/>
                            </a:lnTo>
                            <a:lnTo>
                              <a:pt x="86440" y="15960"/>
                            </a:lnTo>
                            <a:lnTo>
                              <a:pt x="86440" y="15960"/>
                            </a:lnTo>
                            <a:cubicBezTo>
                              <a:pt x="69929" y="14859"/>
                              <a:pt x="53419" y="13208"/>
                              <a:pt x="37458" y="11007"/>
                            </a:cubicBezTo>
                            <a:cubicBezTo>
                              <a:pt x="29754" y="9906"/>
                              <a:pt x="21498" y="8806"/>
                              <a:pt x="14344" y="6604"/>
                            </a:cubicBezTo>
                            <a:cubicBezTo>
                              <a:pt x="5538" y="7155"/>
                              <a:pt x="-515" y="3852"/>
                              <a:pt x="35" y="0"/>
                            </a:cubicBezTo>
                            <a:close/>
                          </a:path>
                        </a:pathLst>
                      </a:custGeom>
                      <a:solidFill>
                        <a:srgbClr val="FFFDE8"/>
                      </a:solidFill>
                      <a:ln w="55033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1018" name="Freeform: Shape 1017">
                        <a:extLst>
                          <a:ext uri="{FF2B5EF4-FFF2-40B4-BE49-F238E27FC236}">
                            <a16:creationId xmlns:a16="http://schemas.microsoft.com/office/drawing/2014/main" id="{FD88B09B-C470-A017-CAAB-8CF8711B5BA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309804" y="5926482"/>
                        <a:ext cx="777101" cy="32470"/>
                      </a:xfrm>
                      <a:custGeom>
                        <a:avLst/>
                        <a:gdLst>
                          <a:gd name="connsiteX0" fmla="*/ 689589 w 777101"/>
                          <a:gd name="connsiteY0" fmla="*/ 6604 h 32470"/>
                          <a:gd name="connsiteX1" fmla="*/ 659320 w 777101"/>
                          <a:gd name="connsiteY1" fmla="*/ 9356 h 32470"/>
                          <a:gd name="connsiteX2" fmla="*/ 661521 w 777101"/>
                          <a:gd name="connsiteY2" fmla="*/ 4953 h 32470"/>
                          <a:gd name="connsiteX3" fmla="*/ 495315 w 777101"/>
                          <a:gd name="connsiteY3" fmla="*/ 1101 h 32470"/>
                          <a:gd name="connsiteX4" fmla="*/ 467247 w 777101"/>
                          <a:gd name="connsiteY4" fmla="*/ 10457 h 32470"/>
                          <a:gd name="connsiteX5" fmla="*/ 467798 w 777101"/>
                          <a:gd name="connsiteY5" fmla="*/ 550 h 32470"/>
                          <a:gd name="connsiteX6" fmla="*/ 388547 w 777101"/>
                          <a:gd name="connsiteY6" fmla="*/ 0 h 32470"/>
                          <a:gd name="connsiteX7" fmla="*/ 142541 w 777101"/>
                          <a:gd name="connsiteY7" fmla="*/ 3852 h 32470"/>
                          <a:gd name="connsiteX8" fmla="*/ 127681 w 777101"/>
                          <a:gd name="connsiteY8" fmla="*/ 12108 h 32470"/>
                          <a:gd name="connsiteX9" fmla="*/ 116674 w 777101"/>
                          <a:gd name="connsiteY9" fmla="*/ 4953 h 32470"/>
                          <a:gd name="connsiteX10" fmla="*/ 0 w 777101"/>
                          <a:gd name="connsiteY10" fmla="*/ 16511 h 32470"/>
                          <a:gd name="connsiteX11" fmla="*/ 388547 w 777101"/>
                          <a:gd name="connsiteY11" fmla="*/ 32471 h 32470"/>
                          <a:gd name="connsiteX12" fmla="*/ 777094 w 777101"/>
                          <a:gd name="connsiteY12" fmla="*/ 16511 h 32470"/>
                          <a:gd name="connsiteX13" fmla="*/ 689589 w 777101"/>
                          <a:gd name="connsiteY13" fmla="*/ 6604 h 3247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</a:cxnLst>
                        <a:rect l="l" t="t" r="r" b="b"/>
                        <a:pathLst>
                          <a:path w="777101" h="32470">
                            <a:moveTo>
                              <a:pt x="689589" y="6604"/>
                            </a:moveTo>
                            <a:cubicBezTo>
                              <a:pt x="683535" y="8806"/>
                              <a:pt x="658219" y="12658"/>
                              <a:pt x="659320" y="9356"/>
                            </a:cubicBezTo>
                            <a:cubicBezTo>
                              <a:pt x="659870" y="8255"/>
                              <a:pt x="660971" y="6604"/>
                              <a:pt x="661521" y="4953"/>
                            </a:cubicBezTo>
                            <a:cubicBezTo>
                              <a:pt x="615842" y="3302"/>
                              <a:pt x="559156" y="1651"/>
                              <a:pt x="495315" y="1101"/>
                            </a:cubicBezTo>
                            <a:cubicBezTo>
                              <a:pt x="490362" y="4403"/>
                              <a:pt x="466697" y="14309"/>
                              <a:pt x="467247" y="10457"/>
                            </a:cubicBezTo>
                            <a:cubicBezTo>
                              <a:pt x="467798" y="7155"/>
                              <a:pt x="467798" y="3852"/>
                              <a:pt x="467798" y="550"/>
                            </a:cubicBezTo>
                            <a:cubicBezTo>
                              <a:pt x="442481" y="550"/>
                              <a:pt x="416065" y="0"/>
                              <a:pt x="388547" y="0"/>
                            </a:cubicBezTo>
                            <a:cubicBezTo>
                              <a:pt x="295538" y="0"/>
                              <a:pt x="209683" y="1651"/>
                              <a:pt x="142541" y="3852"/>
                            </a:cubicBezTo>
                            <a:cubicBezTo>
                              <a:pt x="142541" y="6054"/>
                              <a:pt x="132635" y="14309"/>
                              <a:pt x="127681" y="12108"/>
                            </a:cubicBezTo>
                            <a:cubicBezTo>
                              <a:pt x="123829" y="9906"/>
                              <a:pt x="119976" y="7705"/>
                              <a:pt x="116674" y="4953"/>
                            </a:cubicBezTo>
                            <a:cubicBezTo>
                              <a:pt x="44578" y="7705"/>
                              <a:pt x="0" y="12108"/>
                              <a:pt x="0" y="16511"/>
                            </a:cubicBezTo>
                            <a:cubicBezTo>
                              <a:pt x="0" y="25316"/>
                              <a:pt x="173911" y="32471"/>
                              <a:pt x="388547" y="32471"/>
                            </a:cubicBezTo>
                            <a:cubicBezTo>
                              <a:pt x="603184" y="32471"/>
                              <a:pt x="777094" y="25316"/>
                              <a:pt x="777094" y="16511"/>
                            </a:cubicBezTo>
                            <a:cubicBezTo>
                              <a:pt x="777645" y="13208"/>
                              <a:pt x="744624" y="9356"/>
                              <a:pt x="689589" y="6604"/>
                            </a:cubicBezTo>
                            <a:close/>
                          </a:path>
                        </a:pathLst>
                      </a:custGeom>
                      <a:solidFill>
                        <a:srgbClr val="6368A1"/>
                      </a:solidFill>
                      <a:ln w="55033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1019" name="Freeform: Shape 1018">
                        <a:extLst>
                          <a:ext uri="{FF2B5EF4-FFF2-40B4-BE49-F238E27FC236}">
                            <a16:creationId xmlns:a16="http://schemas.microsoft.com/office/drawing/2014/main" id="{B4E83688-EF4C-6D9F-0744-554F2D2B1F9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404464" y="5939140"/>
                        <a:ext cx="611439" cy="20913"/>
                      </a:xfrm>
                      <a:custGeom>
                        <a:avLst/>
                        <a:gdLst>
                          <a:gd name="connsiteX0" fmla="*/ 300491 w 611439"/>
                          <a:gd name="connsiteY0" fmla="*/ 0 h 20913"/>
                          <a:gd name="connsiteX1" fmla="*/ 0 w 611439"/>
                          <a:gd name="connsiteY1" fmla="*/ 15410 h 20913"/>
                          <a:gd name="connsiteX2" fmla="*/ 294437 w 611439"/>
                          <a:gd name="connsiteY2" fmla="*/ 20913 h 20913"/>
                          <a:gd name="connsiteX3" fmla="*/ 611439 w 611439"/>
                          <a:gd name="connsiteY3" fmla="*/ 14309 h 20913"/>
                          <a:gd name="connsiteX4" fmla="*/ 300491 w 611439"/>
                          <a:gd name="connsiteY4" fmla="*/ 0 h 2091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611439" h="20913">
                            <a:moveTo>
                              <a:pt x="300491" y="0"/>
                            </a:moveTo>
                            <a:cubicBezTo>
                              <a:pt x="198677" y="0"/>
                              <a:pt x="98512" y="5503"/>
                              <a:pt x="0" y="15410"/>
                            </a:cubicBezTo>
                            <a:cubicBezTo>
                              <a:pt x="71545" y="18712"/>
                              <a:pt x="176662" y="20913"/>
                              <a:pt x="294437" y="20913"/>
                            </a:cubicBezTo>
                            <a:cubicBezTo>
                              <a:pt x="425421" y="20913"/>
                              <a:pt x="540995" y="18162"/>
                              <a:pt x="611439" y="14309"/>
                            </a:cubicBezTo>
                            <a:cubicBezTo>
                              <a:pt x="507973" y="7155"/>
                              <a:pt x="405058" y="550"/>
                              <a:pt x="300491" y="0"/>
                            </a:cubicBezTo>
                            <a:close/>
                          </a:path>
                        </a:pathLst>
                      </a:custGeom>
                      <a:solidFill>
                        <a:srgbClr val="6368A1"/>
                      </a:solidFill>
                      <a:ln w="55033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1020" name="Freeform: Shape 1019">
                        <a:extLst>
                          <a:ext uri="{FF2B5EF4-FFF2-40B4-BE49-F238E27FC236}">
                            <a16:creationId xmlns:a16="http://schemas.microsoft.com/office/drawing/2014/main" id="{CBC48E17-9EAC-695B-142E-8850F350DDE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12064" y="6074526"/>
                        <a:ext cx="121627" cy="132634"/>
                      </a:xfrm>
                      <a:custGeom>
                        <a:avLst/>
                        <a:gdLst>
                          <a:gd name="connsiteX0" fmla="*/ 121627 w 121627"/>
                          <a:gd name="connsiteY0" fmla="*/ 0 h 132634"/>
                          <a:gd name="connsiteX1" fmla="*/ 31920 w 121627"/>
                          <a:gd name="connsiteY1" fmla="*/ 72646 h 132634"/>
                          <a:gd name="connsiteX2" fmla="*/ 0 w 121627"/>
                          <a:gd name="connsiteY2" fmla="*/ 132634 h 132634"/>
                          <a:gd name="connsiteX3" fmla="*/ 48431 w 121627"/>
                          <a:gd name="connsiteY3" fmla="*/ 91358 h 132634"/>
                          <a:gd name="connsiteX4" fmla="*/ 121627 w 121627"/>
                          <a:gd name="connsiteY4" fmla="*/ 0 h 13263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21627" h="132634">
                            <a:moveTo>
                              <a:pt x="121627" y="0"/>
                            </a:moveTo>
                            <a:cubicBezTo>
                              <a:pt x="121627" y="0"/>
                              <a:pt x="62740" y="42927"/>
                              <a:pt x="31920" y="72646"/>
                            </a:cubicBezTo>
                            <a:cubicBezTo>
                              <a:pt x="1101" y="102365"/>
                              <a:pt x="0" y="132634"/>
                              <a:pt x="0" y="132634"/>
                            </a:cubicBezTo>
                            <a:lnTo>
                              <a:pt x="48431" y="91358"/>
                            </a:lnTo>
                            <a:lnTo>
                              <a:pt x="121627" y="0"/>
                            </a:lnTo>
                            <a:close/>
                          </a:path>
                        </a:pathLst>
                      </a:custGeom>
                      <a:solidFill>
                        <a:srgbClr val="6368A1">
                          <a:alpha val="50000"/>
                        </a:srgbClr>
                      </a:solidFill>
                      <a:ln w="55033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1021" name="Freeform: Shape 1020">
                        <a:extLst>
                          <a:ext uri="{FF2B5EF4-FFF2-40B4-BE49-F238E27FC236}">
                            <a16:creationId xmlns:a16="http://schemas.microsoft.com/office/drawing/2014/main" id="{C3356641-6F0D-2081-B086-78D2AEE3ECE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243762" y="6048660"/>
                        <a:ext cx="121627" cy="168407"/>
                      </a:xfrm>
                      <a:custGeom>
                        <a:avLst/>
                        <a:gdLst>
                          <a:gd name="connsiteX0" fmla="*/ 121627 w 121627"/>
                          <a:gd name="connsiteY0" fmla="*/ 0 h 168407"/>
                          <a:gd name="connsiteX1" fmla="*/ 31920 w 121627"/>
                          <a:gd name="connsiteY1" fmla="*/ 91909 h 168407"/>
                          <a:gd name="connsiteX2" fmla="*/ 0 w 121627"/>
                          <a:gd name="connsiteY2" fmla="*/ 168407 h 168407"/>
                          <a:gd name="connsiteX3" fmla="*/ 83653 w 121627"/>
                          <a:gd name="connsiteY3" fmla="*/ 119976 h 168407"/>
                          <a:gd name="connsiteX4" fmla="*/ 121627 w 121627"/>
                          <a:gd name="connsiteY4" fmla="*/ 0 h 16840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21627" h="168407">
                            <a:moveTo>
                              <a:pt x="121627" y="0"/>
                            </a:moveTo>
                            <a:cubicBezTo>
                              <a:pt x="121627" y="0"/>
                              <a:pt x="62740" y="53934"/>
                              <a:pt x="31920" y="91909"/>
                            </a:cubicBezTo>
                            <a:cubicBezTo>
                              <a:pt x="1651" y="129883"/>
                              <a:pt x="0" y="168407"/>
                              <a:pt x="0" y="168407"/>
                            </a:cubicBezTo>
                            <a:lnTo>
                              <a:pt x="83653" y="119976"/>
                            </a:lnTo>
                            <a:lnTo>
                              <a:pt x="121627" y="0"/>
                            </a:lnTo>
                            <a:close/>
                          </a:path>
                        </a:pathLst>
                      </a:custGeom>
                      <a:solidFill>
                        <a:srgbClr val="6368A1">
                          <a:alpha val="50000"/>
                        </a:srgbClr>
                      </a:solidFill>
                      <a:ln w="55033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1022" name="Freeform: Shape 1021">
                        <a:extLst>
                          <a:ext uri="{FF2B5EF4-FFF2-40B4-BE49-F238E27FC236}">
                            <a16:creationId xmlns:a16="http://schemas.microsoft.com/office/drawing/2014/main" id="{94A3F11F-C17A-D97B-DA0D-FF8AB397262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628457" y="6039854"/>
                        <a:ext cx="47722" cy="121077"/>
                      </a:xfrm>
                      <a:custGeom>
                        <a:avLst/>
                        <a:gdLst>
                          <a:gd name="connsiteX0" fmla="*/ 21464 w 47722"/>
                          <a:gd name="connsiteY0" fmla="*/ 0 h 121077"/>
                          <a:gd name="connsiteX1" fmla="*/ 46229 w 47722"/>
                          <a:gd name="connsiteY1" fmla="*/ 67693 h 121077"/>
                          <a:gd name="connsiteX2" fmla="*/ 37974 w 47722"/>
                          <a:gd name="connsiteY2" fmla="*/ 121077 h 121077"/>
                          <a:gd name="connsiteX3" fmla="*/ 0 w 47722"/>
                          <a:gd name="connsiteY3" fmla="*/ 82553 h 121077"/>
                          <a:gd name="connsiteX4" fmla="*/ 21464 w 47722"/>
                          <a:gd name="connsiteY4" fmla="*/ 0 h 12107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47722" h="121077">
                            <a:moveTo>
                              <a:pt x="21464" y="0"/>
                            </a:moveTo>
                            <a:cubicBezTo>
                              <a:pt x="21464" y="0"/>
                              <a:pt x="40175" y="40176"/>
                              <a:pt x="46229" y="67693"/>
                            </a:cubicBezTo>
                            <a:cubicBezTo>
                              <a:pt x="52283" y="95211"/>
                              <a:pt x="37974" y="121077"/>
                              <a:pt x="37974" y="121077"/>
                            </a:cubicBezTo>
                            <a:lnTo>
                              <a:pt x="0" y="82553"/>
                            </a:lnTo>
                            <a:lnTo>
                              <a:pt x="21464" y="0"/>
                            </a:lnTo>
                            <a:close/>
                          </a:path>
                        </a:pathLst>
                      </a:custGeom>
                      <a:solidFill>
                        <a:srgbClr val="6368A1">
                          <a:alpha val="50000"/>
                        </a:srgbClr>
                      </a:solidFill>
                      <a:ln w="55033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1023" name="Freeform: Shape 1022">
                        <a:extLst>
                          <a:ext uri="{FF2B5EF4-FFF2-40B4-BE49-F238E27FC236}">
                            <a16:creationId xmlns:a16="http://schemas.microsoft.com/office/drawing/2014/main" id="{189C35F5-5AA7-2765-B05C-03EDA8F1358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976278" y="6112501"/>
                        <a:ext cx="84203" cy="115573"/>
                      </a:xfrm>
                      <a:custGeom>
                        <a:avLst/>
                        <a:gdLst>
                          <a:gd name="connsiteX0" fmla="*/ 0 w 84203"/>
                          <a:gd name="connsiteY0" fmla="*/ 0 h 115573"/>
                          <a:gd name="connsiteX1" fmla="*/ 62189 w 84203"/>
                          <a:gd name="connsiteY1" fmla="*/ 63290 h 115573"/>
                          <a:gd name="connsiteX2" fmla="*/ 84204 w 84203"/>
                          <a:gd name="connsiteY2" fmla="*/ 115574 h 115573"/>
                          <a:gd name="connsiteX3" fmla="*/ 25867 w 84203"/>
                          <a:gd name="connsiteY3" fmla="*/ 82002 h 115573"/>
                          <a:gd name="connsiteX4" fmla="*/ 0 w 84203"/>
                          <a:gd name="connsiteY4" fmla="*/ 0 h 11557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84203" h="115573">
                            <a:moveTo>
                              <a:pt x="0" y="0"/>
                            </a:moveTo>
                            <a:cubicBezTo>
                              <a:pt x="0" y="0"/>
                              <a:pt x="40725" y="36873"/>
                              <a:pt x="62189" y="63290"/>
                            </a:cubicBezTo>
                            <a:cubicBezTo>
                              <a:pt x="83103" y="89157"/>
                              <a:pt x="84204" y="115574"/>
                              <a:pt x="84204" y="115574"/>
                            </a:cubicBezTo>
                            <a:lnTo>
                              <a:pt x="25867" y="82002"/>
                            </a:ln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solidFill>
                        <a:srgbClr val="6368A1">
                          <a:alpha val="50000"/>
                        </a:srgbClr>
                      </a:solidFill>
                      <a:ln w="55033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1024" name="Freeform: Shape 1023">
                        <a:extLst>
                          <a:ext uri="{FF2B5EF4-FFF2-40B4-BE49-F238E27FC236}">
                            <a16:creationId xmlns:a16="http://schemas.microsoft.com/office/drawing/2014/main" id="{768C1E86-43DC-FA2B-7615-B5CC1040707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020307" y="6077278"/>
                        <a:ext cx="40175" cy="55585"/>
                      </a:xfrm>
                      <a:custGeom>
                        <a:avLst/>
                        <a:gdLst>
                          <a:gd name="connsiteX0" fmla="*/ 0 w 40175"/>
                          <a:gd name="connsiteY0" fmla="*/ 0 h 55585"/>
                          <a:gd name="connsiteX1" fmla="*/ 29719 w 40175"/>
                          <a:gd name="connsiteY1" fmla="*/ 30269 h 55585"/>
                          <a:gd name="connsiteX2" fmla="*/ 40175 w 40175"/>
                          <a:gd name="connsiteY2" fmla="*/ 55585 h 55585"/>
                          <a:gd name="connsiteX3" fmla="*/ 12107 w 40175"/>
                          <a:gd name="connsiteY3" fmla="*/ 39625 h 55585"/>
                          <a:gd name="connsiteX4" fmla="*/ 0 w 40175"/>
                          <a:gd name="connsiteY4" fmla="*/ 0 h 5558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40175" h="55585">
                            <a:moveTo>
                              <a:pt x="0" y="0"/>
                            </a:moveTo>
                            <a:cubicBezTo>
                              <a:pt x="0" y="0"/>
                              <a:pt x="19812" y="18162"/>
                              <a:pt x="29719" y="30269"/>
                            </a:cubicBezTo>
                            <a:cubicBezTo>
                              <a:pt x="40175" y="42927"/>
                              <a:pt x="40175" y="55585"/>
                              <a:pt x="40175" y="55585"/>
                            </a:cubicBezTo>
                            <a:lnTo>
                              <a:pt x="12107" y="39625"/>
                            </a:ln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solidFill>
                        <a:srgbClr val="6368A1">
                          <a:alpha val="50000"/>
                        </a:srgbClr>
                      </a:solidFill>
                      <a:ln w="55033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1025" name="Freeform: Shape 1024">
                        <a:extLst>
                          <a:ext uri="{FF2B5EF4-FFF2-40B4-BE49-F238E27FC236}">
                            <a16:creationId xmlns:a16="http://schemas.microsoft.com/office/drawing/2014/main" id="{95353096-9072-8A85-F4E7-B8A17A1CE41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323563" y="6179643"/>
                        <a:ext cx="40725" cy="56135"/>
                      </a:xfrm>
                      <a:custGeom>
                        <a:avLst/>
                        <a:gdLst>
                          <a:gd name="connsiteX0" fmla="*/ 40725 w 40725"/>
                          <a:gd name="connsiteY0" fmla="*/ 0 h 56135"/>
                          <a:gd name="connsiteX1" fmla="*/ 26417 w 40725"/>
                          <a:gd name="connsiteY1" fmla="*/ 32471 h 56135"/>
                          <a:gd name="connsiteX2" fmla="*/ 2752 w 40725"/>
                          <a:gd name="connsiteY2" fmla="*/ 56136 h 56135"/>
                          <a:gd name="connsiteX3" fmla="*/ 0 w 40725"/>
                          <a:gd name="connsiteY3" fmla="*/ 35773 h 56135"/>
                          <a:gd name="connsiteX4" fmla="*/ 40725 w 40725"/>
                          <a:gd name="connsiteY4" fmla="*/ 0 h 5613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40725" h="56135">
                            <a:moveTo>
                              <a:pt x="40725" y="0"/>
                            </a:moveTo>
                            <a:cubicBezTo>
                              <a:pt x="40725" y="0"/>
                              <a:pt x="34121" y="19813"/>
                              <a:pt x="26417" y="32471"/>
                            </a:cubicBezTo>
                            <a:cubicBezTo>
                              <a:pt x="18712" y="45129"/>
                              <a:pt x="2752" y="56136"/>
                              <a:pt x="2752" y="56136"/>
                            </a:cubicBezTo>
                            <a:lnTo>
                              <a:pt x="0" y="35773"/>
                            </a:lnTo>
                            <a:lnTo>
                              <a:pt x="40725" y="0"/>
                            </a:lnTo>
                            <a:close/>
                          </a:path>
                        </a:pathLst>
                      </a:custGeom>
                      <a:solidFill>
                        <a:srgbClr val="6368A1">
                          <a:alpha val="50000"/>
                        </a:srgbClr>
                      </a:solidFill>
                      <a:ln w="55033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1026" name="Freeform: Shape 1025">
                        <a:extLst>
                          <a:ext uri="{FF2B5EF4-FFF2-40B4-BE49-F238E27FC236}">
                            <a16:creationId xmlns:a16="http://schemas.microsoft.com/office/drawing/2014/main" id="{DD4AD72A-0C35-A71A-77C9-69CA3BF7F01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143048" y="6049210"/>
                        <a:ext cx="40726" cy="56135"/>
                      </a:xfrm>
                      <a:custGeom>
                        <a:avLst/>
                        <a:gdLst>
                          <a:gd name="connsiteX0" fmla="*/ 40726 w 40726"/>
                          <a:gd name="connsiteY0" fmla="*/ 0 h 56135"/>
                          <a:gd name="connsiteX1" fmla="*/ 26417 w 40726"/>
                          <a:gd name="connsiteY1" fmla="*/ 32471 h 56135"/>
                          <a:gd name="connsiteX2" fmla="*/ 2752 w 40726"/>
                          <a:gd name="connsiteY2" fmla="*/ 56136 h 56135"/>
                          <a:gd name="connsiteX3" fmla="*/ 0 w 40726"/>
                          <a:gd name="connsiteY3" fmla="*/ 36323 h 56135"/>
                          <a:gd name="connsiteX4" fmla="*/ 40726 w 40726"/>
                          <a:gd name="connsiteY4" fmla="*/ 0 h 5613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40726" h="56135">
                            <a:moveTo>
                              <a:pt x="40726" y="0"/>
                            </a:moveTo>
                            <a:cubicBezTo>
                              <a:pt x="40726" y="0"/>
                              <a:pt x="34122" y="19262"/>
                              <a:pt x="26417" y="32471"/>
                            </a:cubicBezTo>
                            <a:cubicBezTo>
                              <a:pt x="18712" y="45129"/>
                              <a:pt x="2752" y="56136"/>
                              <a:pt x="2752" y="56136"/>
                            </a:cubicBezTo>
                            <a:lnTo>
                              <a:pt x="0" y="36323"/>
                            </a:lnTo>
                            <a:lnTo>
                              <a:pt x="40726" y="0"/>
                            </a:lnTo>
                            <a:close/>
                          </a:path>
                        </a:pathLst>
                      </a:custGeom>
                      <a:solidFill>
                        <a:srgbClr val="6368A1">
                          <a:alpha val="50000"/>
                        </a:srgbClr>
                      </a:solidFill>
                      <a:ln w="55033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1027" name="Freeform: Shape 1026">
                        <a:extLst>
                          <a:ext uri="{FF2B5EF4-FFF2-40B4-BE49-F238E27FC236}">
                            <a16:creationId xmlns:a16="http://schemas.microsoft.com/office/drawing/2014/main" id="{9F7E8E63-05D2-18EE-61CC-4A46A5E3E10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157343" y="6016740"/>
                        <a:ext cx="84203" cy="115573"/>
                      </a:xfrm>
                      <a:custGeom>
                        <a:avLst/>
                        <a:gdLst>
                          <a:gd name="connsiteX0" fmla="*/ 0 w 84203"/>
                          <a:gd name="connsiteY0" fmla="*/ 0 h 115573"/>
                          <a:gd name="connsiteX1" fmla="*/ 62190 w 84203"/>
                          <a:gd name="connsiteY1" fmla="*/ 63290 h 115573"/>
                          <a:gd name="connsiteX2" fmla="*/ 84204 w 84203"/>
                          <a:gd name="connsiteY2" fmla="*/ 115574 h 115573"/>
                          <a:gd name="connsiteX3" fmla="*/ 26417 w 84203"/>
                          <a:gd name="connsiteY3" fmla="*/ 82553 h 115573"/>
                          <a:gd name="connsiteX4" fmla="*/ 0 w 84203"/>
                          <a:gd name="connsiteY4" fmla="*/ 0 h 11557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84203" h="115573">
                            <a:moveTo>
                              <a:pt x="0" y="0"/>
                            </a:moveTo>
                            <a:cubicBezTo>
                              <a:pt x="0" y="0"/>
                              <a:pt x="40726" y="36873"/>
                              <a:pt x="62190" y="63290"/>
                            </a:cubicBezTo>
                            <a:cubicBezTo>
                              <a:pt x="83653" y="89157"/>
                              <a:pt x="84204" y="115574"/>
                              <a:pt x="84204" y="115574"/>
                            </a:cubicBezTo>
                            <a:lnTo>
                              <a:pt x="26417" y="82553"/>
                            </a:ln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solidFill>
                        <a:srgbClr val="6368A1">
                          <a:alpha val="50000"/>
                        </a:srgbClr>
                      </a:solidFill>
                      <a:ln w="55033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</p:grpSp>
                <p:sp>
                  <p:nvSpPr>
                    <p:cNvPr id="1028" name="Freeform: Shape 1027">
                      <a:extLst>
                        <a:ext uri="{FF2B5EF4-FFF2-40B4-BE49-F238E27FC236}">
                          <a16:creationId xmlns:a16="http://schemas.microsoft.com/office/drawing/2014/main" id="{F4B80D68-A0F7-17B9-2D98-88A35B7E6B7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282823" y="6119655"/>
                      <a:ext cx="37424" cy="41826"/>
                    </a:xfrm>
                    <a:custGeom>
                      <a:avLst/>
                      <a:gdLst>
                        <a:gd name="connsiteX0" fmla="*/ 37424 w 37424"/>
                        <a:gd name="connsiteY0" fmla="*/ 41827 h 41826"/>
                        <a:gd name="connsiteX1" fmla="*/ 11007 w 37424"/>
                        <a:gd name="connsiteY1" fmla="*/ 19262 h 41826"/>
                        <a:gd name="connsiteX2" fmla="*/ 0 w 37424"/>
                        <a:gd name="connsiteY2" fmla="*/ 0 h 41826"/>
                        <a:gd name="connsiteX3" fmla="*/ 23115 w 37424"/>
                        <a:gd name="connsiteY3" fmla="*/ 11557 h 41826"/>
                        <a:gd name="connsiteX4" fmla="*/ 37424 w 37424"/>
                        <a:gd name="connsiteY4" fmla="*/ 41827 h 418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7424" h="41826">
                          <a:moveTo>
                            <a:pt x="37424" y="41827"/>
                          </a:moveTo>
                          <a:cubicBezTo>
                            <a:pt x="37424" y="41827"/>
                            <a:pt x="20364" y="28618"/>
                            <a:pt x="11007" y="19262"/>
                          </a:cubicBezTo>
                          <a:cubicBezTo>
                            <a:pt x="1651" y="9906"/>
                            <a:pt x="0" y="0"/>
                            <a:pt x="0" y="0"/>
                          </a:cubicBezTo>
                          <a:lnTo>
                            <a:pt x="23115" y="11557"/>
                          </a:lnTo>
                          <a:lnTo>
                            <a:pt x="37424" y="41827"/>
                          </a:lnTo>
                          <a:close/>
                        </a:path>
                      </a:pathLst>
                    </a:custGeom>
                    <a:solidFill>
                      <a:srgbClr val="6368A1">
                        <a:alpha val="50000"/>
                      </a:srgbClr>
                    </a:solidFill>
                    <a:ln w="5503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</p:grpSp>
              <p:grpSp>
                <p:nvGrpSpPr>
                  <p:cNvPr id="1029" name="Graphic 734">
                    <a:extLst>
                      <a:ext uri="{FF2B5EF4-FFF2-40B4-BE49-F238E27FC236}">
                        <a16:creationId xmlns:a16="http://schemas.microsoft.com/office/drawing/2014/main" id="{89CBD9BE-488F-C262-A6B8-691FA89DA6BE}"/>
                      </a:ext>
                    </a:extLst>
                  </p:cNvPr>
                  <p:cNvGrpSpPr/>
                  <p:nvPr/>
                </p:nvGrpSpPr>
                <p:grpSpPr>
                  <a:xfrm>
                    <a:off x="4806860" y="6132864"/>
                    <a:ext cx="80115" cy="87088"/>
                    <a:chOff x="4806860" y="6132864"/>
                    <a:chExt cx="80115" cy="87088"/>
                  </a:xfrm>
                  <a:solidFill>
                    <a:srgbClr val="ACB7DF"/>
                  </a:solidFill>
                </p:grpSpPr>
                <p:sp>
                  <p:nvSpPr>
                    <p:cNvPr id="1030" name="Freeform: Shape 1029">
                      <a:extLst>
                        <a:ext uri="{FF2B5EF4-FFF2-40B4-BE49-F238E27FC236}">
                          <a16:creationId xmlns:a16="http://schemas.microsoft.com/office/drawing/2014/main" id="{2D4CF9E6-C3FC-C10F-DE0C-F2D9431295A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806860" y="6174230"/>
                      <a:ext cx="42798" cy="34031"/>
                    </a:xfrm>
                    <a:custGeom>
                      <a:avLst/>
                      <a:gdLst>
                        <a:gd name="connsiteX0" fmla="*/ 35133 w 42798"/>
                        <a:gd name="connsiteY0" fmla="*/ 6514 h 34031"/>
                        <a:gd name="connsiteX1" fmla="*/ 5964 w 42798"/>
                        <a:gd name="connsiteY1" fmla="*/ 3212 h 34031"/>
                        <a:gd name="connsiteX2" fmla="*/ 1562 w 42798"/>
                        <a:gd name="connsiteY2" fmla="*/ 18071 h 34031"/>
                        <a:gd name="connsiteX3" fmla="*/ 19723 w 42798"/>
                        <a:gd name="connsiteY3" fmla="*/ 34032 h 34031"/>
                        <a:gd name="connsiteX4" fmla="*/ 24676 w 42798"/>
                        <a:gd name="connsiteY4" fmla="*/ 34032 h 34031"/>
                        <a:gd name="connsiteX5" fmla="*/ 39536 w 42798"/>
                        <a:gd name="connsiteY5" fmla="*/ 28528 h 34031"/>
                        <a:gd name="connsiteX6" fmla="*/ 35133 w 42798"/>
                        <a:gd name="connsiteY6" fmla="*/ 6514 h 3403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42798" h="34031">
                          <a:moveTo>
                            <a:pt x="35133" y="6514"/>
                          </a:moveTo>
                          <a:cubicBezTo>
                            <a:pt x="30180" y="460"/>
                            <a:pt x="16421" y="-2842"/>
                            <a:pt x="5964" y="3212"/>
                          </a:cubicBezTo>
                          <a:cubicBezTo>
                            <a:pt x="-2291" y="7615"/>
                            <a:pt x="-89" y="12568"/>
                            <a:pt x="1562" y="18071"/>
                          </a:cubicBezTo>
                          <a:cubicBezTo>
                            <a:pt x="3212" y="23025"/>
                            <a:pt x="8165" y="31830"/>
                            <a:pt x="19723" y="34032"/>
                          </a:cubicBezTo>
                          <a:cubicBezTo>
                            <a:pt x="21374" y="34032"/>
                            <a:pt x="23025" y="34032"/>
                            <a:pt x="24676" y="34032"/>
                          </a:cubicBezTo>
                          <a:cubicBezTo>
                            <a:pt x="30180" y="34032"/>
                            <a:pt x="36234" y="32381"/>
                            <a:pt x="39536" y="28528"/>
                          </a:cubicBezTo>
                          <a:cubicBezTo>
                            <a:pt x="46690" y="21924"/>
                            <a:pt x="40636" y="12568"/>
                            <a:pt x="35133" y="6514"/>
                          </a:cubicBezTo>
                          <a:close/>
                        </a:path>
                      </a:pathLst>
                    </a:custGeom>
                    <a:solidFill>
                      <a:srgbClr val="ACB7DF"/>
                    </a:solidFill>
                    <a:ln w="5503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1031" name="Freeform: Shape 1030">
                      <a:extLst>
                        <a:ext uri="{FF2B5EF4-FFF2-40B4-BE49-F238E27FC236}">
                          <a16:creationId xmlns:a16="http://schemas.microsoft.com/office/drawing/2014/main" id="{CF0BD89B-AE09-A5A1-0588-C60AD9683DF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869635" y="6209485"/>
                      <a:ext cx="16935" cy="10466"/>
                    </a:xfrm>
                    <a:custGeom>
                      <a:avLst/>
                      <a:gdLst>
                        <a:gd name="connsiteX0" fmla="*/ 14735 w 16935"/>
                        <a:gd name="connsiteY0" fmla="*/ 2629 h 10466"/>
                        <a:gd name="connsiteX1" fmla="*/ 425 w 16935"/>
                        <a:gd name="connsiteY1" fmla="*/ 3179 h 10466"/>
                        <a:gd name="connsiteX2" fmla="*/ 14184 w 16935"/>
                        <a:gd name="connsiteY2" fmla="*/ 9233 h 10466"/>
                        <a:gd name="connsiteX3" fmla="*/ 14735 w 16935"/>
                        <a:gd name="connsiteY3" fmla="*/ 2629 h 104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935" h="10466">
                          <a:moveTo>
                            <a:pt x="14735" y="2629"/>
                          </a:moveTo>
                          <a:cubicBezTo>
                            <a:pt x="10882" y="-123"/>
                            <a:pt x="3177" y="-1774"/>
                            <a:pt x="425" y="3179"/>
                          </a:cubicBezTo>
                          <a:cubicBezTo>
                            <a:pt x="-1776" y="7031"/>
                            <a:pt x="4828" y="13085"/>
                            <a:pt x="14184" y="9233"/>
                          </a:cubicBezTo>
                          <a:cubicBezTo>
                            <a:pt x="18037" y="7031"/>
                            <a:pt x="17486" y="4280"/>
                            <a:pt x="14735" y="2629"/>
                          </a:cubicBezTo>
                          <a:close/>
                        </a:path>
                      </a:pathLst>
                    </a:custGeom>
                    <a:solidFill>
                      <a:srgbClr val="ACB7DF"/>
                    </a:solidFill>
                    <a:ln w="5503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1032" name="Freeform: Shape 1031">
                      <a:extLst>
                        <a:ext uri="{FF2B5EF4-FFF2-40B4-BE49-F238E27FC236}">
                          <a16:creationId xmlns:a16="http://schemas.microsoft.com/office/drawing/2014/main" id="{6DEB5FAE-32F0-A621-0EA4-1E5D675083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852450" y="6132864"/>
                      <a:ext cx="34526" cy="32499"/>
                    </a:xfrm>
                    <a:custGeom>
                      <a:avLst/>
                      <a:gdLst>
                        <a:gd name="connsiteX0" fmla="*/ 30269 w 34526"/>
                        <a:gd name="connsiteY0" fmla="*/ 8806 h 32499"/>
                        <a:gd name="connsiteX1" fmla="*/ 14859 w 34526"/>
                        <a:gd name="connsiteY1" fmla="*/ 0 h 32499"/>
                        <a:gd name="connsiteX2" fmla="*/ 0 w 34526"/>
                        <a:gd name="connsiteY2" fmla="*/ 18712 h 32499"/>
                        <a:gd name="connsiteX3" fmla="*/ 7705 w 34526"/>
                        <a:gd name="connsiteY3" fmla="*/ 30820 h 32499"/>
                        <a:gd name="connsiteX4" fmla="*/ 34121 w 34526"/>
                        <a:gd name="connsiteY4" fmla="*/ 24215 h 32499"/>
                        <a:gd name="connsiteX5" fmla="*/ 30269 w 34526"/>
                        <a:gd name="connsiteY5" fmla="*/ 8806 h 324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4526" h="32499">
                          <a:moveTo>
                            <a:pt x="30269" y="8806"/>
                          </a:moveTo>
                          <a:cubicBezTo>
                            <a:pt x="26967" y="3852"/>
                            <a:pt x="22014" y="0"/>
                            <a:pt x="14859" y="0"/>
                          </a:cubicBezTo>
                          <a:cubicBezTo>
                            <a:pt x="1651" y="0"/>
                            <a:pt x="0" y="14859"/>
                            <a:pt x="0" y="18712"/>
                          </a:cubicBezTo>
                          <a:cubicBezTo>
                            <a:pt x="0" y="22564"/>
                            <a:pt x="550" y="28068"/>
                            <a:pt x="7705" y="30820"/>
                          </a:cubicBezTo>
                          <a:cubicBezTo>
                            <a:pt x="19262" y="35773"/>
                            <a:pt x="31920" y="28618"/>
                            <a:pt x="34121" y="24215"/>
                          </a:cubicBezTo>
                          <a:cubicBezTo>
                            <a:pt x="35222" y="21464"/>
                            <a:pt x="34121" y="14859"/>
                            <a:pt x="30269" y="8806"/>
                          </a:cubicBezTo>
                          <a:close/>
                        </a:path>
                      </a:pathLst>
                    </a:custGeom>
                    <a:solidFill>
                      <a:srgbClr val="ACB7DF"/>
                    </a:solidFill>
                    <a:ln w="5503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</p:grpSp>
              <p:grpSp>
                <p:nvGrpSpPr>
                  <p:cNvPr id="1033" name="Graphic 734">
                    <a:extLst>
                      <a:ext uri="{FF2B5EF4-FFF2-40B4-BE49-F238E27FC236}">
                        <a16:creationId xmlns:a16="http://schemas.microsoft.com/office/drawing/2014/main" id="{D8FDD67B-D7BA-6495-E9FC-938ACF65F08A}"/>
                      </a:ext>
                    </a:extLst>
                  </p:cNvPr>
                  <p:cNvGrpSpPr/>
                  <p:nvPr/>
                </p:nvGrpSpPr>
                <p:grpSpPr>
                  <a:xfrm>
                    <a:off x="4388641" y="6120206"/>
                    <a:ext cx="204887" cy="88075"/>
                    <a:chOff x="4388641" y="6120206"/>
                    <a:chExt cx="204887" cy="88075"/>
                  </a:xfrm>
                  <a:solidFill>
                    <a:srgbClr val="ACB7DF"/>
                  </a:solidFill>
                </p:grpSpPr>
                <p:sp>
                  <p:nvSpPr>
                    <p:cNvPr id="1034" name="Freeform: Shape 1033">
                      <a:extLst>
                        <a:ext uri="{FF2B5EF4-FFF2-40B4-BE49-F238E27FC236}">
                          <a16:creationId xmlns:a16="http://schemas.microsoft.com/office/drawing/2014/main" id="{D12E6FF7-434E-480A-7665-097B6DEBF78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561585" y="6120206"/>
                      <a:ext cx="31943" cy="26030"/>
                    </a:xfrm>
                    <a:custGeom>
                      <a:avLst/>
                      <a:gdLst>
                        <a:gd name="connsiteX0" fmla="*/ 3581 w 31943"/>
                        <a:gd name="connsiteY0" fmla="*/ 20363 h 26030"/>
                        <a:gd name="connsiteX1" fmla="*/ 25595 w 31943"/>
                        <a:gd name="connsiteY1" fmla="*/ 24215 h 26030"/>
                        <a:gd name="connsiteX2" fmla="*/ 31649 w 31943"/>
                        <a:gd name="connsiteY2" fmla="*/ 13208 h 26030"/>
                        <a:gd name="connsiteX3" fmla="*/ 20092 w 31943"/>
                        <a:gd name="connsiteY3" fmla="*/ 0 h 26030"/>
                        <a:gd name="connsiteX4" fmla="*/ 16239 w 31943"/>
                        <a:gd name="connsiteY4" fmla="*/ 0 h 26030"/>
                        <a:gd name="connsiteX5" fmla="*/ 3581 w 31943"/>
                        <a:gd name="connsiteY5" fmla="*/ 3852 h 26030"/>
                        <a:gd name="connsiteX6" fmla="*/ 3581 w 31943"/>
                        <a:gd name="connsiteY6" fmla="*/ 20363 h 2603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1943" h="26030">
                          <a:moveTo>
                            <a:pt x="3581" y="20363"/>
                          </a:moveTo>
                          <a:cubicBezTo>
                            <a:pt x="6333" y="25316"/>
                            <a:pt x="16239" y="28068"/>
                            <a:pt x="25595" y="24215"/>
                          </a:cubicBezTo>
                          <a:cubicBezTo>
                            <a:pt x="32750" y="21464"/>
                            <a:pt x="32200" y="17061"/>
                            <a:pt x="31649" y="13208"/>
                          </a:cubicBezTo>
                          <a:cubicBezTo>
                            <a:pt x="31099" y="9356"/>
                            <a:pt x="28897" y="2201"/>
                            <a:pt x="20092" y="0"/>
                          </a:cubicBezTo>
                          <a:cubicBezTo>
                            <a:pt x="18991" y="0"/>
                            <a:pt x="17340" y="0"/>
                            <a:pt x="16239" y="0"/>
                          </a:cubicBezTo>
                          <a:cubicBezTo>
                            <a:pt x="11836" y="0"/>
                            <a:pt x="7433" y="1101"/>
                            <a:pt x="3581" y="3852"/>
                          </a:cubicBezTo>
                          <a:cubicBezTo>
                            <a:pt x="-2473" y="7705"/>
                            <a:pt x="279" y="15410"/>
                            <a:pt x="3581" y="20363"/>
                          </a:cubicBezTo>
                          <a:close/>
                        </a:path>
                      </a:pathLst>
                    </a:custGeom>
                    <a:solidFill>
                      <a:srgbClr val="ACB7DF"/>
                    </a:solidFill>
                    <a:ln w="5503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1035" name="Freeform: Shape 1034">
                      <a:extLst>
                        <a:ext uri="{FF2B5EF4-FFF2-40B4-BE49-F238E27FC236}">
                          <a16:creationId xmlns:a16="http://schemas.microsoft.com/office/drawing/2014/main" id="{FD26F3FE-BB4D-9BE3-4A9C-E1D9C160A22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399527" y="6140863"/>
                      <a:ext cx="12705" cy="8070"/>
                    </a:xfrm>
                    <a:custGeom>
                      <a:avLst/>
                      <a:gdLst>
                        <a:gd name="connsiteX0" fmla="*/ 1084 w 12705"/>
                        <a:gd name="connsiteY0" fmla="*/ 5759 h 8070"/>
                        <a:gd name="connsiteX1" fmla="*/ 12091 w 12705"/>
                        <a:gd name="connsiteY1" fmla="*/ 5759 h 8070"/>
                        <a:gd name="connsiteX2" fmla="*/ 2735 w 12705"/>
                        <a:gd name="connsiteY2" fmla="*/ 806 h 8070"/>
                        <a:gd name="connsiteX3" fmla="*/ 1084 w 12705"/>
                        <a:gd name="connsiteY3" fmla="*/ 5759 h 807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2705" h="8070">
                          <a:moveTo>
                            <a:pt x="1084" y="5759"/>
                          </a:moveTo>
                          <a:cubicBezTo>
                            <a:pt x="3286" y="7961"/>
                            <a:pt x="9340" y="9612"/>
                            <a:pt x="12091" y="5759"/>
                          </a:cubicBezTo>
                          <a:cubicBezTo>
                            <a:pt x="14293" y="3008"/>
                            <a:pt x="10440" y="-1945"/>
                            <a:pt x="2735" y="806"/>
                          </a:cubicBezTo>
                          <a:cubicBezTo>
                            <a:pt x="-567" y="1907"/>
                            <a:pt x="-567" y="4108"/>
                            <a:pt x="1084" y="5759"/>
                          </a:cubicBezTo>
                          <a:close/>
                        </a:path>
                      </a:pathLst>
                    </a:custGeom>
                    <a:solidFill>
                      <a:srgbClr val="ACB7DF"/>
                    </a:solidFill>
                    <a:ln w="5503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1036" name="Freeform: Shape 1035">
                      <a:extLst>
                        <a:ext uri="{FF2B5EF4-FFF2-40B4-BE49-F238E27FC236}">
                          <a16:creationId xmlns:a16="http://schemas.microsoft.com/office/drawing/2014/main" id="{D51FBB7B-5D59-91AA-8F1D-70404F68729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388641" y="6183744"/>
                      <a:ext cx="26627" cy="24536"/>
                    </a:xfrm>
                    <a:custGeom>
                      <a:avLst/>
                      <a:gdLst>
                        <a:gd name="connsiteX0" fmla="*/ 1513 w 26627"/>
                        <a:gd name="connsiteY0" fmla="*/ 17363 h 24536"/>
                        <a:gd name="connsiteX1" fmla="*/ 11970 w 26627"/>
                        <a:gd name="connsiteY1" fmla="*/ 24518 h 24536"/>
                        <a:gd name="connsiteX2" fmla="*/ 26280 w 26627"/>
                        <a:gd name="connsiteY2" fmla="*/ 10759 h 24536"/>
                        <a:gd name="connsiteX3" fmla="*/ 22427 w 26627"/>
                        <a:gd name="connsiteY3" fmla="*/ 1403 h 24536"/>
                        <a:gd name="connsiteX4" fmla="*/ 963 w 26627"/>
                        <a:gd name="connsiteY4" fmla="*/ 5806 h 24536"/>
                        <a:gd name="connsiteX5" fmla="*/ 1513 w 26627"/>
                        <a:gd name="connsiteY5" fmla="*/ 17363 h 245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26627" h="24536">
                          <a:moveTo>
                            <a:pt x="1513" y="17363"/>
                          </a:moveTo>
                          <a:cubicBezTo>
                            <a:pt x="3164" y="21216"/>
                            <a:pt x="6467" y="24518"/>
                            <a:pt x="11970" y="24518"/>
                          </a:cubicBezTo>
                          <a:cubicBezTo>
                            <a:pt x="21877" y="25068"/>
                            <a:pt x="25729" y="13511"/>
                            <a:pt x="26280" y="10759"/>
                          </a:cubicBezTo>
                          <a:cubicBezTo>
                            <a:pt x="26830" y="8007"/>
                            <a:pt x="27380" y="3604"/>
                            <a:pt x="22427" y="1403"/>
                          </a:cubicBezTo>
                          <a:cubicBezTo>
                            <a:pt x="14172" y="-2449"/>
                            <a:pt x="3164" y="2504"/>
                            <a:pt x="963" y="5806"/>
                          </a:cubicBezTo>
                          <a:cubicBezTo>
                            <a:pt x="-138" y="7457"/>
                            <a:pt x="-688" y="12410"/>
                            <a:pt x="1513" y="17363"/>
                          </a:cubicBezTo>
                          <a:close/>
                        </a:path>
                      </a:pathLst>
                    </a:custGeom>
                    <a:solidFill>
                      <a:srgbClr val="ACB7DF"/>
                    </a:solidFill>
                    <a:ln w="5503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</p:grpSp>
              <p:grpSp>
                <p:nvGrpSpPr>
                  <p:cNvPr id="1037" name="Graphic 734">
                    <a:extLst>
                      <a:ext uri="{FF2B5EF4-FFF2-40B4-BE49-F238E27FC236}">
                        <a16:creationId xmlns:a16="http://schemas.microsoft.com/office/drawing/2014/main" id="{4DDE4489-47BC-B260-1ADE-F3C14F3FF59C}"/>
                      </a:ext>
                    </a:extLst>
                  </p:cNvPr>
                  <p:cNvGrpSpPr/>
                  <p:nvPr/>
                </p:nvGrpSpPr>
                <p:grpSpPr>
                  <a:xfrm>
                    <a:off x="4139617" y="6023145"/>
                    <a:ext cx="200469" cy="128597"/>
                    <a:chOff x="4139617" y="6023145"/>
                    <a:chExt cx="200469" cy="128597"/>
                  </a:xfrm>
                  <a:solidFill>
                    <a:srgbClr val="ACB7DF"/>
                  </a:solidFill>
                </p:grpSpPr>
                <p:sp>
                  <p:nvSpPr>
                    <p:cNvPr id="1038" name="Freeform: Shape 1037">
                      <a:extLst>
                        <a:ext uri="{FF2B5EF4-FFF2-40B4-BE49-F238E27FC236}">
                          <a16:creationId xmlns:a16="http://schemas.microsoft.com/office/drawing/2014/main" id="{25D99381-07FA-2844-6A67-71701E43182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306502" y="6023145"/>
                      <a:ext cx="33584" cy="25881"/>
                    </a:xfrm>
                    <a:custGeom>
                      <a:avLst/>
                      <a:gdLst>
                        <a:gd name="connsiteX0" fmla="*/ 0 w 33584"/>
                        <a:gd name="connsiteY0" fmla="*/ 18910 h 25881"/>
                        <a:gd name="connsiteX1" fmla="*/ 19262 w 33584"/>
                        <a:gd name="connsiteY1" fmla="*/ 24964 h 25881"/>
                        <a:gd name="connsiteX2" fmla="*/ 31920 w 33584"/>
                        <a:gd name="connsiteY2" fmla="*/ 15058 h 25881"/>
                        <a:gd name="connsiteX3" fmla="*/ 28618 w 33584"/>
                        <a:gd name="connsiteY3" fmla="*/ 749 h 25881"/>
                        <a:gd name="connsiteX4" fmla="*/ 25316 w 33584"/>
                        <a:gd name="connsiteY4" fmla="*/ 199 h 25881"/>
                        <a:gd name="connsiteX5" fmla="*/ 11007 w 33584"/>
                        <a:gd name="connsiteY5" fmla="*/ 2400 h 25881"/>
                        <a:gd name="connsiteX6" fmla="*/ 0 w 33584"/>
                        <a:gd name="connsiteY6" fmla="*/ 18910 h 2588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3584" h="25881">
                          <a:moveTo>
                            <a:pt x="0" y="18910"/>
                          </a:moveTo>
                          <a:cubicBezTo>
                            <a:pt x="0" y="23864"/>
                            <a:pt x="7705" y="27716"/>
                            <a:pt x="19262" y="24964"/>
                          </a:cubicBezTo>
                          <a:cubicBezTo>
                            <a:pt x="27518" y="22763"/>
                            <a:pt x="29719" y="18910"/>
                            <a:pt x="31920" y="15058"/>
                          </a:cubicBezTo>
                          <a:cubicBezTo>
                            <a:pt x="33571" y="11206"/>
                            <a:pt x="35772" y="4051"/>
                            <a:pt x="28618" y="749"/>
                          </a:cubicBezTo>
                          <a:cubicBezTo>
                            <a:pt x="27518" y="199"/>
                            <a:pt x="26417" y="199"/>
                            <a:pt x="25316" y="199"/>
                          </a:cubicBezTo>
                          <a:cubicBezTo>
                            <a:pt x="21464" y="-352"/>
                            <a:pt x="15960" y="199"/>
                            <a:pt x="11007" y="2400"/>
                          </a:cubicBezTo>
                          <a:cubicBezTo>
                            <a:pt x="1651" y="6252"/>
                            <a:pt x="0" y="13957"/>
                            <a:pt x="0" y="18910"/>
                          </a:cubicBezTo>
                          <a:close/>
                        </a:path>
                      </a:pathLst>
                    </a:custGeom>
                    <a:solidFill>
                      <a:srgbClr val="ACB7DF"/>
                    </a:solidFill>
                    <a:ln w="5503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1039" name="Freeform: Shape 1038">
                      <a:extLst>
                        <a:ext uri="{FF2B5EF4-FFF2-40B4-BE49-F238E27FC236}">
                          <a16:creationId xmlns:a16="http://schemas.microsoft.com/office/drawing/2014/main" id="{B574654D-355E-B92C-43CC-DAF1DCEABE4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182540" y="6086855"/>
                      <a:ext cx="13077" cy="8215"/>
                    </a:xfrm>
                    <a:custGeom>
                      <a:avLst/>
                      <a:gdLst>
                        <a:gd name="connsiteX0" fmla="*/ 133 w 13077"/>
                        <a:gd name="connsiteY0" fmla="*/ 5283 h 8215"/>
                        <a:gd name="connsiteX1" fmla="*/ 10590 w 13077"/>
                        <a:gd name="connsiteY1" fmla="*/ 6383 h 8215"/>
                        <a:gd name="connsiteX2" fmla="*/ 4536 w 13077"/>
                        <a:gd name="connsiteY2" fmla="*/ 329 h 8215"/>
                        <a:gd name="connsiteX3" fmla="*/ 133 w 13077"/>
                        <a:gd name="connsiteY3" fmla="*/ 5283 h 821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3077" h="8215">
                          <a:moveTo>
                            <a:pt x="133" y="5283"/>
                          </a:moveTo>
                          <a:cubicBezTo>
                            <a:pt x="683" y="8034"/>
                            <a:pt x="5636" y="9685"/>
                            <a:pt x="10590" y="6383"/>
                          </a:cubicBezTo>
                          <a:cubicBezTo>
                            <a:pt x="14993" y="3631"/>
                            <a:pt x="13892" y="-1322"/>
                            <a:pt x="4536" y="329"/>
                          </a:cubicBezTo>
                          <a:cubicBezTo>
                            <a:pt x="683" y="1980"/>
                            <a:pt x="-418" y="3631"/>
                            <a:pt x="133" y="5283"/>
                          </a:cubicBezTo>
                          <a:close/>
                        </a:path>
                      </a:pathLst>
                    </a:custGeom>
                    <a:solidFill>
                      <a:srgbClr val="ACB7DF"/>
                    </a:solidFill>
                    <a:ln w="5503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1040" name="Freeform: Shape 1039">
                      <a:extLst>
                        <a:ext uri="{FF2B5EF4-FFF2-40B4-BE49-F238E27FC236}">
                          <a16:creationId xmlns:a16="http://schemas.microsoft.com/office/drawing/2014/main" id="{DD3B3DFB-F38E-E31E-8226-267EF6256FF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139617" y="6127195"/>
                      <a:ext cx="31795" cy="24548"/>
                    </a:xfrm>
                    <a:custGeom>
                      <a:avLst/>
                      <a:gdLst>
                        <a:gd name="connsiteX0" fmla="*/ 129 w 31795"/>
                        <a:gd name="connsiteY0" fmla="*/ 16125 h 24548"/>
                        <a:gd name="connsiteX1" fmla="*/ 5632 w 31795"/>
                        <a:gd name="connsiteY1" fmla="*/ 24380 h 24548"/>
                        <a:gd name="connsiteX2" fmla="*/ 28197 w 31795"/>
                        <a:gd name="connsiteY2" fmla="*/ 12273 h 24548"/>
                        <a:gd name="connsiteX3" fmla="*/ 30398 w 31795"/>
                        <a:gd name="connsiteY3" fmla="*/ 2366 h 24548"/>
                        <a:gd name="connsiteX4" fmla="*/ 6733 w 31795"/>
                        <a:gd name="connsiteY4" fmla="*/ 4568 h 24548"/>
                        <a:gd name="connsiteX5" fmla="*/ 129 w 31795"/>
                        <a:gd name="connsiteY5" fmla="*/ 16125 h 2454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1795" h="24548">
                          <a:moveTo>
                            <a:pt x="129" y="16125"/>
                          </a:moveTo>
                          <a:cubicBezTo>
                            <a:pt x="-422" y="19978"/>
                            <a:pt x="679" y="23280"/>
                            <a:pt x="5632" y="24380"/>
                          </a:cubicBezTo>
                          <a:cubicBezTo>
                            <a:pt x="14988" y="26032"/>
                            <a:pt x="25995" y="15025"/>
                            <a:pt x="28197" y="12273"/>
                          </a:cubicBezTo>
                          <a:cubicBezTo>
                            <a:pt x="30398" y="9521"/>
                            <a:pt x="33700" y="5669"/>
                            <a:pt x="30398" y="2366"/>
                          </a:cubicBezTo>
                          <a:cubicBezTo>
                            <a:pt x="24894" y="-2587"/>
                            <a:pt x="11136" y="1266"/>
                            <a:pt x="6733" y="4568"/>
                          </a:cubicBezTo>
                          <a:cubicBezTo>
                            <a:pt x="4532" y="6219"/>
                            <a:pt x="1229" y="11722"/>
                            <a:pt x="129" y="16125"/>
                          </a:cubicBezTo>
                          <a:close/>
                        </a:path>
                      </a:pathLst>
                    </a:custGeom>
                    <a:solidFill>
                      <a:srgbClr val="ACB7DF"/>
                    </a:solidFill>
                    <a:ln w="5503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</p:grpSp>
              <p:grpSp>
                <p:nvGrpSpPr>
                  <p:cNvPr id="1041" name="Graphic 734">
                    <a:extLst>
                      <a:ext uri="{FF2B5EF4-FFF2-40B4-BE49-F238E27FC236}">
                        <a16:creationId xmlns:a16="http://schemas.microsoft.com/office/drawing/2014/main" id="{1436C510-F10C-B398-CC7B-C100181DD200}"/>
                      </a:ext>
                    </a:extLst>
                  </p:cNvPr>
                  <p:cNvGrpSpPr/>
                  <p:nvPr/>
                </p:nvGrpSpPr>
                <p:grpSpPr>
                  <a:xfrm>
                    <a:off x="4942569" y="5994470"/>
                    <a:ext cx="273330" cy="189189"/>
                    <a:chOff x="4942569" y="5994470"/>
                    <a:chExt cx="273330" cy="189189"/>
                  </a:xfrm>
                  <a:solidFill>
                    <a:srgbClr val="ACB7DF"/>
                  </a:solidFill>
                </p:grpSpPr>
                <p:sp>
                  <p:nvSpPr>
                    <p:cNvPr id="1042" name="Freeform: Shape 1041">
                      <a:extLst>
                        <a:ext uri="{FF2B5EF4-FFF2-40B4-BE49-F238E27FC236}">
                          <a16:creationId xmlns:a16="http://schemas.microsoft.com/office/drawing/2014/main" id="{718065FC-DBEE-2BCE-9B68-B643C5D9128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183800" y="6157217"/>
                      <a:ext cx="32099" cy="26442"/>
                    </a:xfrm>
                    <a:custGeom>
                      <a:avLst/>
                      <a:gdLst>
                        <a:gd name="connsiteX0" fmla="*/ 3813 w 32099"/>
                        <a:gd name="connsiteY0" fmla="*/ 20776 h 26442"/>
                        <a:gd name="connsiteX1" fmla="*/ 25826 w 32099"/>
                        <a:gd name="connsiteY1" fmla="*/ 24628 h 26442"/>
                        <a:gd name="connsiteX2" fmla="*/ 31880 w 32099"/>
                        <a:gd name="connsiteY2" fmla="*/ 13621 h 26442"/>
                        <a:gd name="connsiteX3" fmla="*/ 20323 w 32099"/>
                        <a:gd name="connsiteY3" fmla="*/ 413 h 26442"/>
                        <a:gd name="connsiteX4" fmla="*/ 16471 w 32099"/>
                        <a:gd name="connsiteY4" fmla="*/ 413 h 26442"/>
                        <a:gd name="connsiteX5" fmla="*/ 3813 w 32099"/>
                        <a:gd name="connsiteY5" fmla="*/ 3715 h 26442"/>
                        <a:gd name="connsiteX6" fmla="*/ 3813 w 32099"/>
                        <a:gd name="connsiteY6" fmla="*/ 20776 h 264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2099" h="26442">
                          <a:moveTo>
                            <a:pt x="3813" y="20776"/>
                          </a:moveTo>
                          <a:cubicBezTo>
                            <a:pt x="6565" y="25729"/>
                            <a:pt x="16471" y="28481"/>
                            <a:pt x="25826" y="24628"/>
                          </a:cubicBezTo>
                          <a:cubicBezTo>
                            <a:pt x="32431" y="21326"/>
                            <a:pt x="32431" y="17474"/>
                            <a:pt x="31880" y="13621"/>
                          </a:cubicBezTo>
                          <a:cubicBezTo>
                            <a:pt x="31330" y="9769"/>
                            <a:pt x="29129" y="2614"/>
                            <a:pt x="20323" y="413"/>
                          </a:cubicBezTo>
                          <a:cubicBezTo>
                            <a:pt x="19223" y="-138"/>
                            <a:pt x="18122" y="-138"/>
                            <a:pt x="16471" y="413"/>
                          </a:cubicBezTo>
                          <a:cubicBezTo>
                            <a:pt x="12068" y="-138"/>
                            <a:pt x="7665" y="1513"/>
                            <a:pt x="3813" y="3715"/>
                          </a:cubicBezTo>
                          <a:cubicBezTo>
                            <a:pt x="-2791" y="8118"/>
                            <a:pt x="511" y="15823"/>
                            <a:pt x="3813" y="20776"/>
                          </a:cubicBezTo>
                          <a:close/>
                        </a:path>
                      </a:pathLst>
                    </a:custGeom>
                    <a:solidFill>
                      <a:srgbClr val="ACB7DF"/>
                    </a:solidFill>
                    <a:ln w="5503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1043" name="Freeform: Shape 1042">
                      <a:extLst>
                        <a:ext uri="{FF2B5EF4-FFF2-40B4-BE49-F238E27FC236}">
                          <a16:creationId xmlns:a16="http://schemas.microsoft.com/office/drawing/2014/main" id="{7F6242A6-F72F-FFC7-74AF-9E0369CB781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953179" y="5994470"/>
                      <a:ext cx="12915" cy="8070"/>
                    </a:xfrm>
                    <a:custGeom>
                      <a:avLst/>
                      <a:gdLst>
                        <a:gd name="connsiteX0" fmla="*/ 1084 w 12915"/>
                        <a:gd name="connsiteY0" fmla="*/ 5759 h 8070"/>
                        <a:gd name="connsiteX1" fmla="*/ 12092 w 12915"/>
                        <a:gd name="connsiteY1" fmla="*/ 5759 h 8070"/>
                        <a:gd name="connsiteX2" fmla="*/ 2735 w 12915"/>
                        <a:gd name="connsiteY2" fmla="*/ 806 h 8070"/>
                        <a:gd name="connsiteX3" fmla="*/ 1084 w 12915"/>
                        <a:gd name="connsiteY3" fmla="*/ 5759 h 807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2915" h="8070">
                          <a:moveTo>
                            <a:pt x="1084" y="5759"/>
                          </a:moveTo>
                          <a:cubicBezTo>
                            <a:pt x="3286" y="7961"/>
                            <a:pt x="8789" y="9612"/>
                            <a:pt x="12092" y="5759"/>
                          </a:cubicBezTo>
                          <a:cubicBezTo>
                            <a:pt x="14843" y="3008"/>
                            <a:pt x="10440" y="-1945"/>
                            <a:pt x="2735" y="806"/>
                          </a:cubicBezTo>
                          <a:cubicBezTo>
                            <a:pt x="-567" y="2457"/>
                            <a:pt x="-567" y="4108"/>
                            <a:pt x="1084" y="5759"/>
                          </a:cubicBezTo>
                          <a:close/>
                        </a:path>
                      </a:pathLst>
                    </a:custGeom>
                    <a:solidFill>
                      <a:srgbClr val="ACB7DF"/>
                    </a:solidFill>
                    <a:ln w="5503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1044" name="Freeform: Shape 1043">
                      <a:extLst>
                        <a:ext uri="{FF2B5EF4-FFF2-40B4-BE49-F238E27FC236}">
                          <a16:creationId xmlns:a16="http://schemas.microsoft.com/office/drawing/2014/main" id="{D5767A63-9005-FC1E-AC88-7F6C20B3903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942569" y="6036800"/>
                      <a:ext cx="26902" cy="25087"/>
                    </a:xfrm>
                    <a:custGeom>
                      <a:avLst/>
                      <a:gdLst>
                        <a:gd name="connsiteX0" fmla="*/ 1238 w 26902"/>
                        <a:gd name="connsiteY0" fmla="*/ 17363 h 25087"/>
                        <a:gd name="connsiteX1" fmla="*/ 11695 w 26902"/>
                        <a:gd name="connsiteY1" fmla="*/ 25068 h 25087"/>
                        <a:gd name="connsiteX2" fmla="*/ 26555 w 26902"/>
                        <a:gd name="connsiteY2" fmla="*/ 11309 h 25087"/>
                        <a:gd name="connsiteX3" fmla="*/ 22703 w 26902"/>
                        <a:gd name="connsiteY3" fmla="*/ 1403 h 25087"/>
                        <a:gd name="connsiteX4" fmla="*/ 1238 w 26902"/>
                        <a:gd name="connsiteY4" fmla="*/ 5806 h 25087"/>
                        <a:gd name="connsiteX5" fmla="*/ 1238 w 26902"/>
                        <a:gd name="connsiteY5" fmla="*/ 17363 h 25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26902" h="25087">
                          <a:moveTo>
                            <a:pt x="1238" y="17363"/>
                          </a:moveTo>
                          <a:cubicBezTo>
                            <a:pt x="2890" y="21216"/>
                            <a:pt x="6192" y="24518"/>
                            <a:pt x="11695" y="25068"/>
                          </a:cubicBezTo>
                          <a:cubicBezTo>
                            <a:pt x="21602" y="25618"/>
                            <a:pt x="25454" y="14061"/>
                            <a:pt x="26555" y="11309"/>
                          </a:cubicBezTo>
                          <a:cubicBezTo>
                            <a:pt x="27105" y="8558"/>
                            <a:pt x="27656" y="4155"/>
                            <a:pt x="22703" y="1403"/>
                          </a:cubicBezTo>
                          <a:cubicBezTo>
                            <a:pt x="14447" y="-2449"/>
                            <a:pt x="3440" y="2504"/>
                            <a:pt x="1238" y="5806"/>
                          </a:cubicBezTo>
                          <a:cubicBezTo>
                            <a:pt x="-413" y="7457"/>
                            <a:pt x="-413" y="12960"/>
                            <a:pt x="1238" y="17363"/>
                          </a:cubicBezTo>
                          <a:close/>
                        </a:path>
                      </a:pathLst>
                    </a:custGeom>
                    <a:solidFill>
                      <a:srgbClr val="ACB7DF"/>
                    </a:solidFill>
                    <a:ln w="5503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</p:grpSp>
            </p:grpSp>
            <p:grpSp>
              <p:nvGrpSpPr>
                <p:cNvPr id="1045" name="Graphic 734">
                  <a:extLst>
                    <a:ext uri="{FF2B5EF4-FFF2-40B4-BE49-F238E27FC236}">
                      <a16:creationId xmlns:a16="http://schemas.microsoft.com/office/drawing/2014/main" id="{1B935A33-3AAE-7EDD-5BEB-89AD2BA6A7CA}"/>
                    </a:ext>
                  </a:extLst>
                </p:cNvPr>
                <p:cNvGrpSpPr/>
                <p:nvPr/>
              </p:nvGrpSpPr>
              <p:grpSpPr>
                <a:xfrm>
                  <a:off x="8152901" y="6080580"/>
                  <a:ext cx="824424" cy="175561"/>
                  <a:chOff x="8152901" y="6080580"/>
                  <a:chExt cx="824424" cy="175561"/>
                </a:xfrm>
              </p:grpSpPr>
              <p:grpSp>
                <p:nvGrpSpPr>
                  <p:cNvPr id="1046" name="Graphic 734">
                    <a:extLst>
                      <a:ext uri="{FF2B5EF4-FFF2-40B4-BE49-F238E27FC236}">
                        <a16:creationId xmlns:a16="http://schemas.microsoft.com/office/drawing/2014/main" id="{065DEA25-CEBF-12F1-E275-DD766FFB96D9}"/>
                      </a:ext>
                    </a:extLst>
                  </p:cNvPr>
                  <p:cNvGrpSpPr/>
                  <p:nvPr/>
                </p:nvGrpSpPr>
                <p:grpSpPr>
                  <a:xfrm>
                    <a:off x="8152901" y="6080580"/>
                    <a:ext cx="824424" cy="175561"/>
                    <a:chOff x="8152901" y="6080580"/>
                    <a:chExt cx="824424" cy="175561"/>
                  </a:xfrm>
                </p:grpSpPr>
                <p:grpSp>
                  <p:nvGrpSpPr>
                    <p:cNvPr id="1047" name="Graphic 734">
                      <a:extLst>
                        <a:ext uri="{FF2B5EF4-FFF2-40B4-BE49-F238E27FC236}">
                          <a16:creationId xmlns:a16="http://schemas.microsoft.com/office/drawing/2014/main" id="{09DE1CF7-8406-B8E6-F9C6-16803E900CA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152901" y="6080580"/>
                      <a:ext cx="824424" cy="175561"/>
                      <a:chOff x="8152901" y="6080580"/>
                      <a:chExt cx="824424" cy="175561"/>
                    </a:xfrm>
                  </p:grpSpPr>
                  <p:sp>
                    <p:nvSpPr>
                      <p:cNvPr id="1048" name="Freeform: Shape 1047">
                        <a:extLst>
                          <a:ext uri="{FF2B5EF4-FFF2-40B4-BE49-F238E27FC236}">
                            <a16:creationId xmlns:a16="http://schemas.microsoft.com/office/drawing/2014/main" id="{A6B8B560-1AA8-79DD-D5FA-74533796BF1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152901" y="6094889"/>
                        <a:ext cx="824424" cy="161252"/>
                      </a:xfrm>
                      <a:custGeom>
                        <a:avLst/>
                        <a:gdLst>
                          <a:gd name="connsiteX0" fmla="*/ 822223 w 824424"/>
                          <a:gd name="connsiteY0" fmla="*/ 139239 h 161252"/>
                          <a:gd name="connsiteX1" fmla="*/ 680233 w 824424"/>
                          <a:gd name="connsiteY1" fmla="*/ 0 h 161252"/>
                          <a:gd name="connsiteX2" fmla="*/ 644460 w 824424"/>
                          <a:gd name="connsiteY2" fmla="*/ 2752 h 161252"/>
                          <a:gd name="connsiteX3" fmla="*/ 411662 w 824424"/>
                          <a:gd name="connsiteY3" fmla="*/ 3302 h 161252"/>
                          <a:gd name="connsiteX4" fmla="*/ 178864 w 824424"/>
                          <a:gd name="connsiteY4" fmla="*/ 2752 h 161252"/>
                          <a:gd name="connsiteX5" fmla="*/ 143091 w 824424"/>
                          <a:gd name="connsiteY5" fmla="*/ 0 h 161252"/>
                          <a:gd name="connsiteX6" fmla="*/ 1100 w 824424"/>
                          <a:gd name="connsiteY6" fmla="*/ 139239 h 161252"/>
                          <a:gd name="connsiteX7" fmla="*/ 1100 w 824424"/>
                          <a:gd name="connsiteY7" fmla="*/ 139239 h 161252"/>
                          <a:gd name="connsiteX8" fmla="*/ 0 w 824424"/>
                          <a:gd name="connsiteY8" fmla="*/ 140890 h 161252"/>
                          <a:gd name="connsiteX9" fmla="*/ 412212 w 824424"/>
                          <a:gd name="connsiteY9" fmla="*/ 161253 h 161252"/>
                          <a:gd name="connsiteX10" fmla="*/ 824425 w 824424"/>
                          <a:gd name="connsiteY10" fmla="*/ 140890 h 161252"/>
                          <a:gd name="connsiteX11" fmla="*/ 822223 w 824424"/>
                          <a:gd name="connsiteY11" fmla="*/ 139239 h 16125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</a:cxnLst>
                        <a:rect l="l" t="t" r="r" b="b"/>
                        <a:pathLst>
                          <a:path w="824424" h="161252">
                            <a:moveTo>
                              <a:pt x="822223" y="139239"/>
                            </a:moveTo>
                            <a:lnTo>
                              <a:pt x="680233" y="0"/>
                            </a:lnTo>
                            <a:cubicBezTo>
                              <a:pt x="680233" y="0"/>
                              <a:pt x="645561" y="3852"/>
                              <a:pt x="644460" y="2752"/>
                            </a:cubicBezTo>
                            <a:lnTo>
                              <a:pt x="411662" y="3302"/>
                            </a:lnTo>
                            <a:lnTo>
                              <a:pt x="178864" y="2752"/>
                            </a:lnTo>
                            <a:cubicBezTo>
                              <a:pt x="177763" y="3852"/>
                              <a:pt x="143091" y="0"/>
                              <a:pt x="143091" y="0"/>
                            </a:cubicBezTo>
                            <a:lnTo>
                              <a:pt x="1100" y="139239"/>
                            </a:lnTo>
                            <a:lnTo>
                              <a:pt x="1100" y="139239"/>
                            </a:lnTo>
                            <a:cubicBezTo>
                              <a:pt x="550" y="139789"/>
                              <a:pt x="0" y="140339"/>
                              <a:pt x="0" y="140890"/>
                            </a:cubicBezTo>
                            <a:cubicBezTo>
                              <a:pt x="0" y="152447"/>
                              <a:pt x="184367" y="161253"/>
                              <a:pt x="412212" y="161253"/>
                            </a:cubicBezTo>
                            <a:cubicBezTo>
                              <a:pt x="640057" y="161253"/>
                              <a:pt x="824425" y="151897"/>
                              <a:pt x="824425" y="140890"/>
                            </a:cubicBezTo>
                            <a:cubicBezTo>
                              <a:pt x="823875" y="140339"/>
                              <a:pt x="823324" y="139789"/>
                              <a:pt x="822223" y="139239"/>
                            </a:cubicBezTo>
                            <a:close/>
                          </a:path>
                        </a:pathLst>
                      </a:custGeom>
                      <a:solidFill>
                        <a:srgbClr val="6368A1"/>
                      </a:solidFill>
                      <a:ln w="55033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1049" name="Freeform: Shape 1048">
                        <a:extLst>
                          <a:ext uri="{FF2B5EF4-FFF2-40B4-BE49-F238E27FC236}">
                            <a16:creationId xmlns:a16="http://schemas.microsoft.com/office/drawing/2014/main" id="{A79D1D04-8327-B182-E3E7-9C4C4FA92EE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316355" y="6099843"/>
                        <a:ext cx="70444" cy="48981"/>
                      </a:xfrm>
                      <a:custGeom>
                        <a:avLst/>
                        <a:gdLst>
                          <a:gd name="connsiteX0" fmla="*/ 35772 w 70444"/>
                          <a:gd name="connsiteY0" fmla="*/ 1651 h 48981"/>
                          <a:gd name="connsiteX1" fmla="*/ 24215 w 70444"/>
                          <a:gd name="connsiteY1" fmla="*/ 1101 h 48981"/>
                          <a:gd name="connsiteX2" fmla="*/ 0 w 70444"/>
                          <a:gd name="connsiteY2" fmla="*/ 48981 h 48981"/>
                          <a:gd name="connsiteX3" fmla="*/ 38524 w 70444"/>
                          <a:gd name="connsiteY3" fmla="*/ 12108 h 48981"/>
                          <a:gd name="connsiteX4" fmla="*/ 70445 w 70444"/>
                          <a:gd name="connsiteY4" fmla="*/ 0 h 4898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70444" h="48981">
                            <a:moveTo>
                              <a:pt x="35772" y="1651"/>
                            </a:moveTo>
                            <a:lnTo>
                              <a:pt x="24215" y="1101"/>
                            </a:lnTo>
                            <a:lnTo>
                              <a:pt x="0" y="48981"/>
                            </a:lnTo>
                            <a:lnTo>
                              <a:pt x="38524" y="12108"/>
                            </a:lnTo>
                            <a:lnTo>
                              <a:pt x="70445" y="0"/>
                            </a:lnTo>
                            <a:close/>
                          </a:path>
                        </a:pathLst>
                      </a:custGeom>
                      <a:solidFill>
                        <a:srgbClr val="6368A1">
                          <a:alpha val="50000"/>
                        </a:srgbClr>
                      </a:solidFill>
                      <a:ln w="55033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1050" name="Freeform: Shape 1049">
                        <a:extLst>
                          <a:ext uri="{FF2B5EF4-FFF2-40B4-BE49-F238E27FC236}">
                            <a16:creationId xmlns:a16="http://schemas.microsoft.com/office/drawing/2014/main" id="{D27705CC-E7B4-0CF5-192D-7F16D89FC6C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434680" y="6102531"/>
                        <a:ext cx="46229" cy="90871"/>
                      </a:xfrm>
                      <a:custGeom>
                        <a:avLst/>
                        <a:gdLst>
                          <a:gd name="connsiteX0" fmla="*/ 11558 w 46229"/>
                          <a:gd name="connsiteY0" fmla="*/ 9970 h 90871"/>
                          <a:gd name="connsiteX1" fmla="*/ 0 w 46229"/>
                          <a:gd name="connsiteY1" fmla="*/ 90871 h 90871"/>
                          <a:gd name="connsiteX2" fmla="*/ 44578 w 46229"/>
                          <a:gd name="connsiteY2" fmla="*/ 11071 h 90871"/>
                          <a:gd name="connsiteX3" fmla="*/ 46229 w 46229"/>
                          <a:gd name="connsiteY3" fmla="*/ 1164 h 90871"/>
                          <a:gd name="connsiteX4" fmla="*/ 35222 w 46229"/>
                          <a:gd name="connsiteY4" fmla="*/ 614 h 90871"/>
                          <a:gd name="connsiteX5" fmla="*/ 11558 w 46229"/>
                          <a:gd name="connsiteY5" fmla="*/ 9970 h 9087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46229" h="90871">
                            <a:moveTo>
                              <a:pt x="11558" y="9970"/>
                            </a:moveTo>
                            <a:lnTo>
                              <a:pt x="0" y="90871"/>
                            </a:lnTo>
                            <a:lnTo>
                              <a:pt x="44578" y="11071"/>
                            </a:lnTo>
                            <a:lnTo>
                              <a:pt x="46229" y="1164"/>
                            </a:lnTo>
                            <a:cubicBezTo>
                              <a:pt x="46229" y="1164"/>
                              <a:pt x="40726" y="-1037"/>
                              <a:pt x="35222" y="614"/>
                            </a:cubicBezTo>
                            <a:cubicBezTo>
                              <a:pt x="28618" y="2265"/>
                              <a:pt x="11558" y="9970"/>
                              <a:pt x="11558" y="9970"/>
                            </a:cubicBezTo>
                            <a:close/>
                          </a:path>
                        </a:pathLst>
                      </a:custGeom>
                      <a:solidFill>
                        <a:srgbClr val="6368A1">
                          <a:alpha val="50000"/>
                        </a:srgbClr>
                      </a:solidFill>
                      <a:ln w="55033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1051" name="Freeform: Shape 1050">
                        <a:extLst>
                          <a:ext uri="{FF2B5EF4-FFF2-40B4-BE49-F238E27FC236}">
                            <a16:creationId xmlns:a16="http://schemas.microsoft.com/office/drawing/2014/main" id="{A9813393-92FA-6956-23E2-86880B030CF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572267" y="6102594"/>
                        <a:ext cx="63289" cy="64945"/>
                      </a:xfrm>
                      <a:custGeom>
                        <a:avLst/>
                        <a:gdLst>
                          <a:gd name="connsiteX0" fmla="*/ 2201 w 63289"/>
                          <a:gd name="connsiteY0" fmla="*/ 8255 h 64945"/>
                          <a:gd name="connsiteX1" fmla="*/ 0 w 63289"/>
                          <a:gd name="connsiteY1" fmla="*/ 9906 h 64945"/>
                          <a:gd name="connsiteX2" fmla="*/ 41276 w 63289"/>
                          <a:gd name="connsiteY2" fmla="*/ 64941 h 64945"/>
                          <a:gd name="connsiteX3" fmla="*/ 63290 w 63289"/>
                          <a:gd name="connsiteY3" fmla="*/ 11007 h 64945"/>
                          <a:gd name="connsiteX4" fmla="*/ 46229 w 63289"/>
                          <a:gd name="connsiteY4" fmla="*/ 0 h 64945"/>
                          <a:gd name="connsiteX5" fmla="*/ 2201 w 63289"/>
                          <a:gd name="connsiteY5" fmla="*/ 8255 h 6494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63289" h="64945">
                            <a:moveTo>
                              <a:pt x="2201" y="8255"/>
                            </a:moveTo>
                            <a:lnTo>
                              <a:pt x="0" y="9906"/>
                            </a:lnTo>
                            <a:cubicBezTo>
                              <a:pt x="0" y="9906"/>
                              <a:pt x="41276" y="64391"/>
                              <a:pt x="41276" y="64941"/>
                            </a:cubicBezTo>
                            <a:cubicBezTo>
                              <a:pt x="41276" y="65492"/>
                              <a:pt x="63290" y="11007"/>
                              <a:pt x="63290" y="11007"/>
                            </a:cubicBezTo>
                            <a:lnTo>
                              <a:pt x="46229" y="0"/>
                            </a:lnTo>
                            <a:lnTo>
                              <a:pt x="2201" y="8255"/>
                            </a:lnTo>
                            <a:close/>
                          </a:path>
                        </a:pathLst>
                      </a:custGeom>
                      <a:solidFill>
                        <a:srgbClr val="6368A1">
                          <a:alpha val="50000"/>
                        </a:srgbClr>
                      </a:solidFill>
                      <a:ln w="55033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1052" name="Freeform: Shape 1051">
                        <a:extLst>
                          <a:ext uri="{FF2B5EF4-FFF2-40B4-BE49-F238E27FC236}">
                            <a16:creationId xmlns:a16="http://schemas.microsoft.com/office/drawing/2014/main" id="{CA14292A-83B0-E358-920E-34D8CB4132A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726366" y="6101379"/>
                        <a:ext cx="53934" cy="47995"/>
                      </a:xfrm>
                      <a:custGeom>
                        <a:avLst/>
                        <a:gdLst>
                          <a:gd name="connsiteX0" fmla="*/ 35772 w 53934"/>
                          <a:gd name="connsiteY0" fmla="*/ 33686 h 47995"/>
                          <a:gd name="connsiteX1" fmla="*/ 53934 w 53934"/>
                          <a:gd name="connsiteY1" fmla="*/ 47996 h 47995"/>
                          <a:gd name="connsiteX2" fmla="*/ 47330 w 53934"/>
                          <a:gd name="connsiteY2" fmla="*/ 6169 h 47995"/>
                          <a:gd name="connsiteX3" fmla="*/ 11557 w 53934"/>
                          <a:gd name="connsiteY3" fmla="*/ 115 h 47995"/>
                          <a:gd name="connsiteX4" fmla="*/ 0 w 53934"/>
                          <a:gd name="connsiteY4" fmla="*/ 6719 h 47995"/>
                          <a:gd name="connsiteX5" fmla="*/ 15960 w 53934"/>
                          <a:gd name="connsiteY5" fmla="*/ 7820 h 47995"/>
                          <a:gd name="connsiteX6" fmla="*/ 35772 w 53934"/>
                          <a:gd name="connsiteY6" fmla="*/ 33686 h 4799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53934" h="47995">
                            <a:moveTo>
                              <a:pt x="35772" y="33686"/>
                            </a:moveTo>
                            <a:cubicBezTo>
                              <a:pt x="41826" y="38640"/>
                              <a:pt x="47880" y="43593"/>
                              <a:pt x="53934" y="47996"/>
                            </a:cubicBezTo>
                            <a:cubicBezTo>
                              <a:pt x="52283" y="30935"/>
                              <a:pt x="47330" y="6169"/>
                              <a:pt x="47330" y="6169"/>
                            </a:cubicBezTo>
                            <a:cubicBezTo>
                              <a:pt x="47330" y="6169"/>
                              <a:pt x="20913" y="-986"/>
                              <a:pt x="11557" y="115"/>
                            </a:cubicBezTo>
                            <a:lnTo>
                              <a:pt x="0" y="6719"/>
                            </a:lnTo>
                            <a:cubicBezTo>
                              <a:pt x="1100" y="6719"/>
                              <a:pt x="15960" y="7820"/>
                              <a:pt x="15960" y="7820"/>
                            </a:cubicBezTo>
                            <a:cubicBezTo>
                              <a:pt x="15960" y="7820"/>
                              <a:pt x="25867" y="20478"/>
                              <a:pt x="35772" y="33686"/>
                            </a:cubicBezTo>
                            <a:close/>
                          </a:path>
                        </a:pathLst>
                      </a:custGeom>
                      <a:solidFill>
                        <a:srgbClr val="6368A1">
                          <a:alpha val="50000"/>
                        </a:srgbClr>
                      </a:solidFill>
                      <a:ln w="55033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1053" name="Freeform: Shape 1052">
                        <a:extLst>
                          <a:ext uri="{FF2B5EF4-FFF2-40B4-BE49-F238E27FC236}">
                            <a16:creationId xmlns:a16="http://schemas.microsoft.com/office/drawing/2014/main" id="{C12AEAF3-4D90-00FE-EBDA-BB4CC2774EF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295441" y="6080580"/>
                        <a:ext cx="537692" cy="33683"/>
                      </a:xfrm>
                      <a:custGeom>
                        <a:avLst/>
                        <a:gdLst>
                          <a:gd name="connsiteX0" fmla="*/ 269121 w 537692"/>
                          <a:gd name="connsiteY0" fmla="*/ 0 h 33683"/>
                          <a:gd name="connsiteX1" fmla="*/ 0 w 537692"/>
                          <a:gd name="connsiteY1" fmla="*/ 13759 h 33683"/>
                          <a:gd name="connsiteX2" fmla="*/ 45679 w 537692"/>
                          <a:gd name="connsiteY2" fmla="*/ 22564 h 33683"/>
                          <a:gd name="connsiteX3" fmla="*/ 83103 w 537692"/>
                          <a:gd name="connsiteY3" fmla="*/ 22564 h 33683"/>
                          <a:gd name="connsiteX4" fmla="*/ 59438 w 537692"/>
                          <a:gd name="connsiteY4" fmla="*/ 31370 h 33683"/>
                          <a:gd name="connsiteX5" fmla="*/ 150796 w 537692"/>
                          <a:gd name="connsiteY5" fmla="*/ 32471 h 33683"/>
                          <a:gd name="connsiteX6" fmla="*/ 177213 w 537692"/>
                          <a:gd name="connsiteY6" fmla="*/ 23115 h 33683"/>
                          <a:gd name="connsiteX7" fmla="*/ 183817 w 537692"/>
                          <a:gd name="connsiteY7" fmla="*/ 33571 h 33683"/>
                          <a:gd name="connsiteX8" fmla="*/ 275175 w 537692"/>
                          <a:gd name="connsiteY8" fmla="*/ 32471 h 33683"/>
                          <a:gd name="connsiteX9" fmla="*/ 320303 w 537692"/>
                          <a:gd name="connsiteY9" fmla="*/ 24766 h 33683"/>
                          <a:gd name="connsiteX10" fmla="*/ 340667 w 537692"/>
                          <a:gd name="connsiteY10" fmla="*/ 33571 h 33683"/>
                          <a:gd name="connsiteX11" fmla="*/ 447435 w 537692"/>
                          <a:gd name="connsiteY11" fmla="*/ 28618 h 33683"/>
                          <a:gd name="connsiteX12" fmla="*/ 442481 w 537692"/>
                          <a:gd name="connsiteY12" fmla="*/ 20913 h 33683"/>
                          <a:gd name="connsiteX13" fmla="*/ 478255 w 537692"/>
                          <a:gd name="connsiteY13" fmla="*/ 26417 h 33683"/>
                          <a:gd name="connsiteX14" fmla="*/ 537693 w 537692"/>
                          <a:gd name="connsiteY14" fmla="*/ 13759 h 33683"/>
                          <a:gd name="connsiteX15" fmla="*/ 269121 w 537692"/>
                          <a:gd name="connsiteY15" fmla="*/ 0 h 3368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537692" h="33683">
                            <a:moveTo>
                              <a:pt x="269121" y="0"/>
                            </a:moveTo>
                            <a:cubicBezTo>
                              <a:pt x="120527" y="0"/>
                              <a:pt x="0" y="6054"/>
                              <a:pt x="0" y="13759"/>
                            </a:cubicBezTo>
                            <a:cubicBezTo>
                              <a:pt x="0" y="17061"/>
                              <a:pt x="6604" y="20363"/>
                              <a:pt x="45679" y="22564"/>
                            </a:cubicBezTo>
                            <a:cubicBezTo>
                              <a:pt x="77049" y="20913"/>
                              <a:pt x="84204" y="20913"/>
                              <a:pt x="83103" y="22564"/>
                            </a:cubicBezTo>
                            <a:cubicBezTo>
                              <a:pt x="83103" y="23115"/>
                              <a:pt x="59988" y="30820"/>
                              <a:pt x="59438" y="31370"/>
                            </a:cubicBezTo>
                            <a:cubicBezTo>
                              <a:pt x="84754" y="32471"/>
                              <a:pt x="116674" y="31370"/>
                              <a:pt x="150796" y="32471"/>
                            </a:cubicBezTo>
                            <a:cubicBezTo>
                              <a:pt x="152447" y="31370"/>
                              <a:pt x="175011" y="24215"/>
                              <a:pt x="177213" y="23115"/>
                            </a:cubicBezTo>
                            <a:cubicBezTo>
                              <a:pt x="179414" y="20913"/>
                              <a:pt x="183817" y="32471"/>
                              <a:pt x="183817" y="33571"/>
                            </a:cubicBezTo>
                            <a:cubicBezTo>
                              <a:pt x="210233" y="34122"/>
                              <a:pt x="246557" y="32471"/>
                              <a:pt x="275175" y="32471"/>
                            </a:cubicBezTo>
                            <a:cubicBezTo>
                              <a:pt x="289484" y="32471"/>
                              <a:pt x="317552" y="23115"/>
                              <a:pt x="320303" y="24766"/>
                            </a:cubicBezTo>
                            <a:cubicBezTo>
                              <a:pt x="321954" y="25316"/>
                              <a:pt x="339016" y="32471"/>
                              <a:pt x="340667" y="33571"/>
                            </a:cubicBezTo>
                            <a:cubicBezTo>
                              <a:pt x="385245" y="33021"/>
                              <a:pt x="413864" y="30269"/>
                              <a:pt x="447435" y="28618"/>
                            </a:cubicBezTo>
                            <a:cubicBezTo>
                              <a:pt x="447435" y="27518"/>
                              <a:pt x="443032" y="22014"/>
                              <a:pt x="442481" y="20913"/>
                            </a:cubicBezTo>
                            <a:cubicBezTo>
                              <a:pt x="441381" y="19262"/>
                              <a:pt x="472751" y="25316"/>
                              <a:pt x="478255" y="26417"/>
                            </a:cubicBezTo>
                            <a:cubicBezTo>
                              <a:pt x="522283" y="24215"/>
                              <a:pt x="537693" y="17061"/>
                              <a:pt x="537693" y="13759"/>
                            </a:cubicBezTo>
                            <a:cubicBezTo>
                              <a:pt x="537693" y="6604"/>
                              <a:pt x="417166" y="0"/>
                              <a:pt x="269121" y="0"/>
                            </a:cubicBezTo>
                            <a:close/>
                          </a:path>
                        </a:pathLst>
                      </a:custGeom>
                      <a:solidFill>
                        <a:srgbClr val="CDA9C0"/>
                      </a:solidFill>
                      <a:ln w="55033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1054" name="Freeform: Shape 1053">
                        <a:extLst>
                          <a:ext uri="{FF2B5EF4-FFF2-40B4-BE49-F238E27FC236}">
                            <a16:creationId xmlns:a16="http://schemas.microsoft.com/office/drawing/2014/main" id="{2C5B644D-FEF4-2367-61F4-42FF4DD264C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295381" y="6094339"/>
                        <a:ext cx="536651" cy="22014"/>
                      </a:xfrm>
                      <a:custGeom>
                        <a:avLst/>
                        <a:gdLst>
                          <a:gd name="connsiteX0" fmla="*/ 60 w 536651"/>
                          <a:gd name="connsiteY0" fmla="*/ 0 h 22014"/>
                          <a:gd name="connsiteX1" fmla="*/ 7215 w 536651"/>
                          <a:gd name="connsiteY1" fmla="*/ 4403 h 22014"/>
                          <a:gd name="connsiteX2" fmla="*/ 19322 w 536651"/>
                          <a:gd name="connsiteY2" fmla="*/ 6054 h 22014"/>
                          <a:gd name="connsiteX3" fmla="*/ 45739 w 536651"/>
                          <a:gd name="connsiteY3" fmla="*/ 8255 h 22014"/>
                          <a:gd name="connsiteX4" fmla="*/ 45188 w 536651"/>
                          <a:gd name="connsiteY4" fmla="*/ 8255 h 22014"/>
                          <a:gd name="connsiteX5" fmla="*/ 62800 w 536651"/>
                          <a:gd name="connsiteY5" fmla="*/ 7155 h 22014"/>
                          <a:gd name="connsiteX6" fmla="*/ 80962 w 536651"/>
                          <a:gd name="connsiteY6" fmla="*/ 6604 h 22014"/>
                          <a:gd name="connsiteX7" fmla="*/ 84814 w 536651"/>
                          <a:gd name="connsiteY7" fmla="*/ 9356 h 22014"/>
                          <a:gd name="connsiteX8" fmla="*/ 81512 w 536651"/>
                          <a:gd name="connsiteY8" fmla="*/ 10457 h 22014"/>
                          <a:gd name="connsiteX9" fmla="*/ 74908 w 536651"/>
                          <a:gd name="connsiteY9" fmla="*/ 12658 h 22014"/>
                          <a:gd name="connsiteX10" fmla="*/ 62250 w 536651"/>
                          <a:gd name="connsiteY10" fmla="*/ 17611 h 22014"/>
                          <a:gd name="connsiteX11" fmla="*/ 59498 w 536651"/>
                          <a:gd name="connsiteY11" fmla="*/ 15960 h 22014"/>
                          <a:gd name="connsiteX12" fmla="*/ 104626 w 536651"/>
                          <a:gd name="connsiteY12" fmla="*/ 16511 h 22014"/>
                          <a:gd name="connsiteX13" fmla="*/ 150306 w 536651"/>
                          <a:gd name="connsiteY13" fmla="*/ 16511 h 22014"/>
                          <a:gd name="connsiteX14" fmla="*/ 145903 w 536651"/>
                          <a:gd name="connsiteY14" fmla="*/ 17061 h 22014"/>
                          <a:gd name="connsiteX15" fmla="*/ 152507 w 536651"/>
                          <a:gd name="connsiteY15" fmla="*/ 14309 h 22014"/>
                          <a:gd name="connsiteX16" fmla="*/ 158561 w 536651"/>
                          <a:gd name="connsiteY16" fmla="*/ 12108 h 22014"/>
                          <a:gd name="connsiteX17" fmla="*/ 164615 w 536651"/>
                          <a:gd name="connsiteY17" fmla="*/ 9906 h 22014"/>
                          <a:gd name="connsiteX18" fmla="*/ 169568 w 536651"/>
                          <a:gd name="connsiteY18" fmla="*/ 8255 h 22014"/>
                          <a:gd name="connsiteX19" fmla="*/ 170668 w 536651"/>
                          <a:gd name="connsiteY19" fmla="*/ 7705 h 22014"/>
                          <a:gd name="connsiteX20" fmla="*/ 171219 w 536651"/>
                          <a:gd name="connsiteY20" fmla="*/ 7705 h 22014"/>
                          <a:gd name="connsiteX21" fmla="*/ 171219 w 536651"/>
                          <a:gd name="connsiteY21" fmla="*/ 7705 h 22014"/>
                          <a:gd name="connsiteX22" fmla="*/ 171219 w 536651"/>
                          <a:gd name="connsiteY22" fmla="*/ 7705 h 22014"/>
                          <a:gd name="connsiteX23" fmla="*/ 172320 w 536651"/>
                          <a:gd name="connsiteY23" fmla="*/ 7155 h 22014"/>
                          <a:gd name="connsiteX24" fmla="*/ 172870 w 536651"/>
                          <a:gd name="connsiteY24" fmla="*/ 7155 h 22014"/>
                          <a:gd name="connsiteX25" fmla="*/ 178924 w 536651"/>
                          <a:gd name="connsiteY25" fmla="*/ 7155 h 22014"/>
                          <a:gd name="connsiteX26" fmla="*/ 181125 w 536651"/>
                          <a:gd name="connsiteY26" fmla="*/ 8255 h 22014"/>
                          <a:gd name="connsiteX27" fmla="*/ 182226 w 536651"/>
                          <a:gd name="connsiteY27" fmla="*/ 9356 h 22014"/>
                          <a:gd name="connsiteX28" fmla="*/ 184427 w 536651"/>
                          <a:gd name="connsiteY28" fmla="*/ 12658 h 22014"/>
                          <a:gd name="connsiteX29" fmla="*/ 185528 w 536651"/>
                          <a:gd name="connsiteY29" fmla="*/ 15960 h 22014"/>
                          <a:gd name="connsiteX30" fmla="*/ 186079 w 536651"/>
                          <a:gd name="connsiteY30" fmla="*/ 17611 h 22014"/>
                          <a:gd name="connsiteX31" fmla="*/ 186629 w 536651"/>
                          <a:gd name="connsiteY31" fmla="*/ 19262 h 22014"/>
                          <a:gd name="connsiteX32" fmla="*/ 181676 w 536651"/>
                          <a:gd name="connsiteY32" fmla="*/ 17061 h 22014"/>
                          <a:gd name="connsiteX33" fmla="*/ 266430 w 536651"/>
                          <a:gd name="connsiteY33" fmla="*/ 16511 h 22014"/>
                          <a:gd name="connsiteX34" fmla="*/ 276336 w 536651"/>
                          <a:gd name="connsiteY34" fmla="*/ 15960 h 22014"/>
                          <a:gd name="connsiteX35" fmla="*/ 285141 w 536651"/>
                          <a:gd name="connsiteY35" fmla="*/ 14859 h 22014"/>
                          <a:gd name="connsiteX36" fmla="*/ 303854 w 536651"/>
                          <a:gd name="connsiteY36" fmla="*/ 11007 h 22014"/>
                          <a:gd name="connsiteX37" fmla="*/ 314310 w 536651"/>
                          <a:gd name="connsiteY37" fmla="*/ 8806 h 22014"/>
                          <a:gd name="connsiteX38" fmla="*/ 316512 w 536651"/>
                          <a:gd name="connsiteY38" fmla="*/ 8806 h 22014"/>
                          <a:gd name="connsiteX39" fmla="*/ 320915 w 536651"/>
                          <a:gd name="connsiteY39" fmla="*/ 9356 h 22014"/>
                          <a:gd name="connsiteX40" fmla="*/ 323116 w 536651"/>
                          <a:gd name="connsiteY40" fmla="*/ 9906 h 22014"/>
                          <a:gd name="connsiteX41" fmla="*/ 323666 w 536651"/>
                          <a:gd name="connsiteY41" fmla="*/ 10457 h 22014"/>
                          <a:gd name="connsiteX42" fmla="*/ 327518 w 536651"/>
                          <a:gd name="connsiteY42" fmla="*/ 12108 h 22014"/>
                          <a:gd name="connsiteX43" fmla="*/ 342378 w 536651"/>
                          <a:gd name="connsiteY43" fmla="*/ 18712 h 22014"/>
                          <a:gd name="connsiteX44" fmla="*/ 338525 w 536651"/>
                          <a:gd name="connsiteY44" fmla="*/ 17611 h 22014"/>
                          <a:gd name="connsiteX45" fmla="*/ 391909 w 536651"/>
                          <a:gd name="connsiteY45" fmla="*/ 15960 h 22014"/>
                          <a:gd name="connsiteX46" fmla="*/ 418326 w 536651"/>
                          <a:gd name="connsiteY46" fmla="*/ 14859 h 22014"/>
                          <a:gd name="connsiteX47" fmla="*/ 445293 w 536651"/>
                          <a:gd name="connsiteY47" fmla="*/ 13759 h 22014"/>
                          <a:gd name="connsiteX48" fmla="*/ 442541 w 536651"/>
                          <a:gd name="connsiteY48" fmla="*/ 15410 h 22014"/>
                          <a:gd name="connsiteX49" fmla="*/ 438689 w 536651"/>
                          <a:gd name="connsiteY49" fmla="*/ 9906 h 22014"/>
                          <a:gd name="connsiteX50" fmla="*/ 438139 w 536651"/>
                          <a:gd name="connsiteY50" fmla="*/ 8255 h 22014"/>
                          <a:gd name="connsiteX51" fmla="*/ 438139 w 536651"/>
                          <a:gd name="connsiteY51" fmla="*/ 8255 h 22014"/>
                          <a:gd name="connsiteX52" fmla="*/ 438139 w 536651"/>
                          <a:gd name="connsiteY52" fmla="*/ 8255 h 22014"/>
                          <a:gd name="connsiteX53" fmla="*/ 438139 w 536651"/>
                          <a:gd name="connsiteY53" fmla="*/ 7155 h 22014"/>
                          <a:gd name="connsiteX54" fmla="*/ 438139 w 536651"/>
                          <a:gd name="connsiteY54" fmla="*/ 7155 h 22014"/>
                          <a:gd name="connsiteX55" fmla="*/ 438139 w 536651"/>
                          <a:gd name="connsiteY55" fmla="*/ 7155 h 22014"/>
                          <a:gd name="connsiteX56" fmla="*/ 438139 w 536651"/>
                          <a:gd name="connsiteY56" fmla="*/ 7155 h 22014"/>
                          <a:gd name="connsiteX57" fmla="*/ 440891 w 536651"/>
                          <a:gd name="connsiteY57" fmla="*/ 6054 h 22014"/>
                          <a:gd name="connsiteX58" fmla="*/ 444192 w 536651"/>
                          <a:gd name="connsiteY58" fmla="*/ 6054 h 22014"/>
                          <a:gd name="connsiteX59" fmla="*/ 451347 w 536651"/>
                          <a:gd name="connsiteY59" fmla="*/ 7155 h 22014"/>
                          <a:gd name="connsiteX60" fmla="*/ 477764 w 536651"/>
                          <a:gd name="connsiteY60" fmla="*/ 12658 h 22014"/>
                          <a:gd name="connsiteX61" fmla="*/ 476113 w 536651"/>
                          <a:gd name="connsiteY61" fmla="*/ 12658 h 22014"/>
                          <a:gd name="connsiteX62" fmla="*/ 510235 w 536651"/>
                          <a:gd name="connsiteY62" fmla="*/ 9356 h 22014"/>
                          <a:gd name="connsiteX63" fmla="*/ 526195 w 536651"/>
                          <a:gd name="connsiteY63" fmla="*/ 6054 h 22014"/>
                          <a:gd name="connsiteX64" fmla="*/ 536652 w 536651"/>
                          <a:gd name="connsiteY64" fmla="*/ 550 h 22014"/>
                          <a:gd name="connsiteX65" fmla="*/ 526745 w 536651"/>
                          <a:gd name="connsiteY65" fmla="*/ 6604 h 22014"/>
                          <a:gd name="connsiteX66" fmla="*/ 511335 w 536651"/>
                          <a:gd name="connsiteY66" fmla="*/ 10457 h 22014"/>
                          <a:gd name="connsiteX67" fmla="*/ 476664 w 536651"/>
                          <a:gd name="connsiteY67" fmla="*/ 14309 h 22014"/>
                          <a:gd name="connsiteX68" fmla="*/ 476113 w 536651"/>
                          <a:gd name="connsiteY68" fmla="*/ 14309 h 22014"/>
                          <a:gd name="connsiteX69" fmla="*/ 475563 w 536651"/>
                          <a:gd name="connsiteY69" fmla="*/ 14309 h 22014"/>
                          <a:gd name="connsiteX70" fmla="*/ 449696 w 536651"/>
                          <a:gd name="connsiteY70" fmla="*/ 9356 h 22014"/>
                          <a:gd name="connsiteX71" fmla="*/ 443092 w 536651"/>
                          <a:gd name="connsiteY71" fmla="*/ 8806 h 22014"/>
                          <a:gd name="connsiteX72" fmla="*/ 442541 w 536651"/>
                          <a:gd name="connsiteY72" fmla="*/ 8806 h 22014"/>
                          <a:gd name="connsiteX73" fmla="*/ 443642 w 536651"/>
                          <a:gd name="connsiteY73" fmla="*/ 8255 h 22014"/>
                          <a:gd name="connsiteX74" fmla="*/ 443642 w 536651"/>
                          <a:gd name="connsiteY74" fmla="*/ 8255 h 22014"/>
                          <a:gd name="connsiteX75" fmla="*/ 443642 w 536651"/>
                          <a:gd name="connsiteY75" fmla="*/ 8255 h 22014"/>
                          <a:gd name="connsiteX76" fmla="*/ 443642 w 536651"/>
                          <a:gd name="connsiteY76" fmla="*/ 8255 h 22014"/>
                          <a:gd name="connsiteX77" fmla="*/ 443642 w 536651"/>
                          <a:gd name="connsiteY77" fmla="*/ 8255 h 22014"/>
                          <a:gd name="connsiteX78" fmla="*/ 443642 w 536651"/>
                          <a:gd name="connsiteY78" fmla="*/ 7705 h 22014"/>
                          <a:gd name="connsiteX79" fmla="*/ 443642 w 536651"/>
                          <a:gd name="connsiteY79" fmla="*/ 7705 h 22014"/>
                          <a:gd name="connsiteX80" fmla="*/ 443642 w 536651"/>
                          <a:gd name="connsiteY80" fmla="*/ 8255 h 22014"/>
                          <a:gd name="connsiteX81" fmla="*/ 444743 w 536651"/>
                          <a:gd name="connsiteY81" fmla="*/ 9356 h 22014"/>
                          <a:gd name="connsiteX82" fmla="*/ 448595 w 536651"/>
                          <a:gd name="connsiteY82" fmla="*/ 15410 h 22014"/>
                          <a:gd name="connsiteX83" fmla="*/ 449696 w 536651"/>
                          <a:gd name="connsiteY83" fmla="*/ 16511 h 22014"/>
                          <a:gd name="connsiteX84" fmla="*/ 445843 w 536651"/>
                          <a:gd name="connsiteY84" fmla="*/ 16511 h 22014"/>
                          <a:gd name="connsiteX85" fmla="*/ 419427 w 536651"/>
                          <a:gd name="connsiteY85" fmla="*/ 18162 h 22014"/>
                          <a:gd name="connsiteX86" fmla="*/ 393010 w 536651"/>
                          <a:gd name="connsiteY86" fmla="*/ 19813 h 22014"/>
                          <a:gd name="connsiteX87" fmla="*/ 339076 w 536651"/>
                          <a:gd name="connsiteY87" fmla="*/ 22014 h 22014"/>
                          <a:gd name="connsiteX88" fmla="*/ 337425 w 536651"/>
                          <a:gd name="connsiteY88" fmla="*/ 22014 h 22014"/>
                          <a:gd name="connsiteX89" fmla="*/ 335223 w 536651"/>
                          <a:gd name="connsiteY89" fmla="*/ 20913 h 22014"/>
                          <a:gd name="connsiteX90" fmla="*/ 320364 w 536651"/>
                          <a:gd name="connsiteY90" fmla="*/ 14309 h 22014"/>
                          <a:gd name="connsiteX91" fmla="*/ 317613 w 536651"/>
                          <a:gd name="connsiteY91" fmla="*/ 12658 h 22014"/>
                          <a:gd name="connsiteX92" fmla="*/ 308807 w 536651"/>
                          <a:gd name="connsiteY92" fmla="*/ 14309 h 22014"/>
                          <a:gd name="connsiteX93" fmla="*/ 289544 w 536651"/>
                          <a:gd name="connsiteY93" fmla="*/ 18712 h 22014"/>
                          <a:gd name="connsiteX94" fmla="*/ 278537 w 536651"/>
                          <a:gd name="connsiteY94" fmla="*/ 20363 h 22014"/>
                          <a:gd name="connsiteX95" fmla="*/ 266980 w 536651"/>
                          <a:gd name="connsiteY95" fmla="*/ 20913 h 22014"/>
                          <a:gd name="connsiteX96" fmla="*/ 181676 w 536651"/>
                          <a:gd name="connsiteY96" fmla="*/ 21464 h 22014"/>
                          <a:gd name="connsiteX97" fmla="*/ 177823 w 536651"/>
                          <a:gd name="connsiteY97" fmla="*/ 21464 h 22014"/>
                          <a:gd name="connsiteX98" fmla="*/ 177273 w 536651"/>
                          <a:gd name="connsiteY98" fmla="*/ 19262 h 22014"/>
                          <a:gd name="connsiteX99" fmla="*/ 176722 w 536651"/>
                          <a:gd name="connsiteY99" fmla="*/ 16511 h 22014"/>
                          <a:gd name="connsiteX100" fmla="*/ 175622 w 536651"/>
                          <a:gd name="connsiteY100" fmla="*/ 13759 h 22014"/>
                          <a:gd name="connsiteX101" fmla="*/ 173971 w 536651"/>
                          <a:gd name="connsiteY101" fmla="*/ 11007 h 22014"/>
                          <a:gd name="connsiteX102" fmla="*/ 173420 w 536651"/>
                          <a:gd name="connsiteY102" fmla="*/ 10457 h 22014"/>
                          <a:gd name="connsiteX103" fmla="*/ 174521 w 536651"/>
                          <a:gd name="connsiteY103" fmla="*/ 11007 h 22014"/>
                          <a:gd name="connsiteX104" fmla="*/ 180025 w 536651"/>
                          <a:gd name="connsiteY104" fmla="*/ 11007 h 22014"/>
                          <a:gd name="connsiteX105" fmla="*/ 179474 w 536651"/>
                          <a:gd name="connsiteY105" fmla="*/ 11007 h 22014"/>
                          <a:gd name="connsiteX106" fmla="*/ 179474 w 536651"/>
                          <a:gd name="connsiteY106" fmla="*/ 11007 h 22014"/>
                          <a:gd name="connsiteX107" fmla="*/ 179474 w 536651"/>
                          <a:gd name="connsiteY107" fmla="*/ 11007 h 22014"/>
                          <a:gd name="connsiteX108" fmla="*/ 179474 w 536651"/>
                          <a:gd name="connsiteY108" fmla="*/ 11007 h 22014"/>
                          <a:gd name="connsiteX109" fmla="*/ 179474 w 536651"/>
                          <a:gd name="connsiteY109" fmla="*/ 11007 h 22014"/>
                          <a:gd name="connsiteX110" fmla="*/ 180575 w 536651"/>
                          <a:gd name="connsiteY110" fmla="*/ 10457 h 22014"/>
                          <a:gd name="connsiteX111" fmla="*/ 180575 w 536651"/>
                          <a:gd name="connsiteY111" fmla="*/ 10457 h 22014"/>
                          <a:gd name="connsiteX112" fmla="*/ 180025 w 536651"/>
                          <a:gd name="connsiteY112" fmla="*/ 10457 h 22014"/>
                          <a:gd name="connsiteX113" fmla="*/ 178924 w 536651"/>
                          <a:gd name="connsiteY113" fmla="*/ 11007 h 22014"/>
                          <a:gd name="connsiteX114" fmla="*/ 177273 w 536651"/>
                          <a:gd name="connsiteY114" fmla="*/ 11557 h 22014"/>
                          <a:gd name="connsiteX115" fmla="*/ 170668 w 536651"/>
                          <a:gd name="connsiteY115" fmla="*/ 13759 h 22014"/>
                          <a:gd name="connsiteX116" fmla="*/ 164615 w 536651"/>
                          <a:gd name="connsiteY116" fmla="*/ 15960 h 22014"/>
                          <a:gd name="connsiteX117" fmla="*/ 158561 w 536651"/>
                          <a:gd name="connsiteY117" fmla="*/ 17611 h 22014"/>
                          <a:gd name="connsiteX118" fmla="*/ 153608 w 536651"/>
                          <a:gd name="connsiteY118" fmla="*/ 19262 h 22014"/>
                          <a:gd name="connsiteX119" fmla="*/ 150856 w 536651"/>
                          <a:gd name="connsiteY119" fmla="*/ 20363 h 22014"/>
                          <a:gd name="connsiteX120" fmla="*/ 149205 w 536651"/>
                          <a:gd name="connsiteY120" fmla="*/ 20363 h 22014"/>
                          <a:gd name="connsiteX121" fmla="*/ 104076 w 536651"/>
                          <a:gd name="connsiteY121" fmla="*/ 19813 h 22014"/>
                          <a:gd name="connsiteX122" fmla="*/ 58397 w 536651"/>
                          <a:gd name="connsiteY122" fmla="*/ 18712 h 22014"/>
                          <a:gd name="connsiteX123" fmla="*/ 51242 w 536651"/>
                          <a:gd name="connsiteY123" fmla="*/ 18712 h 22014"/>
                          <a:gd name="connsiteX124" fmla="*/ 55645 w 536651"/>
                          <a:gd name="connsiteY124" fmla="*/ 17061 h 22014"/>
                          <a:gd name="connsiteX125" fmla="*/ 69404 w 536651"/>
                          <a:gd name="connsiteY125" fmla="*/ 12108 h 22014"/>
                          <a:gd name="connsiteX126" fmla="*/ 76009 w 536651"/>
                          <a:gd name="connsiteY126" fmla="*/ 9356 h 22014"/>
                          <a:gd name="connsiteX127" fmla="*/ 79311 w 536651"/>
                          <a:gd name="connsiteY127" fmla="*/ 8255 h 22014"/>
                          <a:gd name="connsiteX128" fmla="*/ 78760 w 536651"/>
                          <a:gd name="connsiteY128" fmla="*/ 8806 h 22014"/>
                          <a:gd name="connsiteX129" fmla="*/ 62250 w 536651"/>
                          <a:gd name="connsiteY129" fmla="*/ 8806 h 22014"/>
                          <a:gd name="connsiteX130" fmla="*/ 44638 w 536651"/>
                          <a:gd name="connsiteY130" fmla="*/ 9356 h 22014"/>
                          <a:gd name="connsiteX131" fmla="*/ 44638 w 536651"/>
                          <a:gd name="connsiteY131" fmla="*/ 9356 h 22014"/>
                          <a:gd name="connsiteX132" fmla="*/ 44638 w 536651"/>
                          <a:gd name="connsiteY132" fmla="*/ 9356 h 22014"/>
                          <a:gd name="connsiteX133" fmla="*/ 18772 w 536651"/>
                          <a:gd name="connsiteY133" fmla="*/ 6604 h 22014"/>
                          <a:gd name="connsiteX134" fmla="*/ 6664 w 536651"/>
                          <a:gd name="connsiteY134" fmla="*/ 4403 h 22014"/>
                          <a:gd name="connsiteX135" fmla="*/ 60 w 536651"/>
                          <a:gd name="connsiteY135" fmla="*/ 0 h 2201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  <a:cxn ang="0">
                            <a:pos x="connsiteX29" y="connsiteY29"/>
                          </a:cxn>
                          <a:cxn ang="0">
                            <a:pos x="connsiteX30" y="connsiteY30"/>
                          </a:cxn>
                          <a:cxn ang="0">
                            <a:pos x="connsiteX31" y="connsiteY31"/>
                          </a:cxn>
                          <a:cxn ang="0">
                            <a:pos x="connsiteX32" y="connsiteY32"/>
                          </a:cxn>
                          <a:cxn ang="0">
                            <a:pos x="connsiteX33" y="connsiteY33"/>
                          </a:cxn>
                          <a:cxn ang="0">
                            <a:pos x="connsiteX34" y="connsiteY34"/>
                          </a:cxn>
                          <a:cxn ang="0">
                            <a:pos x="connsiteX35" y="connsiteY35"/>
                          </a:cxn>
                          <a:cxn ang="0">
                            <a:pos x="connsiteX36" y="connsiteY36"/>
                          </a:cxn>
                          <a:cxn ang="0">
                            <a:pos x="connsiteX37" y="connsiteY37"/>
                          </a:cxn>
                          <a:cxn ang="0">
                            <a:pos x="connsiteX38" y="connsiteY38"/>
                          </a:cxn>
                          <a:cxn ang="0">
                            <a:pos x="connsiteX39" y="connsiteY39"/>
                          </a:cxn>
                          <a:cxn ang="0">
                            <a:pos x="connsiteX40" y="connsiteY40"/>
                          </a:cxn>
                          <a:cxn ang="0">
                            <a:pos x="connsiteX41" y="connsiteY41"/>
                          </a:cxn>
                          <a:cxn ang="0">
                            <a:pos x="connsiteX42" y="connsiteY42"/>
                          </a:cxn>
                          <a:cxn ang="0">
                            <a:pos x="connsiteX43" y="connsiteY43"/>
                          </a:cxn>
                          <a:cxn ang="0">
                            <a:pos x="connsiteX44" y="connsiteY44"/>
                          </a:cxn>
                          <a:cxn ang="0">
                            <a:pos x="connsiteX45" y="connsiteY45"/>
                          </a:cxn>
                          <a:cxn ang="0">
                            <a:pos x="connsiteX46" y="connsiteY46"/>
                          </a:cxn>
                          <a:cxn ang="0">
                            <a:pos x="connsiteX47" y="connsiteY47"/>
                          </a:cxn>
                          <a:cxn ang="0">
                            <a:pos x="connsiteX48" y="connsiteY48"/>
                          </a:cxn>
                          <a:cxn ang="0">
                            <a:pos x="connsiteX49" y="connsiteY49"/>
                          </a:cxn>
                          <a:cxn ang="0">
                            <a:pos x="connsiteX50" y="connsiteY50"/>
                          </a:cxn>
                          <a:cxn ang="0">
                            <a:pos x="connsiteX51" y="connsiteY51"/>
                          </a:cxn>
                          <a:cxn ang="0">
                            <a:pos x="connsiteX52" y="connsiteY52"/>
                          </a:cxn>
                          <a:cxn ang="0">
                            <a:pos x="connsiteX53" y="connsiteY53"/>
                          </a:cxn>
                          <a:cxn ang="0">
                            <a:pos x="connsiteX54" y="connsiteY54"/>
                          </a:cxn>
                          <a:cxn ang="0">
                            <a:pos x="connsiteX55" y="connsiteY55"/>
                          </a:cxn>
                          <a:cxn ang="0">
                            <a:pos x="connsiteX56" y="connsiteY56"/>
                          </a:cxn>
                          <a:cxn ang="0">
                            <a:pos x="connsiteX57" y="connsiteY57"/>
                          </a:cxn>
                          <a:cxn ang="0">
                            <a:pos x="connsiteX58" y="connsiteY58"/>
                          </a:cxn>
                          <a:cxn ang="0">
                            <a:pos x="connsiteX59" y="connsiteY59"/>
                          </a:cxn>
                          <a:cxn ang="0">
                            <a:pos x="connsiteX60" y="connsiteY60"/>
                          </a:cxn>
                          <a:cxn ang="0">
                            <a:pos x="connsiteX61" y="connsiteY61"/>
                          </a:cxn>
                          <a:cxn ang="0">
                            <a:pos x="connsiteX62" y="connsiteY62"/>
                          </a:cxn>
                          <a:cxn ang="0">
                            <a:pos x="connsiteX63" y="connsiteY63"/>
                          </a:cxn>
                          <a:cxn ang="0">
                            <a:pos x="connsiteX64" y="connsiteY64"/>
                          </a:cxn>
                          <a:cxn ang="0">
                            <a:pos x="connsiteX65" y="connsiteY65"/>
                          </a:cxn>
                          <a:cxn ang="0">
                            <a:pos x="connsiteX66" y="connsiteY66"/>
                          </a:cxn>
                          <a:cxn ang="0">
                            <a:pos x="connsiteX67" y="connsiteY67"/>
                          </a:cxn>
                          <a:cxn ang="0">
                            <a:pos x="connsiteX68" y="connsiteY68"/>
                          </a:cxn>
                          <a:cxn ang="0">
                            <a:pos x="connsiteX69" y="connsiteY69"/>
                          </a:cxn>
                          <a:cxn ang="0">
                            <a:pos x="connsiteX70" y="connsiteY70"/>
                          </a:cxn>
                          <a:cxn ang="0">
                            <a:pos x="connsiteX71" y="connsiteY71"/>
                          </a:cxn>
                          <a:cxn ang="0">
                            <a:pos x="connsiteX72" y="connsiteY72"/>
                          </a:cxn>
                          <a:cxn ang="0">
                            <a:pos x="connsiteX73" y="connsiteY73"/>
                          </a:cxn>
                          <a:cxn ang="0">
                            <a:pos x="connsiteX74" y="connsiteY74"/>
                          </a:cxn>
                          <a:cxn ang="0">
                            <a:pos x="connsiteX75" y="connsiteY75"/>
                          </a:cxn>
                          <a:cxn ang="0">
                            <a:pos x="connsiteX76" y="connsiteY76"/>
                          </a:cxn>
                          <a:cxn ang="0">
                            <a:pos x="connsiteX77" y="connsiteY77"/>
                          </a:cxn>
                          <a:cxn ang="0">
                            <a:pos x="connsiteX78" y="connsiteY78"/>
                          </a:cxn>
                          <a:cxn ang="0">
                            <a:pos x="connsiteX79" y="connsiteY79"/>
                          </a:cxn>
                          <a:cxn ang="0">
                            <a:pos x="connsiteX80" y="connsiteY80"/>
                          </a:cxn>
                          <a:cxn ang="0">
                            <a:pos x="connsiteX81" y="connsiteY81"/>
                          </a:cxn>
                          <a:cxn ang="0">
                            <a:pos x="connsiteX82" y="connsiteY82"/>
                          </a:cxn>
                          <a:cxn ang="0">
                            <a:pos x="connsiteX83" y="connsiteY83"/>
                          </a:cxn>
                          <a:cxn ang="0">
                            <a:pos x="connsiteX84" y="connsiteY84"/>
                          </a:cxn>
                          <a:cxn ang="0">
                            <a:pos x="connsiteX85" y="connsiteY85"/>
                          </a:cxn>
                          <a:cxn ang="0">
                            <a:pos x="connsiteX86" y="connsiteY86"/>
                          </a:cxn>
                          <a:cxn ang="0">
                            <a:pos x="connsiteX87" y="connsiteY87"/>
                          </a:cxn>
                          <a:cxn ang="0">
                            <a:pos x="connsiteX88" y="connsiteY88"/>
                          </a:cxn>
                          <a:cxn ang="0">
                            <a:pos x="connsiteX89" y="connsiteY89"/>
                          </a:cxn>
                          <a:cxn ang="0">
                            <a:pos x="connsiteX90" y="connsiteY90"/>
                          </a:cxn>
                          <a:cxn ang="0">
                            <a:pos x="connsiteX91" y="connsiteY91"/>
                          </a:cxn>
                          <a:cxn ang="0">
                            <a:pos x="connsiteX92" y="connsiteY92"/>
                          </a:cxn>
                          <a:cxn ang="0">
                            <a:pos x="connsiteX93" y="connsiteY93"/>
                          </a:cxn>
                          <a:cxn ang="0">
                            <a:pos x="connsiteX94" y="connsiteY94"/>
                          </a:cxn>
                          <a:cxn ang="0">
                            <a:pos x="connsiteX95" y="connsiteY95"/>
                          </a:cxn>
                          <a:cxn ang="0">
                            <a:pos x="connsiteX96" y="connsiteY96"/>
                          </a:cxn>
                          <a:cxn ang="0">
                            <a:pos x="connsiteX97" y="connsiteY97"/>
                          </a:cxn>
                          <a:cxn ang="0">
                            <a:pos x="connsiteX98" y="connsiteY98"/>
                          </a:cxn>
                          <a:cxn ang="0">
                            <a:pos x="connsiteX99" y="connsiteY99"/>
                          </a:cxn>
                          <a:cxn ang="0">
                            <a:pos x="connsiteX100" y="connsiteY100"/>
                          </a:cxn>
                          <a:cxn ang="0">
                            <a:pos x="connsiteX101" y="connsiteY101"/>
                          </a:cxn>
                          <a:cxn ang="0">
                            <a:pos x="connsiteX102" y="connsiteY102"/>
                          </a:cxn>
                          <a:cxn ang="0">
                            <a:pos x="connsiteX103" y="connsiteY103"/>
                          </a:cxn>
                          <a:cxn ang="0">
                            <a:pos x="connsiteX104" y="connsiteY104"/>
                          </a:cxn>
                          <a:cxn ang="0">
                            <a:pos x="connsiteX105" y="connsiteY105"/>
                          </a:cxn>
                          <a:cxn ang="0">
                            <a:pos x="connsiteX106" y="connsiteY106"/>
                          </a:cxn>
                          <a:cxn ang="0">
                            <a:pos x="connsiteX107" y="connsiteY107"/>
                          </a:cxn>
                          <a:cxn ang="0">
                            <a:pos x="connsiteX108" y="connsiteY108"/>
                          </a:cxn>
                          <a:cxn ang="0">
                            <a:pos x="connsiteX109" y="connsiteY109"/>
                          </a:cxn>
                          <a:cxn ang="0">
                            <a:pos x="connsiteX110" y="connsiteY110"/>
                          </a:cxn>
                          <a:cxn ang="0">
                            <a:pos x="connsiteX111" y="connsiteY111"/>
                          </a:cxn>
                          <a:cxn ang="0">
                            <a:pos x="connsiteX112" y="connsiteY112"/>
                          </a:cxn>
                          <a:cxn ang="0">
                            <a:pos x="connsiteX113" y="connsiteY113"/>
                          </a:cxn>
                          <a:cxn ang="0">
                            <a:pos x="connsiteX114" y="connsiteY114"/>
                          </a:cxn>
                          <a:cxn ang="0">
                            <a:pos x="connsiteX115" y="connsiteY115"/>
                          </a:cxn>
                          <a:cxn ang="0">
                            <a:pos x="connsiteX116" y="connsiteY116"/>
                          </a:cxn>
                          <a:cxn ang="0">
                            <a:pos x="connsiteX117" y="connsiteY117"/>
                          </a:cxn>
                          <a:cxn ang="0">
                            <a:pos x="connsiteX118" y="connsiteY118"/>
                          </a:cxn>
                          <a:cxn ang="0">
                            <a:pos x="connsiteX119" y="connsiteY119"/>
                          </a:cxn>
                          <a:cxn ang="0">
                            <a:pos x="connsiteX120" y="connsiteY120"/>
                          </a:cxn>
                          <a:cxn ang="0">
                            <a:pos x="connsiteX121" y="connsiteY121"/>
                          </a:cxn>
                          <a:cxn ang="0">
                            <a:pos x="connsiteX122" y="connsiteY122"/>
                          </a:cxn>
                          <a:cxn ang="0">
                            <a:pos x="connsiteX123" y="connsiteY123"/>
                          </a:cxn>
                          <a:cxn ang="0">
                            <a:pos x="connsiteX124" y="connsiteY124"/>
                          </a:cxn>
                          <a:cxn ang="0">
                            <a:pos x="connsiteX125" y="connsiteY125"/>
                          </a:cxn>
                          <a:cxn ang="0">
                            <a:pos x="connsiteX126" y="connsiteY126"/>
                          </a:cxn>
                          <a:cxn ang="0">
                            <a:pos x="connsiteX127" y="connsiteY127"/>
                          </a:cxn>
                          <a:cxn ang="0">
                            <a:pos x="connsiteX128" y="connsiteY128"/>
                          </a:cxn>
                          <a:cxn ang="0">
                            <a:pos x="connsiteX129" y="connsiteY129"/>
                          </a:cxn>
                          <a:cxn ang="0">
                            <a:pos x="connsiteX130" y="connsiteY130"/>
                          </a:cxn>
                          <a:cxn ang="0">
                            <a:pos x="connsiteX131" y="connsiteY131"/>
                          </a:cxn>
                          <a:cxn ang="0">
                            <a:pos x="connsiteX132" y="connsiteY132"/>
                          </a:cxn>
                          <a:cxn ang="0">
                            <a:pos x="connsiteX133" y="connsiteY133"/>
                          </a:cxn>
                          <a:cxn ang="0">
                            <a:pos x="connsiteX134" y="connsiteY134"/>
                          </a:cxn>
                          <a:cxn ang="0">
                            <a:pos x="connsiteX135" y="connsiteY135"/>
                          </a:cxn>
                        </a:cxnLst>
                        <a:rect l="l" t="t" r="r" b="b"/>
                        <a:pathLst>
                          <a:path w="536651" h="22014">
                            <a:moveTo>
                              <a:pt x="60" y="0"/>
                            </a:moveTo>
                            <a:cubicBezTo>
                              <a:pt x="60" y="2201"/>
                              <a:pt x="3362" y="3302"/>
                              <a:pt x="7215" y="4403"/>
                            </a:cubicBezTo>
                            <a:cubicBezTo>
                              <a:pt x="11067" y="4953"/>
                              <a:pt x="14920" y="5503"/>
                              <a:pt x="19322" y="6054"/>
                            </a:cubicBezTo>
                            <a:cubicBezTo>
                              <a:pt x="27578" y="7155"/>
                              <a:pt x="36934" y="7155"/>
                              <a:pt x="45739" y="8255"/>
                            </a:cubicBezTo>
                            <a:lnTo>
                              <a:pt x="45188" y="8255"/>
                            </a:lnTo>
                            <a:lnTo>
                              <a:pt x="62800" y="7155"/>
                            </a:lnTo>
                            <a:cubicBezTo>
                              <a:pt x="68854" y="6604"/>
                              <a:pt x="74357" y="6604"/>
                              <a:pt x="80962" y="6604"/>
                            </a:cubicBezTo>
                            <a:cubicBezTo>
                              <a:pt x="82063" y="6604"/>
                              <a:pt x="87566" y="7705"/>
                              <a:pt x="84814" y="9356"/>
                            </a:cubicBezTo>
                            <a:lnTo>
                              <a:pt x="81512" y="10457"/>
                            </a:lnTo>
                            <a:lnTo>
                              <a:pt x="74908" y="12658"/>
                            </a:lnTo>
                            <a:lnTo>
                              <a:pt x="62250" y="17611"/>
                            </a:lnTo>
                            <a:lnTo>
                              <a:pt x="59498" y="15960"/>
                            </a:lnTo>
                            <a:lnTo>
                              <a:pt x="104626" y="16511"/>
                            </a:lnTo>
                            <a:lnTo>
                              <a:pt x="150306" y="16511"/>
                            </a:lnTo>
                            <a:lnTo>
                              <a:pt x="145903" y="17061"/>
                            </a:lnTo>
                            <a:cubicBezTo>
                              <a:pt x="148105" y="16511"/>
                              <a:pt x="150856" y="14859"/>
                              <a:pt x="152507" y="14309"/>
                            </a:cubicBezTo>
                            <a:lnTo>
                              <a:pt x="158561" y="12108"/>
                            </a:lnTo>
                            <a:lnTo>
                              <a:pt x="164615" y="9906"/>
                            </a:lnTo>
                            <a:cubicBezTo>
                              <a:pt x="166266" y="9356"/>
                              <a:pt x="169017" y="8806"/>
                              <a:pt x="169568" y="8255"/>
                            </a:cubicBezTo>
                            <a:lnTo>
                              <a:pt x="170668" y="7705"/>
                            </a:lnTo>
                            <a:lnTo>
                              <a:pt x="171219" y="7705"/>
                            </a:lnTo>
                            <a:lnTo>
                              <a:pt x="171219" y="7705"/>
                            </a:lnTo>
                            <a:lnTo>
                              <a:pt x="171219" y="7705"/>
                            </a:lnTo>
                            <a:lnTo>
                              <a:pt x="172320" y="7155"/>
                            </a:lnTo>
                            <a:lnTo>
                              <a:pt x="172870" y="7155"/>
                            </a:lnTo>
                            <a:cubicBezTo>
                              <a:pt x="173971" y="6604"/>
                              <a:pt x="177823" y="6604"/>
                              <a:pt x="178924" y="7155"/>
                            </a:cubicBezTo>
                            <a:cubicBezTo>
                              <a:pt x="180025" y="7705"/>
                              <a:pt x="180575" y="7705"/>
                              <a:pt x="181125" y="8255"/>
                            </a:cubicBezTo>
                            <a:cubicBezTo>
                              <a:pt x="181676" y="8806"/>
                              <a:pt x="182226" y="8806"/>
                              <a:pt x="182226" y="9356"/>
                            </a:cubicBezTo>
                            <a:cubicBezTo>
                              <a:pt x="183327" y="10457"/>
                              <a:pt x="183877" y="11557"/>
                              <a:pt x="184427" y="12658"/>
                            </a:cubicBezTo>
                            <a:lnTo>
                              <a:pt x="185528" y="15960"/>
                            </a:lnTo>
                            <a:lnTo>
                              <a:pt x="186079" y="17611"/>
                            </a:lnTo>
                            <a:cubicBezTo>
                              <a:pt x="186079" y="18162"/>
                              <a:pt x="186629" y="18712"/>
                              <a:pt x="186629" y="19262"/>
                            </a:cubicBezTo>
                            <a:lnTo>
                              <a:pt x="181676" y="17061"/>
                            </a:lnTo>
                            <a:lnTo>
                              <a:pt x="266430" y="16511"/>
                            </a:lnTo>
                            <a:cubicBezTo>
                              <a:pt x="270282" y="16511"/>
                              <a:pt x="273584" y="16511"/>
                              <a:pt x="276336" y="15960"/>
                            </a:cubicBezTo>
                            <a:cubicBezTo>
                              <a:pt x="278537" y="15960"/>
                              <a:pt x="282390" y="15410"/>
                              <a:pt x="285141" y="14859"/>
                            </a:cubicBezTo>
                            <a:cubicBezTo>
                              <a:pt x="291195" y="13759"/>
                              <a:pt x="297249" y="12658"/>
                              <a:pt x="303854" y="11007"/>
                            </a:cubicBezTo>
                            <a:cubicBezTo>
                              <a:pt x="307156" y="10457"/>
                              <a:pt x="309908" y="9906"/>
                              <a:pt x="314310" y="8806"/>
                            </a:cubicBezTo>
                            <a:cubicBezTo>
                              <a:pt x="314861" y="8806"/>
                              <a:pt x="315411" y="8806"/>
                              <a:pt x="316512" y="8806"/>
                            </a:cubicBezTo>
                            <a:cubicBezTo>
                              <a:pt x="317613" y="8806"/>
                              <a:pt x="318713" y="8806"/>
                              <a:pt x="320915" y="9356"/>
                            </a:cubicBezTo>
                            <a:cubicBezTo>
                              <a:pt x="323116" y="9906"/>
                              <a:pt x="322015" y="9906"/>
                              <a:pt x="323116" y="9906"/>
                            </a:cubicBezTo>
                            <a:lnTo>
                              <a:pt x="323666" y="10457"/>
                            </a:lnTo>
                            <a:lnTo>
                              <a:pt x="327518" y="12108"/>
                            </a:lnTo>
                            <a:lnTo>
                              <a:pt x="342378" y="18712"/>
                            </a:lnTo>
                            <a:lnTo>
                              <a:pt x="338525" y="17611"/>
                            </a:lnTo>
                            <a:lnTo>
                              <a:pt x="391909" y="15960"/>
                            </a:lnTo>
                            <a:cubicBezTo>
                              <a:pt x="400715" y="15960"/>
                              <a:pt x="409521" y="15410"/>
                              <a:pt x="418326" y="14859"/>
                            </a:cubicBezTo>
                            <a:lnTo>
                              <a:pt x="445293" y="13759"/>
                            </a:lnTo>
                            <a:lnTo>
                              <a:pt x="442541" y="15410"/>
                            </a:lnTo>
                            <a:lnTo>
                              <a:pt x="438689" y="9906"/>
                            </a:lnTo>
                            <a:lnTo>
                              <a:pt x="438139" y="8255"/>
                            </a:lnTo>
                            <a:lnTo>
                              <a:pt x="438139" y="8255"/>
                            </a:lnTo>
                            <a:lnTo>
                              <a:pt x="438139" y="8255"/>
                            </a:lnTo>
                            <a:lnTo>
                              <a:pt x="438139" y="7155"/>
                            </a:lnTo>
                            <a:lnTo>
                              <a:pt x="438139" y="7155"/>
                            </a:lnTo>
                            <a:lnTo>
                              <a:pt x="438139" y="7155"/>
                            </a:lnTo>
                            <a:lnTo>
                              <a:pt x="438139" y="7155"/>
                            </a:lnTo>
                            <a:cubicBezTo>
                              <a:pt x="437589" y="7155"/>
                              <a:pt x="439240" y="6054"/>
                              <a:pt x="440891" y="6054"/>
                            </a:cubicBezTo>
                            <a:cubicBezTo>
                              <a:pt x="443092" y="6054"/>
                              <a:pt x="443092" y="6054"/>
                              <a:pt x="444192" y="6054"/>
                            </a:cubicBezTo>
                            <a:cubicBezTo>
                              <a:pt x="446944" y="6054"/>
                              <a:pt x="449146" y="6604"/>
                              <a:pt x="451347" y="7155"/>
                            </a:cubicBezTo>
                            <a:cubicBezTo>
                              <a:pt x="460703" y="8806"/>
                              <a:pt x="468959" y="10457"/>
                              <a:pt x="477764" y="12658"/>
                            </a:cubicBezTo>
                            <a:lnTo>
                              <a:pt x="476113" y="12658"/>
                            </a:lnTo>
                            <a:cubicBezTo>
                              <a:pt x="487671" y="12108"/>
                              <a:pt x="499228" y="11557"/>
                              <a:pt x="510235" y="9356"/>
                            </a:cubicBezTo>
                            <a:cubicBezTo>
                              <a:pt x="515738" y="8806"/>
                              <a:pt x="521242" y="7705"/>
                              <a:pt x="526195" y="6054"/>
                            </a:cubicBezTo>
                            <a:cubicBezTo>
                              <a:pt x="530598" y="4953"/>
                              <a:pt x="535551" y="2752"/>
                              <a:pt x="536652" y="550"/>
                            </a:cubicBezTo>
                            <a:cubicBezTo>
                              <a:pt x="536102" y="3302"/>
                              <a:pt x="531699" y="4953"/>
                              <a:pt x="526745" y="6604"/>
                            </a:cubicBezTo>
                            <a:cubicBezTo>
                              <a:pt x="522343" y="8255"/>
                              <a:pt x="516839" y="9356"/>
                              <a:pt x="511335" y="10457"/>
                            </a:cubicBezTo>
                            <a:cubicBezTo>
                              <a:pt x="500328" y="12658"/>
                              <a:pt x="488772" y="13759"/>
                              <a:pt x="476664" y="14309"/>
                            </a:cubicBezTo>
                            <a:lnTo>
                              <a:pt x="476113" y="14309"/>
                            </a:lnTo>
                            <a:lnTo>
                              <a:pt x="475563" y="14309"/>
                            </a:lnTo>
                            <a:cubicBezTo>
                              <a:pt x="467308" y="12658"/>
                              <a:pt x="457951" y="11007"/>
                              <a:pt x="449696" y="9356"/>
                            </a:cubicBezTo>
                            <a:cubicBezTo>
                              <a:pt x="447495" y="8806"/>
                              <a:pt x="445293" y="8806"/>
                              <a:pt x="443092" y="8806"/>
                            </a:cubicBezTo>
                            <a:cubicBezTo>
                              <a:pt x="443092" y="8806"/>
                              <a:pt x="441441" y="8806"/>
                              <a:pt x="442541" y="8806"/>
                            </a:cubicBezTo>
                            <a:cubicBezTo>
                              <a:pt x="443642" y="8806"/>
                              <a:pt x="444192" y="7705"/>
                              <a:pt x="443642" y="8255"/>
                            </a:cubicBezTo>
                            <a:lnTo>
                              <a:pt x="443642" y="8255"/>
                            </a:lnTo>
                            <a:lnTo>
                              <a:pt x="443642" y="8255"/>
                            </a:lnTo>
                            <a:lnTo>
                              <a:pt x="443642" y="8255"/>
                            </a:lnTo>
                            <a:lnTo>
                              <a:pt x="443642" y="8255"/>
                            </a:lnTo>
                            <a:cubicBezTo>
                              <a:pt x="443642" y="8806"/>
                              <a:pt x="443642" y="7155"/>
                              <a:pt x="443642" y="7705"/>
                            </a:cubicBezTo>
                            <a:lnTo>
                              <a:pt x="443642" y="7705"/>
                            </a:lnTo>
                            <a:lnTo>
                              <a:pt x="443642" y="8255"/>
                            </a:lnTo>
                            <a:lnTo>
                              <a:pt x="444743" y="9356"/>
                            </a:lnTo>
                            <a:lnTo>
                              <a:pt x="448595" y="15410"/>
                            </a:lnTo>
                            <a:lnTo>
                              <a:pt x="449696" y="16511"/>
                            </a:lnTo>
                            <a:lnTo>
                              <a:pt x="445843" y="16511"/>
                            </a:lnTo>
                            <a:lnTo>
                              <a:pt x="419427" y="18162"/>
                            </a:lnTo>
                            <a:cubicBezTo>
                              <a:pt x="410621" y="18712"/>
                              <a:pt x="401816" y="19262"/>
                              <a:pt x="393010" y="19813"/>
                            </a:cubicBezTo>
                            <a:lnTo>
                              <a:pt x="339076" y="22014"/>
                            </a:lnTo>
                            <a:lnTo>
                              <a:pt x="337425" y="22014"/>
                            </a:lnTo>
                            <a:lnTo>
                              <a:pt x="335223" y="20913"/>
                            </a:lnTo>
                            <a:lnTo>
                              <a:pt x="320364" y="14309"/>
                            </a:lnTo>
                            <a:cubicBezTo>
                              <a:pt x="318163" y="13208"/>
                              <a:pt x="313210" y="11557"/>
                              <a:pt x="317613" y="12658"/>
                            </a:cubicBezTo>
                            <a:cubicBezTo>
                              <a:pt x="315411" y="12658"/>
                              <a:pt x="312109" y="13759"/>
                              <a:pt x="308807" y="14309"/>
                            </a:cubicBezTo>
                            <a:cubicBezTo>
                              <a:pt x="302753" y="15960"/>
                              <a:pt x="296699" y="17061"/>
                              <a:pt x="289544" y="18712"/>
                            </a:cubicBezTo>
                            <a:cubicBezTo>
                              <a:pt x="286242" y="19262"/>
                              <a:pt x="282940" y="19813"/>
                              <a:pt x="278537" y="20363"/>
                            </a:cubicBezTo>
                            <a:cubicBezTo>
                              <a:pt x="274134" y="20913"/>
                              <a:pt x="270282" y="20363"/>
                              <a:pt x="266980" y="20913"/>
                            </a:cubicBezTo>
                            <a:cubicBezTo>
                              <a:pt x="238912" y="21464"/>
                              <a:pt x="210294" y="21464"/>
                              <a:pt x="181676" y="21464"/>
                            </a:cubicBezTo>
                            <a:lnTo>
                              <a:pt x="177823" y="21464"/>
                            </a:lnTo>
                            <a:lnTo>
                              <a:pt x="177273" y="19262"/>
                            </a:lnTo>
                            <a:lnTo>
                              <a:pt x="176722" y="16511"/>
                            </a:lnTo>
                            <a:lnTo>
                              <a:pt x="175622" y="13759"/>
                            </a:lnTo>
                            <a:cubicBezTo>
                              <a:pt x="175071" y="12658"/>
                              <a:pt x="174521" y="11557"/>
                              <a:pt x="173971" y="11007"/>
                            </a:cubicBezTo>
                            <a:lnTo>
                              <a:pt x="173420" y="10457"/>
                            </a:lnTo>
                            <a:cubicBezTo>
                              <a:pt x="173420" y="10457"/>
                              <a:pt x="173420" y="10457"/>
                              <a:pt x="174521" y="11007"/>
                            </a:cubicBezTo>
                            <a:cubicBezTo>
                              <a:pt x="175622" y="11557"/>
                              <a:pt x="178924" y="11557"/>
                              <a:pt x="180025" y="11007"/>
                            </a:cubicBezTo>
                            <a:lnTo>
                              <a:pt x="179474" y="11007"/>
                            </a:lnTo>
                            <a:lnTo>
                              <a:pt x="179474" y="11007"/>
                            </a:lnTo>
                            <a:lnTo>
                              <a:pt x="179474" y="11007"/>
                            </a:lnTo>
                            <a:lnTo>
                              <a:pt x="179474" y="11007"/>
                            </a:lnTo>
                            <a:lnTo>
                              <a:pt x="179474" y="11007"/>
                            </a:lnTo>
                            <a:cubicBezTo>
                              <a:pt x="180025" y="11007"/>
                              <a:pt x="178374" y="11557"/>
                              <a:pt x="180575" y="10457"/>
                            </a:cubicBezTo>
                            <a:lnTo>
                              <a:pt x="180575" y="10457"/>
                            </a:lnTo>
                            <a:lnTo>
                              <a:pt x="180025" y="10457"/>
                            </a:lnTo>
                            <a:lnTo>
                              <a:pt x="178924" y="11007"/>
                            </a:lnTo>
                            <a:lnTo>
                              <a:pt x="177273" y="11557"/>
                            </a:lnTo>
                            <a:cubicBezTo>
                              <a:pt x="174521" y="12658"/>
                              <a:pt x="172870" y="13208"/>
                              <a:pt x="170668" y="13759"/>
                            </a:cubicBezTo>
                            <a:lnTo>
                              <a:pt x="164615" y="15960"/>
                            </a:lnTo>
                            <a:lnTo>
                              <a:pt x="158561" y="17611"/>
                            </a:lnTo>
                            <a:lnTo>
                              <a:pt x="153608" y="19262"/>
                            </a:lnTo>
                            <a:lnTo>
                              <a:pt x="150856" y="20363"/>
                            </a:lnTo>
                            <a:lnTo>
                              <a:pt x="149205" y="20363"/>
                            </a:lnTo>
                            <a:lnTo>
                              <a:pt x="104076" y="19813"/>
                            </a:lnTo>
                            <a:lnTo>
                              <a:pt x="58397" y="18712"/>
                            </a:lnTo>
                            <a:lnTo>
                              <a:pt x="51242" y="18712"/>
                            </a:lnTo>
                            <a:lnTo>
                              <a:pt x="55645" y="17061"/>
                            </a:lnTo>
                            <a:lnTo>
                              <a:pt x="69404" y="12108"/>
                            </a:lnTo>
                            <a:lnTo>
                              <a:pt x="76009" y="9356"/>
                            </a:lnTo>
                            <a:lnTo>
                              <a:pt x="79311" y="8255"/>
                            </a:lnTo>
                            <a:cubicBezTo>
                              <a:pt x="78760" y="8806"/>
                              <a:pt x="80411" y="9356"/>
                              <a:pt x="78760" y="8806"/>
                            </a:cubicBezTo>
                            <a:cubicBezTo>
                              <a:pt x="74357" y="8255"/>
                              <a:pt x="67753" y="8806"/>
                              <a:pt x="62250" y="8806"/>
                            </a:cubicBezTo>
                            <a:lnTo>
                              <a:pt x="44638" y="9356"/>
                            </a:lnTo>
                            <a:lnTo>
                              <a:pt x="44638" y="9356"/>
                            </a:lnTo>
                            <a:lnTo>
                              <a:pt x="44638" y="9356"/>
                            </a:lnTo>
                            <a:cubicBezTo>
                              <a:pt x="35833" y="8806"/>
                              <a:pt x="27028" y="8255"/>
                              <a:pt x="18772" y="6604"/>
                            </a:cubicBezTo>
                            <a:cubicBezTo>
                              <a:pt x="14369" y="6054"/>
                              <a:pt x="9966" y="5503"/>
                              <a:pt x="6664" y="4403"/>
                            </a:cubicBezTo>
                            <a:cubicBezTo>
                              <a:pt x="2812" y="3852"/>
                              <a:pt x="-490" y="2201"/>
                              <a:pt x="60" y="0"/>
                            </a:cubicBezTo>
                            <a:close/>
                          </a:path>
                        </a:pathLst>
                      </a:custGeom>
                      <a:solidFill>
                        <a:srgbClr val="FFFDE8"/>
                      </a:solidFill>
                      <a:ln w="55033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1055" name="Freeform: Shape 1054">
                        <a:extLst>
                          <a:ext uri="{FF2B5EF4-FFF2-40B4-BE49-F238E27FC236}">
                            <a16:creationId xmlns:a16="http://schemas.microsoft.com/office/drawing/2014/main" id="{3FA9F98D-3C22-4627-DD91-C108E503D7A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358731" y="6083882"/>
                        <a:ext cx="416064" cy="17060"/>
                      </a:xfrm>
                      <a:custGeom>
                        <a:avLst/>
                        <a:gdLst>
                          <a:gd name="connsiteX0" fmla="*/ 367634 w 416064"/>
                          <a:gd name="connsiteY0" fmla="*/ 3302 h 17060"/>
                          <a:gd name="connsiteX1" fmla="*/ 351674 w 416064"/>
                          <a:gd name="connsiteY1" fmla="*/ 4403 h 17060"/>
                          <a:gd name="connsiteX2" fmla="*/ 353325 w 416064"/>
                          <a:gd name="connsiteY2" fmla="*/ 2201 h 17060"/>
                          <a:gd name="connsiteX3" fmla="*/ 264168 w 416064"/>
                          <a:gd name="connsiteY3" fmla="*/ 0 h 17060"/>
                          <a:gd name="connsiteX4" fmla="*/ 249309 w 416064"/>
                          <a:gd name="connsiteY4" fmla="*/ 4953 h 17060"/>
                          <a:gd name="connsiteX5" fmla="*/ 249860 w 416064"/>
                          <a:gd name="connsiteY5" fmla="*/ 0 h 17060"/>
                          <a:gd name="connsiteX6" fmla="*/ 207482 w 416064"/>
                          <a:gd name="connsiteY6" fmla="*/ 0 h 17060"/>
                          <a:gd name="connsiteX7" fmla="*/ 75949 w 416064"/>
                          <a:gd name="connsiteY7" fmla="*/ 1651 h 17060"/>
                          <a:gd name="connsiteX8" fmla="*/ 68244 w 416064"/>
                          <a:gd name="connsiteY8" fmla="*/ 6054 h 17060"/>
                          <a:gd name="connsiteX9" fmla="*/ 62190 w 416064"/>
                          <a:gd name="connsiteY9" fmla="*/ 2201 h 17060"/>
                          <a:gd name="connsiteX10" fmla="*/ 0 w 416064"/>
                          <a:gd name="connsiteY10" fmla="*/ 8255 h 17060"/>
                          <a:gd name="connsiteX11" fmla="*/ 208032 w 416064"/>
                          <a:gd name="connsiteY11" fmla="*/ 17061 h 17060"/>
                          <a:gd name="connsiteX12" fmla="*/ 416065 w 416064"/>
                          <a:gd name="connsiteY12" fmla="*/ 8255 h 17060"/>
                          <a:gd name="connsiteX13" fmla="*/ 367634 w 416064"/>
                          <a:gd name="connsiteY13" fmla="*/ 3302 h 1706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</a:cxnLst>
                        <a:rect l="l" t="t" r="r" b="b"/>
                        <a:pathLst>
                          <a:path w="416064" h="17060">
                            <a:moveTo>
                              <a:pt x="367634" y="3302"/>
                            </a:moveTo>
                            <a:cubicBezTo>
                              <a:pt x="364333" y="4403"/>
                              <a:pt x="351124" y="6604"/>
                              <a:pt x="351674" y="4403"/>
                            </a:cubicBezTo>
                            <a:cubicBezTo>
                              <a:pt x="352225" y="3852"/>
                              <a:pt x="352775" y="3302"/>
                              <a:pt x="353325" y="2201"/>
                            </a:cubicBezTo>
                            <a:cubicBezTo>
                              <a:pt x="328559" y="1101"/>
                              <a:pt x="298290" y="550"/>
                              <a:pt x="264168" y="0"/>
                            </a:cubicBezTo>
                            <a:cubicBezTo>
                              <a:pt x="261416" y="1651"/>
                              <a:pt x="248759" y="7155"/>
                              <a:pt x="249309" y="4953"/>
                            </a:cubicBezTo>
                            <a:cubicBezTo>
                              <a:pt x="249860" y="3302"/>
                              <a:pt x="249860" y="1651"/>
                              <a:pt x="249860" y="0"/>
                            </a:cubicBezTo>
                            <a:cubicBezTo>
                              <a:pt x="236101" y="0"/>
                              <a:pt x="222342" y="0"/>
                              <a:pt x="207482" y="0"/>
                            </a:cubicBezTo>
                            <a:cubicBezTo>
                              <a:pt x="157400" y="0"/>
                              <a:pt x="111721" y="550"/>
                              <a:pt x="75949" y="1651"/>
                            </a:cubicBezTo>
                            <a:cubicBezTo>
                              <a:pt x="75949" y="2752"/>
                              <a:pt x="70445" y="7155"/>
                              <a:pt x="68244" y="6054"/>
                            </a:cubicBezTo>
                            <a:cubicBezTo>
                              <a:pt x="66042" y="4953"/>
                              <a:pt x="63841" y="3302"/>
                              <a:pt x="62190" y="2201"/>
                            </a:cubicBezTo>
                            <a:cubicBezTo>
                              <a:pt x="23666" y="3852"/>
                              <a:pt x="0" y="6054"/>
                              <a:pt x="0" y="8255"/>
                            </a:cubicBezTo>
                            <a:cubicBezTo>
                              <a:pt x="0" y="13208"/>
                              <a:pt x="93009" y="17061"/>
                              <a:pt x="208032" y="17061"/>
                            </a:cubicBezTo>
                            <a:cubicBezTo>
                              <a:pt x="322505" y="17061"/>
                              <a:pt x="416065" y="13208"/>
                              <a:pt x="416065" y="8255"/>
                            </a:cubicBezTo>
                            <a:cubicBezTo>
                              <a:pt x="414965" y="6604"/>
                              <a:pt x="396803" y="4953"/>
                              <a:pt x="367634" y="3302"/>
                            </a:cubicBezTo>
                            <a:close/>
                          </a:path>
                        </a:pathLst>
                      </a:custGeom>
                      <a:solidFill>
                        <a:srgbClr val="6368A1"/>
                      </a:solidFill>
                      <a:ln w="55033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1056" name="Freeform: Shape 1055">
                        <a:extLst>
                          <a:ext uri="{FF2B5EF4-FFF2-40B4-BE49-F238E27FC236}">
                            <a16:creationId xmlns:a16="http://schemas.microsoft.com/office/drawing/2014/main" id="{6D490739-E667-6FCA-EEAC-E627A3C42F3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407712" y="6090487"/>
                        <a:ext cx="326908" cy="11007"/>
                      </a:xfrm>
                      <a:custGeom>
                        <a:avLst/>
                        <a:gdLst>
                          <a:gd name="connsiteX0" fmla="*/ 160702 w 326908"/>
                          <a:gd name="connsiteY0" fmla="*/ 0 h 11007"/>
                          <a:gd name="connsiteX1" fmla="*/ 0 w 326908"/>
                          <a:gd name="connsiteY1" fmla="*/ 8255 h 11007"/>
                          <a:gd name="connsiteX2" fmla="*/ 157400 w 326908"/>
                          <a:gd name="connsiteY2" fmla="*/ 11007 h 11007"/>
                          <a:gd name="connsiteX3" fmla="*/ 326908 w 326908"/>
                          <a:gd name="connsiteY3" fmla="*/ 7155 h 11007"/>
                          <a:gd name="connsiteX4" fmla="*/ 160702 w 326908"/>
                          <a:gd name="connsiteY4" fmla="*/ 0 h 1100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326908" h="11007">
                            <a:moveTo>
                              <a:pt x="160702" y="0"/>
                            </a:moveTo>
                            <a:cubicBezTo>
                              <a:pt x="106218" y="0"/>
                              <a:pt x="52834" y="2752"/>
                              <a:pt x="0" y="8255"/>
                            </a:cubicBezTo>
                            <a:cubicBezTo>
                              <a:pt x="37974" y="9906"/>
                              <a:pt x="94660" y="11007"/>
                              <a:pt x="157400" y="11007"/>
                            </a:cubicBezTo>
                            <a:cubicBezTo>
                              <a:pt x="227295" y="11007"/>
                              <a:pt x="288934" y="9356"/>
                              <a:pt x="326908" y="7155"/>
                            </a:cubicBezTo>
                            <a:cubicBezTo>
                              <a:pt x="271873" y="3852"/>
                              <a:pt x="216838" y="0"/>
                              <a:pt x="160702" y="0"/>
                            </a:cubicBezTo>
                            <a:close/>
                          </a:path>
                        </a:pathLst>
                      </a:custGeom>
                      <a:solidFill>
                        <a:srgbClr val="6368A1"/>
                      </a:solidFill>
                      <a:ln w="55033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1057" name="Freeform: Shape 1056">
                        <a:extLst>
                          <a:ext uri="{FF2B5EF4-FFF2-40B4-BE49-F238E27FC236}">
                            <a16:creationId xmlns:a16="http://schemas.microsoft.com/office/drawing/2014/main" id="{C2C637B4-96CC-440C-F0FE-E0494AD3071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198029" y="6162583"/>
                        <a:ext cx="64941" cy="70995"/>
                      </a:xfrm>
                      <a:custGeom>
                        <a:avLst/>
                        <a:gdLst>
                          <a:gd name="connsiteX0" fmla="*/ 64942 w 64941"/>
                          <a:gd name="connsiteY0" fmla="*/ 0 h 70995"/>
                          <a:gd name="connsiteX1" fmla="*/ 17061 w 64941"/>
                          <a:gd name="connsiteY1" fmla="*/ 39075 h 70995"/>
                          <a:gd name="connsiteX2" fmla="*/ 0 w 64941"/>
                          <a:gd name="connsiteY2" fmla="*/ 70995 h 70995"/>
                          <a:gd name="connsiteX3" fmla="*/ 25867 w 64941"/>
                          <a:gd name="connsiteY3" fmla="*/ 48981 h 70995"/>
                          <a:gd name="connsiteX4" fmla="*/ 64942 w 64941"/>
                          <a:gd name="connsiteY4" fmla="*/ 0 h 7099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64941" h="70995">
                            <a:moveTo>
                              <a:pt x="64942" y="0"/>
                            </a:moveTo>
                            <a:cubicBezTo>
                              <a:pt x="64942" y="0"/>
                              <a:pt x="33571" y="22564"/>
                              <a:pt x="17061" y="39075"/>
                            </a:cubicBezTo>
                            <a:cubicBezTo>
                              <a:pt x="551" y="55035"/>
                              <a:pt x="0" y="70995"/>
                              <a:pt x="0" y="70995"/>
                            </a:cubicBezTo>
                            <a:lnTo>
                              <a:pt x="25867" y="48981"/>
                            </a:lnTo>
                            <a:lnTo>
                              <a:pt x="64942" y="0"/>
                            </a:lnTo>
                            <a:close/>
                          </a:path>
                        </a:pathLst>
                      </a:custGeom>
                      <a:solidFill>
                        <a:srgbClr val="6368A1">
                          <a:alpha val="50000"/>
                        </a:srgbClr>
                      </a:solidFill>
                      <a:ln w="55033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1058" name="Freeform: Shape 1057">
                        <a:extLst>
                          <a:ext uri="{FF2B5EF4-FFF2-40B4-BE49-F238E27FC236}">
                            <a16:creationId xmlns:a16="http://schemas.microsoft.com/office/drawing/2014/main" id="{F2F4C270-A3AD-8558-85F0-0D5C8C8F375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321858" y="6148824"/>
                        <a:ext cx="64941" cy="90257"/>
                      </a:xfrm>
                      <a:custGeom>
                        <a:avLst/>
                        <a:gdLst>
                          <a:gd name="connsiteX0" fmla="*/ 64942 w 64941"/>
                          <a:gd name="connsiteY0" fmla="*/ 0 h 90257"/>
                          <a:gd name="connsiteX1" fmla="*/ 17061 w 64941"/>
                          <a:gd name="connsiteY1" fmla="*/ 48981 h 90257"/>
                          <a:gd name="connsiteX2" fmla="*/ 0 w 64941"/>
                          <a:gd name="connsiteY2" fmla="*/ 90257 h 90257"/>
                          <a:gd name="connsiteX3" fmla="*/ 44578 w 64941"/>
                          <a:gd name="connsiteY3" fmla="*/ 64391 h 90257"/>
                          <a:gd name="connsiteX4" fmla="*/ 64942 w 64941"/>
                          <a:gd name="connsiteY4" fmla="*/ 0 h 9025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64941" h="90257">
                            <a:moveTo>
                              <a:pt x="64942" y="0"/>
                            </a:moveTo>
                            <a:cubicBezTo>
                              <a:pt x="64942" y="0"/>
                              <a:pt x="33571" y="29169"/>
                              <a:pt x="17061" y="48981"/>
                            </a:cubicBezTo>
                            <a:cubicBezTo>
                              <a:pt x="1101" y="69344"/>
                              <a:pt x="0" y="90257"/>
                              <a:pt x="0" y="90257"/>
                            </a:cubicBezTo>
                            <a:lnTo>
                              <a:pt x="44578" y="64391"/>
                            </a:lnTo>
                            <a:lnTo>
                              <a:pt x="64942" y="0"/>
                            </a:lnTo>
                            <a:close/>
                          </a:path>
                        </a:pathLst>
                      </a:custGeom>
                      <a:solidFill>
                        <a:srgbClr val="6368A1">
                          <a:alpha val="50000"/>
                        </a:srgbClr>
                      </a:solidFill>
                      <a:ln w="55033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1059" name="Freeform: Shape 1058">
                        <a:extLst>
                          <a:ext uri="{FF2B5EF4-FFF2-40B4-BE49-F238E27FC236}">
                            <a16:creationId xmlns:a16="http://schemas.microsoft.com/office/drawing/2014/main" id="{2162B707-0CB9-DAAC-0729-FE577B897A2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527689" y="6144421"/>
                        <a:ext cx="25588" cy="64390"/>
                      </a:xfrm>
                      <a:custGeom>
                        <a:avLst/>
                        <a:gdLst>
                          <a:gd name="connsiteX0" fmla="*/ 11557 w 25588"/>
                          <a:gd name="connsiteY0" fmla="*/ 0 h 64390"/>
                          <a:gd name="connsiteX1" fmla="*/ 24766 w 25588"/>
                          <a:gd name="connsiteY1" fmla="*/ 35773 h 64390"/>
                          <a:gd name="connsiteX2" fmla="*/ 20363 w 25588"/>
                          <a:gd name="connsiteY2" fmla="*/ 64391 h 64390"/>
                          <a:gd name="connsiteX3" fmla="*/ 0 w 25588"/>
                          <a:gd name="connsiteY3" fmla="*/ 44028 h 64390"/>
                          <a:gd name="connsiteX4" fmla="*/ 11557 w 25588"/>
                          <a:gd name="connsiteY4" fmla="*/ 0 h 6439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5588" h="64390">
                            <a:moveTo>
                              <a:pt x="11557" y="0"/>
                            </a:moveTo>
                            <a:cubicBezTo>
                              <a:pt x="11557" y="0"/>
                              <a:pt x="21464" y="21464"/>
                              <a:pt x="24766" y="35773"/>
                            </a:cubicBezTo>
                            <a:cubicBezTo>
                              <a:pt x="28068" y="50632"/>
                              <a:pt x="20363" y="64391"/>
                              <a:pt x="20363" y="64391"/>
                            </a:cubicBezTo>
                            <a:lnTo>
                              <a:pt x="0" y="44028"/>
                            </a:lnTo>
                            <a:lnTo>
                              <a:pt x="11557" y="0"/>
                            </a:lnTo>
                            <a:close/>
                          </a:path>
                        </a:pathLst>
                      </a:custGeom>
                      <a:solidFill>
                        <a:srgbClr val="6368A1">
                          <a:alpha val="50000"/>
                        </a:srgbClr>
                      </a:solidFill>
                      <a:ln w="55033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1060" name="Freeform: Shape 1059">
                        <a:extLst>
                          <a:ext uri="{FF2B5EF4-FFF2-40B4-BE49-F238E27FC236}">
                            <a16:creationId xmlns:a16="http://schemas.microsoft.com/office/drawing/2014/main" id="{D9C06C7E-AF61-96C4-B0CE-7CA48EC5135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713707" y="6182945"/>
                        <a:ext cx="44579" cy="61639"/>
                      </a:xfrm>
                      <a:custGeom>
                        <a:avLst/>
                        <a:gdLst>
                          <a:gd name="connsiteX0" fmla="*/ 0 w 44579"/>
                          <a:gd name="connsiteY0" fmla="*/ 0 h 61639"/>
                          <a:gd name="connsiteX1" fmla="*/ 33021 w 44579"/>
                          <a:gd name="connsiteY1" fmla="*/ 33571 h 61639"/>
                          <a:gd name="connsiteX2" fmla="*/ 44579 w 44579"/>
                          <a:gd name="connsiteY2" fmla="*/ 61639 h 61639"/>
                          <a:gd name="connsiteX3" fmla="*/ 13759 w 44579"/>
                          <a:gd name="connsiteY3" fmla="*/ 44028 h 61639"/>
                          <a:gd name="connsiteX4" fmla="*/ 0 w 44579"/>
                          <a:gd name="connsiteY4" fmla="*/ 0 h 6163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44579" h="61639">
                            <a:moveTo>
                              <a:pt x="0" y="0"/>
                            </a:moveTo>
                            <a:cubicBezTo>
                              <a:pt x="0" y="0"/>
                              <a:pt x="22015" y="19813"/>
                              <a:pt x="33021" y="33571"/>
                            </a:cubicBezTo>
                            <a:cubicBezTo>
                              <a:pt x="44579" y="47330"/>
                              <a:pt x="44579" y="61639"/>
                              <a:pt x="44579" y="61639"/>
                            </a:cubicBezTo>
                            <a:lnTo>
                              <a:pt x="13759" y="44028"/>
                            </a:ln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solidFill>
                        <a:srgbClr val="6368A1">
                          <a:alpha val="50000"/>
                        </a:srgbClr>
                      </a:solidFill>
                      <a:ln w="55033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1061" name="Freeform: Shape 1060">
                        <a:extLst>
                          <a:ext uri="{FF2B5EF4-FFF2-40B4-BE49-F238E27FC236}">
                            <a16:creationId xmlns:a16="http://schemas.microsoft.com/office/drawing/2014/main" id="{67053E0C-A753-8AF5-3B6F-0A62BDF3B1E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737372" y="6164234"/>
                        <a:ext cx="21463" cy="29718"/>
                      </a:xfrm>
                      <a:custGeom>
                        <a:avLst/>
                        <a:gdLst>
                          <a:gd name="connsiteX0" fmla="*/ 0 w 21463"/>
                          <a:gd name="connsiteY0" fmla="*/ 0 h 29718"/>
                          <a:gd name="connsiteX1" fmla="*/ 15960 w 21463"/>
                          <a:gd name="connsiteY1" fmla="*/ 16511 h 29718"/>
                          <a:gd name="connsiteX2" fmla="*/ 21464 w 21463"/>
                          <a:gd name="connsiteY2" fmla="*/ 29719 h 29718"/>
                          <a:gd name="connsiteX3" fmla="*/ 6604 w 21463"/>
                          <a:gd name="connsiteY3" fmla="*/ 21464 h 29718"/>
                          <a:gd name="connsiteX4" fmla="*/ 0 w 21463"/>
                          <a:gd name="connsiteY4" fmla="*/ 0 h 2971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1463" h="29718">
                            <a:moveTo>
                              <a:pt x="0" y="0"/>
                            </a:moveTo>
                            <a:cubicBezTo>
                              <a:pt x="0" y="0"/>
                              <a:pt x="10457" y="9356"/>
                              <a:pt x="15960" y="16511"/>
                            </a:cubicBezTo>
                            <a:cubicBezTo>
                              <a:pt x="21464" y="23115"/>
                              <a:pt x="21464" y="29719"/>
                              <a:pt x="21464" y="29719"/>
                            </a:cubicBezTo>
                            <a:lnTo>
                              <a:pt x="6604" y="21464"/>
                            </a:ln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solidFill>
                        <a:srgbClr val="6368A1">
                          <a:alpha val="50000"/>
                        </a:srgbClr>
                      </a:solidFill>
                      <a:ln w="55033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1062" name="Freeform: Shape 1061">
                        <a:extLst>
                          <a:ext uri="{FF2B5EF4-FFF2-40B4-BE49-F238E27FC236}">
                            <a16:creationId xmlns:a16="http://schemas.microsoft.com/office/drawing/2014/main" id="{C3846133-CA36-1960-C035-6B07CA56090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364785" y="6219269"/>
                        <a:ext cx="21463" cy="29718"/>
                      </a:xfrm>
                      <a:custGeom>
                        <a:avLst/>
                        <a:gdLst>
                          <a:gd name="connsiteX0" fmla="*/ 21464 w 21463"/>
                          <a:gd name="connsiteY0" fmla="*/ 0 h 29718"/>
                          <a:gd name="connsiteX1" fmla="*/ 13759 w 21463"/>
                          <a:gd name="connsiteY1" fmla="*/ 17061 h 29718"/>
                          <a:gd name="connsiteX2" fmla="*/ 1101 w 21463"/>
                          <a:gd name="connsiteY2" fmla="*/ 29719 h 29718"/>
                          <a:gd name="connsiteX3" fmla="*/ 0 w 21463"/>
                          <a:gd name="connsiteY3" fmla="*/ 19262 h 29718"/>
                          <a:gd name="connsiteX4" fmla="*/ 21464 w 21463"/>
                          <a:gd name="connsiteY4" fmla="*/ 0 h 2971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1463" h="29718">
                            <a:moveTo>
                              <a:pt x="21464" y="0"/>
                            </a:moveTo>
                            <a:cubicBezTo>
                              <a:pt x="21464" y="0"/>
                              <a:pt x="18162" y="10457"/>
                              <a:pt x="13759" y="17061"/>
                            </a:cubicBezTo>
                            <a:cubicBezTo>
                              <a:pt x="9907" y="24215"/>
                              <a:pt x="1101" y="29719"/>
                              <a:pt x="1101" y="29719"/>
                            </a:cubicBezTo>
                            <a:lnTo>
                              <a:pt x="0" y="19262"/>
                            </a:lnTo>
                            <a:lnTo>
                              <a:pt x="21464" y="0"/>
                            </a:lnTo>
                            <a:close/>
                          </a:path>
                        </a:pathLst>
                      </a:custGeom>
                      <a:solidFill>
                        <a:srgbClr val="6368A1">
                          <a:alpha val="50000"/>
                        </a:srgbClr>
                      </a:solidFill>
                      <a:ln w="55033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1063" name="Freeform: Shape 1062">
                        <a:extLst>
                          <a:ext uri="{FF2B5EF4-FFF2-40B4-BE49-F238E27FC236}">
                            <a16:creationId xmlns:a16="http://schemas.microsoft.com/office/drawing/2014/main" id="{90BFA0B1-377A-4EE7-5F28-3DD4BA463AF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268474" y="6149374"/>
                        <a:ext cx="21463" cy="29718"/>
                      </a:xfrm>
                      <a:custGeom>
                        <a:avLst/>
                        <a:gdLst>
                          <a:gd name="connsiteX0" fmla="*/ 21464 w 21463"/>
                          <a:gd name="connsiteY0" fmla="*/ 0 h 29718"/>
                          <a:gd name="connsiteX1" fmla="*/ 13759 w 21463"/>
                          <a:gd name="connsiteY1" fmla="*/ 17061 h 29718"/>
                          <a:gd name="connsiteX2" fmla="*/ 1101 w 21463"/>
                          <a:gd name="connsiteY2" fmla="*/ 29719 h 29718"/>
                          <a:gd name="connsiteX3" fmla="*/ 0 w 21463"/>
                          <a:gd name="connsiteY3" fmla="*/ 18712 h 29718"/>
                          <a:gd name="connsiteX4" fmla="*/ 21464 w 21463"/>
                          <a:gd name="connsiteY4" fmla="*/ 0 h 2971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1463" h="29718">
                            <a:moveTo>
                              <a:pt x="21464" y="0"/>
                            </a:moveTo>
                            <a:cubicBezTo>
                              <a:pt x="21464" y="0"/>
                              <a:pt x="18162" y="10457"/>
                              <a:pt x="13759" y="17061"/>
                            </a:cubicBezTo>
                            <a:cubicBezTo>
                              <a:pt x="9356" y="24215"/>
                              <a:pt x="1101" y="29719"/>
                              <a:pt x="1101" y="29719"/>
                            </a:cubicBezTo>
                            <a:lnTo>
                              <a:pt x="0" y="18712"/>
                            </a:lnTo>
                            <a:lnTo>
                              <a:pt x="21464" y="0"/>
                            </a:lnTo>
                            <a:close/>
                          </a:path>
                        </a:pathLst>
                      </a:custGeom>
                      <a:solidFill>
                        <a:srgbClr val="6368A1">
                          <a:alpha val="50000"/>
                        </a:srgbClr>
                      </a:solidFill>
                      <a:ln w="55033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1064" name="Freeform: Shape 1063">
                        <a:extLst>
                          <a:ext uri="{FF2B5EF4-FFF2-40B4-BE49-F238E27FC236}">
                            <a16:creationId xmlns:a16="http://schemas.microsoft.com/office/drawing/2014/main" id="{3C9EC241-FD2F-DD9D-CA3E-6084EC5DF20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810569" y="6131763"/>
                        <a:ext cx="45128" cy="61639"/>
                      </a:xfrm>
                      <a:custGeom>
                        <a:avLst/>
                        <a:gdLst>
                          <a:gd name="connsiteX0" fmla="*/ 0 w 45128"/>
                          <a:gd name="connsiteY0" fmla="*/ 0 h 61639"/>
                          <a:gd name="connsiteX1" fmla="*/ 33021 w 45128"/>
                          <a:gd name="connsiteY1" fmla="*/ 33571 h 61639"/>
                          <a:gd name="connsiteX2" fmla="*/ 45128 w 45128"/>
                          <a:gd name="connsiteY2" fmla="*/ 61639 h 61639"/>
                          <a:gd name="connsiteX3" fmla="*/ 13759 w 45128"/>
                          <a:gd name="connsiteY3" fmla="*/ 44028 h 61639"/>
                          <a:gd name="connsiteX4" fmla="*/ 0 w 45128"/>
                          <a:gd name="connsiteY4" fmla="*/ 0 h 6163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45128" h="61639">
                            <a:moveTo>
                              <a:pt x="0" y="0"/>
                            </a:moveTo>
                            <a:cubicBezTo>
                              <a:pt x="0" y="0"/>
                              <a:pt x="22014" y="19813"/>
                              <a:pt x="33021" y="33571"/>
                            </a:cubicBezTo>
                            <a:cubicBezTo>
                              <a:pt x="44578" y="47881"/>
                              <a:pt x="45128" y="61639"/>
                              <a:pt x="45128" y="61639"/>
                            </a:cubicBezTo>
                            <a:lnTo>
                              <a:pt x="13759" y="44028"/>
                            </a:ln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solidFill>
                        <a:srgbClr val="6368A1">
                          <a:alpha val="50000"/>
                        </a:srgbClr>
                      </a:solidFill>
                      <a:ln w="55033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</p:grpSp>
                <p:sp>
                  <p:nvSpPr>
                    <p:cNvPr id="1065" name="Freeform: Shape 1064">
                      <a:extLst>
                        <a:ext uri="{FF2B5EF4-FFF2-40B4-BE49-F238E27FC236}">
                          <a16:creationId xmlns:a16="http://schemas.microsoft.com/office/drawing/2014/main" id="{5725940C-3725-15DA-89F2-F76960F79D9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77161" y="6186798"/>
                      <a:ext cx="20363" cy="22564"/>
                    </a:xfrm>
                    <a:custGeom>
                      <a:avLst/>
                      <a:gdLst>
                        <a:gd name="connsiteX0" fmla="*/ 20364 w 20363"/>
                        <a:gd name="connsiteY0" fmla="*/ 22564 h 22564"/>
                        <a:gd name="connsiteX1" fmla="*/ 6054 w 20363"/>
                        <a:gd name="connsiteY1" fmla="*/ 10457 h 22564"/>
                        <a:gd name="connsiteX2" fmla="*/ 0 w 20363"/>
                        <a:gd name="connsiteY2" fmla="*/ 0 h 22564"/>
                        <a:gd name="connsiteX3" fmla="*/ 12659 w 20363"/>
                        <a:gd name="connsiteY3" fmla="*/ 6054 h 22564"/>
                        <a:gd name="connsiteX4" fmla="*/ 20364 w 20363"/>
                        <a:gd name="connsiteY4" fmla="*/ 22564 h 2256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0363" h="22564">
                          <a:moveTo>
                            <a:pt x="20364" y="22564"/>
                          </a:moveTo>
                          <a:cubicBezTo>
                            <a:pt x="20364" y="22564"/>
                            <a:pt x="11008" y="15410"/>
                            <a:pt x="6054" y="10457"/>
                          </a:cubicBezTo>
                          <a:cubicBezTo>
                            <a:pt x="1101" y="5503"/>
                            <a:pt x="0" y="0"/>
                            <a:pt x="0" y="0"/>
                          </a:cubicBezTo>
                          <a:lnTo>
                            <a:pt x="12659" y="6054"/>
                          </a:lnTo>
                          <a:lnTo>
                            <a:pt x="20364" y="22564"/>
                          </a:lnTo>
                          <a:close/>
                        </a:path>
                      </a:pathLst>
                    </a:custGeom>
                    <a:solidFill>
                      <a:srgbClr val="6368A1">
                        <a:alpha val="50000"/>
                      </a:srgbClr>
                    </a:solidFill>
                    <a:ln w="5503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</p:grpSp>
              <p:grpSp>
                <p:nvGrpSpPr>
                  <p:cNvPr id="1066" name="Graphic 734">
                    <a:extLst>
                      <a:ext uri="{FF2B5EF4-FFF2-40B4-BE49-F238E27FC236}">
                        <a16:creationId xmlns:a16="http://schemas.microsoft.com/office/drawing/2014/main" id="{875EA66B-4BF2-1A37-285F-DD4122E4B79F}"/>
                      </a:ext>
                    </a:extLst>
                  </p:cNvPr>
                  <p:cNvGrpSpPr/>
                  <p:nvPr/>
                </p:nvGrpSpPr>
                <p:grpSpPr>
                  <a:xfrm>
                    <a:off x="8622912" y="6193953"/>
                    <a:ext cx="43465" cy="46182"/>
                    <a:chOff x="8622912" y="6193953"/>
                    <a:chExt cx="43465" cy="46182"/>
                  </a:xfrm>
                  <a:solidFill>
                    <a:srgbClr val="ACB7DF"/>
                  </a:solidFill>
                </p:grpSpPr>
                <p:sp>
                  <p:nvSpPr>
                    <p:cNvPr id="1067" name="Freeform: Shape 1066">
                      <a:extLst>
                        <a:ext uri="{FF2B5EF4-FFF2-40B4-BE49-F238E27FC236}">
                          <a16:creationId xmlns:a16="http://schemas.microsoft.com/office/drawing/2014/main" id="{7A6434BE-3638-EB07-2220-5E68AB0B3D5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622912" y="6216228"/>
                      <a:ext cx="23204" cy="17899"/>
                    </a:xfrm>
                    <a:custGeom>
                      <a:avLst/>
                      <a:gdLst>
                        <a:gd name="connsiteX0" fmla="*/ 19250 w 23204"/>
                        <a:gd name="connsiteY0" fmla="*/ 3591 h 17899"/>
                        <a:gd name="connsiteX1" fmla="*/ 3289 w 23204"/>
                        <a:gd name="connsiteY1" fmla="*/ 1389 h 17899"/>
                        <a:gd name="connsiteX2" fmla="*/ 537 w 23204"/>
                        <a:gd name="connsiteY2" fmla="*/ 9094 h 17899"/>
                        <a:gd name="connsiteX3" fmla="*/ 10444 w 23204"/>
                        <a:gd name="connsiteY3" fmla="*/ 17900 h 17899"/>
                        <a:gd name="connsiteX4" fmla="*/ 13196 w 23204"/>
                        <a:gd name="connsiteY4" fmla="*/ 17900 h 17899"/>
                        <a:gd name="connsiteX5" fmla="*/ 21451 w 23204"/>
                        <a:gd name="connsiteY5" fmla="*/ 15148 h 17899"/>
                        <a:gd name="connsiteX6" fmla="*/ 19250 w 23204"/>
                        <a:gd name="connsiteY6" fmla="*/ 3591 h 178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23204" h="17899">
                          <a:moveTo>
                            <a:pt x="19250" y="3591"/>
                          </a:moveTo>
                          <a:cubicBezTo>
                            <a:pt x="16498" y="289"/>
                            <a:pt x="9343" y="-1362"/>
                            <a:pt x="3289" y="1389"/>
                          </a:cubicBezTo>
                          <a:cubicBezTo>
                            <a:pt x="-1114" y="3591"/>
                            <a:pt x="-13" y="6342"/>
                            <a:pt x="537" y="9094"/>
                          </a:cubicBezTo>
                          <a:cubicBezTo>
                            <a:pt x="1638" y="11846"/>
                            <a:pt x="4390" y="16799"/>
                            <a:pt x="10444" y="17900"/>
                          </a:cubicBezTo>
                          <a:cubicBezTo>
                            <a:pt x="10994" y="17900"/>
                            <a:pt x="12095" y="17900"/>
                            <a:pt x="13196" y="17900"/>
                          </a:cubicBezTo>
                          <a:cubicBezTo>
                            <a:pt x="15948" y="17900"/>
                            <a:pt x="19250" y="16799"/>
                            <a:pt x="21451" y="15148"/>
                          </a:cubicBezTo>
                          <a:cubicBezTo>
                            <a:pt x="25304" y="11846"/>
                            <a:pt x="22001" y="6893"/>
                            <a:pt x="19250" y="3591"/>
                          </a:cubicBezTo>
                          <a:close/>
                        </a:path>
                      </a:pathLst>
                    </a:custGeom>
                    <a:solidFill>
                      <a:srgbClr val="ACB7DF"/>
                    </a:solidFill>
                    <a:ln w="5503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1068" name="Freeform: Shape 1067">
                      <a:extLst>
                        <a:ext uri="{FF2B5EF4-FFF2-40B4-BE49-F238E27FC236}">
                          <a16:creationId xmlns:a16="http://schemas.microsoft.com/office/drawing/2014/main" id="{682EE330-4C06-2778-7C6E-FD0AB57910B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656809" y="6234878"/>
                      <a:ext cx="8880" cy="5257"/>
                    </a:xfrm>
                    <a:custGeom>
                      <a:avLst/>
                      <a:gdLst>
                        <a:gd name="connsiteX0" fmla="*/ 7917 w 8880"/>
                        <a:gd name="connsiteY0" fmla="*/ 1452 h 5257"/>
                        <a:gd name="connsiteX1" fmla="*/ 212 w 8880"/>
                        <a:gd name="connsiteY1" fmla="*/ 1452 h 5257"/>
                        <a:gd name="connsiteX2" fmla="*/ 7367 w 8880"/>
                        <a:gd name="connsiteY2" fmla="*/ 4754 h 5257"/>
                        <a:gd name="connsiteX3" fmla="*/ 7917 w 8880"/>
                        <a:gd name="connsiteY3" fmla="*/ 1452 h 525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8880" h="5257">
                          <a:moveTo>
                            <a:pt x="7917" y="1452"/>
                          </a:moveTo>
                          <a:cubicBezTo>
                            <a:pt x="5716" y="-199"/>
                            <a:pt x="1863" y="-749"/>
                            <a:pt x="212" y="1452"/>
                          </a:cubicBezTo>
                          <a:cubicBezTo>
                            <a:pt x="-888" y="3653"/>
                            <a:pt x="2414" y="6405"/>
                            <a:pt x="7367" y="4754"/>
                          </a:cubicBezTo>
                          <a:cubicBezTo>
                            <a:pt x="9569" y="3653"/>
                            <a:pt x="9018" y="2553"/>
                            <a:pt x="7917" y="1452"/>
                          </a:cubicBezTo>
                          <a:close/>
                        </a:path>
                      </a:pathLst>
                    </a:custGeom>
                    <a:solidFill>
                      <a:srgbClr val="ACB7DF"/>
                    </a:solidFill>
                    <a:ln w="5503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1069" name="Freeform: Shape 1068">
                      <a:extLst>
                        <a:ext uri="{FF2B5EF4-FFF2-40B4-BE49-F238E27FC236}">
                          <a16:creationId xmlns:a16="http://schemas.microsoft.com/office/drawing/2014/main" id="{3EE42E65-BF48-0115-2593-9C7048DCCE0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647665" y="6193953"/>
                      <a:ext cx="18712" cy="17229"/>
                    </a:xfrm>
                    <a:custGeom>
                      <a:avLst/>
                      <a:gdLst>
                        <a:gd name="connsiteX0" fmla="*/ 15961 w 18712"/>
                        <a:gd name="connsiteY0" fmla="*/ 4953 h 17229"/>
                        <a:gd name="connsiteX1" fmla="*/ 7705 w 18712"/>
                        <a:gd name="connsiteY1" fmla="*/ 0 h 17229"/>
                        <a:gd name="connsiteX2" fmla="*/ 0 w 18712"/>
                        <a:gd name="connsiteY2" fmla="*/ 9906 h 17229"/>
                        <a:gd name="connsiteX3" fmla="*/ 4403 w 18712"/>
                        <a:gd name="connsiteY3" fmla="*/ 16510 h 17229"/>
                        <a:gd name="connsiteX4" fmla="*/ 18713 w 18712"/>
                        <a:gd name="connsiteY4" fmla="*/ 12658 h 17229"/>
                        <a:gd name="connsiteX5" fmla="*/ 15961 w 18712"/>
                        <a:gd name="connsiteY5" fmla="*/ 4953 h 1722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8712" h="17229">
                          <a:moveTo>
                            <a:pt x="15961" y="4953"/>
                          </a:moveTo>
                          <a:cubicBezTo>
                            <a:pt x="14310" y="2201"/>
                            <a:pt x="11558" y="0"/>
                            <a:pt x="7705" y="0"/>
                          </a:cubicBezTo>
                          <a:cubicBezTo>
                            <a:pt x="551" y="0"/>
                            <a:pt x="0" y="8255"/>
                            <a:pt x="0" y="9906"/>
                          </a:cubicBezTo>
                          <a:cubicBezTo>
                            <a:pt x="0" y="12108"/>
                            <a:pt x="0" y="14859"/>
                            <a:pt x="4403" y="16510"/>
                          </a:cubicBezTo>
                          <a:cubicBezTo>
                            <a:pt x="10457" y="18712"/>
                            <a:pt x="17612" y="15410"/>
                            <a:pt x="18713" y="12658"/>
                          </a:cubicBezTo>
                          <a:cubicBezTo>
                            <a:pt x="18713" y="11557"/>
                            <a:pt x="18162" y="8255"/>
                            <a:pt x="15961" y="4953"/>
                          </a:cubicBezTo>
                          <a:close/>
                        </a:path>
                      </a:pathLst>
                    </a:custGeom>
                    <a:solidFill>
                      <a:srgbClr val="ACB7DF"/>
                    </a:solidFill>
                    <a:ln w="5503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</p:grpSp>
              <p:grpSp>
                <p:nvGrpSpPr>
                  <p:cNvPr id="1070" name="Graphic 734">
                    <a:extLst>
                      <a:ext uri="{FF2B5EF4-FFF2-40B4-BE49-F238E27FC236}">
                        <a16:creationId xmlns:a16="http://schemas.microsoft.com/office/drawing/2014/main" id="{8E1A59C8-4DA4-2BD8-9983-A8D418E33E97}"/>
                      </a:ext>
                    </a:extLst>
                  </p:cNvPr>
                  <p:cNvGrpSpPr/>
                  <p:nvPr/>
                </p:nvGrpSpPr>
                <p:grpSpPr>
                  <a:xfrm>
                    <a:off x="8399646" y="6186798"/>
                    <a:ext cx="109591" cy="47362"/>
                    <a:chOff x="8399646" y="6186798"/>
                    <a:chExt cx="109591" cy="47362"/>
                  </a:xfrm>
                  <a:solidFill>
                    <a:srgbClr val="ACB7DF"/>
                  </a:solidFill>
                </p:grpSpPr>
                <p:sp>
                  <p:nvSpPr>
                    <p:cNvPr id="1071" name="Freeform: Shape 1070">
                      <a:extLst>
                        <a:ext uri="{FF2B5EF4-FFF2-40B4-BE49-F238E27FC236}">
                          <a16:creationId xmlns:a16="http://schemas.microsoft.com/office/drawing/2014/main" id="{85523C07-FDF3-E7D0-1B00-124EADE1B7E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492211" y="6186798"/>
                      <a:ext cx="17026" cy="13984"/>
                    </a:xfrm>
                    <a:custGeom>
                      <a:avLst/>
                      <a:gdLst>
                        <a:gd name="connsiteX0" fmla="*/ 1906 w 17026"/>
                        <a:gd name="connsiteY0" fmla="*/ 11007 h 13984"/>
                        <a:gd name="connsiteX1" fmla="*/ 13463 w 17026"/>
                        <a:gd name="connsiteY1" fmla="*/ 13208 h 13984"/>
                        <a:gd name="connsiteX2" fmla="*/ 16766 w 17026"/>
                        <a:gd name="connsiteY2" fmla="*/ 7155 h 13984"/>
                        <a:gd name="connsiteX3" fmla="*/ 10712 w 17026"/>
                        <a:gd name="connsiteY3" fmla="*/ 0 h 13984"/>
                        <a:gd name="connsiteX4" fmla="*/ 8510 w 17026"/>
                        <a:gd name="connsiteY4" fmla="*/ 0 h 13984"/>
                        <a:gd name="connsiteX5" fmla="*/ 1906 w 17026"/>
                        <a:gd name="connsiteY5" fmla="*/ 1651 h 13984"/>
                        <a:gd name="connsiteX6" fmla="*/ 1906 w 17026"/>
                        <a:gd name="connsiteY6" fmla="*/ 11007 h 1398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7026" h="13984">
                          <a:moveTo>
                            <a:pt x="1906" y="11007"/>
                          </a:moveTo>
                          <a:cubicBezTo>
                            <a:pt x="3557" y="13759"/>
                            <a:pt x="9061" y="14859"/>
                            <a:pt x="13463" y="13208"/>
                          </a:cubicBezTo>
                          <a:cubicBezTo>
                            <a:pt x="17316" y="11557"/>
                            <a:pt x="17316" y="9356"/>
                            <a:pt x="16766" y="7155"/>
                          </a:cubicBezTo>
                          <a:cubicBezTo>
                            <a:pt x="16215" y="4953"/>
                            <a:pt x="15114" y="1101"/>
                            <a:pt x="10712" y="0"/>
                          </a:cubicBezTo>
                          <a:cubicBezTo>
                            <a:pt x="10161" y="0"/>
                            <a:pt x="9611" y="0"/>
                            <a:pt x="8510" y="0"/>
                          </a:cubicBezTo>
                          <a:cubicBezTo>
                            <a:pt x="6309" y="0"/>
                            <a:pt x="3557" y="550"/>
                            <a:pt x="1906" y="1651"/>
                          </a:cubicBezTo>
                          <a:cubicBezTo>
                            <a:pt x="-1396" y="4953"/>
                            <a:pt x="255" y="8806"/>
                            <a:pt x="1906" y="11007"/>
                          </a:cubicBezTo>
                          <a:close/>
                        </a:path>
                      </a:pathLst>
                    </a:custGeom>
                    <a:solidFill>
                      <a:srgbClr val="ACB7DF"/>
                    </a:solidFill>
                    <a:ln w="5503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1072" name="Freeform: Shape 1071">
                      <a:extLst>
                        <a:ext uri="{FF2B5EF4-FFF2-40B4-BE49-F238E27FC236}">
                          <a16:creationId xmlns:a16="http://schemas.microsoft.com/office/drawing/2014/main" id="{9FCD5020-C6BD-A8E6-F241-1D01F2DAD8E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405339" y="6198609"/>
                      <a:ext cx="7059" cy="4319"/>
                    </a:xfrm>
                    <a:custGeom>
                      <a:avLst/>
                      <a:gdLst>
                        <a:gd name="connsiteX0" fmla="*/ 723 w 7059"/>
                        <a:gd name="connsiteY0" fmla="*/ 3048 h 4319"/>
                        <a:gd name="connsiteX1" fmla="*/ 6776 w 7059"/>
                        <a:gd name="connsiteY1" fmla="*/ 3048 h 4319"/>
                        <a:gd name="connsiteX2" fmla="*/ 1823 w 7059"/>
                        <a:gd name="connsiteY2" fmla="*/ 296 h 4319"/>
                        <a:gd name="connsiteX3" fmla="*/ 723 w 7059"/>
                        <a:gd name="connsiteY3" fmla="*/ 3048 h 431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7059" h="4319">
                          <a:moveTo>
                            <a:pt x="723" y="3048"/>
                          </a:moveTo>
                          <a:cubicBezTo>
                            <a:pt x="1823" y="4149"/>
                            <a:pt x="5125" y="5249"/>
                            <a:pt x="6776" y="3048"/>
                          </a:cubicBezTo>
                          <a:cubicBezTo>
                            <a:pt x="7877" y="1397"/>
                            <a:pt x="5675" y="-804"/>
                            <a:pt x="1823" y="296"/>
                          </a:cubicBezTo>
                          <a:cubicBezTo>
                            <a:pt x="-378" y="847"/>
                            <a:pt x="-378" y="1947"/>
                            <a:pt x="723" y="3048"/>
                          </a:cubicBezTo>
                          <a:close/>
                        </a:path>
                      </a:pathLst>
                    </a:custGeom>
                    <a:solidFill>
                      <a:srgbClr val="ACB7DF"/>
                    </a:solidFill>
                    <a:ln w="5503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1073" name="Freeform: Shape 1072">
                      <a:extLst>
                        <a:ext uri="{FF2B5EF4-FFF2-40B4-BE49-F238E27FC236}">
                          <a16:creationId xmlns:a16="http://schemas.microsoft.com/office/drawing/2014/main" id="{D3B27F6C-008F-89B0-C67E-84E629040B2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399646" y="6220651"/>
                      <a:ext cx="14165" cy="13509"/>
                    </a:xfrm>
                    <a:custGeom>
                      <a:avLst/>
                      <a:gdLst>
                        <a:gd name="connsiteX0" fmla="*/ 912 w 14165"/>
                        <a:gd name="connsiteY0" fmla="*/ 9625 h 13509"/>
                        <a:gd name="connsiteX1" fmla="*/ 6415 w 14165"/>
                        <a:gd name="connsiteY1" fmla="*/ 13477 h 13509"/>
                        <a:gd name="connsiteX2" fmla="*/ 14120 w 14165"/>
                        <a:gd name="connsiteY2" fmla="*/ 5772 h 13509"/>
                        <a:gd name="connsiteX3" fmla="*/ 11919 w 14165"/>
                        <a:gd name="connsiteY3" fmla="*/ 819 h 13509"/>
                        <a:gd name="connsiteX4" fmla="*/ 361 w 14165"/>
                        <a:gd name="connsiteY4" fmla="*/ 3021 h 13509"/>
                        <a:gd name="connsiteX5" fmla="*/ 912 w 14165"/>
                        <a:gd name="connsiteY5" fmla="*/ 9625 h 1350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4165" h="13509">
                          <a:moveTo>
                            <a:pt x="912" y="9625"/>
                          </a:moveTo>
                          <a:cubicBezTo>
                            <a:pt x="2012" y="11826"/>
                            <a:pt x="3663" y="13477"/>
                            <a:pt x="6415" y="13477"/>
                          </a:cubicBezTo>
                          <a:cubicBezTo>
                            <a:pt x="11919" y="14028"/>
                            <a:pt x="13570" y="7423"/>
                            <a:pt x="14120" y="5772"/>
                          </a:cubicBezTo>
                          <a:cubicBezTo>
                            <a:pt x="14120" y="4121"/>
                            <a:pt x="14671" y="1920"/>
                            <a:pt x="11919" y="819"/>
                          </a:cubicBezTo>
                          <a:cubicBezTo>
                            <a:pt x="7516" y="-1382"/>
                            <a:pt x="1462" y="1370"/>
                            <a:pt x="361" y="3021"/>
                          </a:cubicBezTo>
                          <a:cubicBezTo>
                            <a:pt x="-189" y="4121"/>
                            <a:pt x="-189" y="7423"/>
                            <a:pt x="912" y="9625"/>
                          </a:cubicBezTo>
                          <a:close/>
                        </a:path>
                      </a:pathLst>
                    </a:custGeom>
                    <a:solidFill>
                      <a:srgbClr val="ACB7DF"/>
                    </a:solidFill>
                    <a:ln w="5503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</p:grpSp>
              <p:grpSp>
                <p:nvGrpSpPr>
                  <p:cNvPr id="1074" name="Graphic 734">
                    <a:extLst>
                      <a:ext uri="{FF2B5EF4-FFF2-40B4-BE49-F238E27FC236}">
                        <a16:creationId xmlns:a16="http://schemas.microsoft.com/office/drawing/2014/main" id="{EE9E5B0C-8D72-3BF1-E8D4-99D3A5F87FC8}"/>
                      </a:ext>
                    </a:extLst>
                  </p:cNvPr>
                  <p:cNvGrpSpPr/>
                  <p:nvPr/>
                </p:nvGrpSpPr>
                <p:grpSpPr>
                  <a:xfrm>
                    <a:off x="8266081" y="6135399"/>
                    <a:ext cx="107447" cy="69142"/>
                    <a:chOff x="8266081" y="6135399"/>
                    <a:chExt cx="107447" cy="69142"/>
                  </a:xfrm>
                  <a:solidFill>
                    <a:srgbClr val="ACB7DF"/>
                  </a:solidFill>
                </p:grpSpPr>
                <p:sp>
                  <p:nvSpPr>
                    <p:cNvPr id="1075" name="Freeform: Shape 1074">
                      <a:extLst>
                        <a:ext uri="{FF2B5EF4-FFF2-40B4-BE49-F238E27FC236}">
                          <a16:creationId xmlns:a16="http://schemas.microsoft.com/office/drawing/2014/main" id="{3D647C3F-A6FF-E0AD-C463-9C1F1E12531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355429" y="6135399"/>
                      <a:ext cx="18098" cy="13993"/>
                    </a:xfrm>
                    <a:custGeom>
                      <a:avLst/>
                      <a:gdLst>
                        <a:gd name="connsiteX0" fmla="*/ 0 w 18098"/>
                        <a:gd name="connsiteY0" fmla="*/ 10122 h 13993"/>
                        <a:gd name="connsiteX1" fmla="*/ 10457 w 18098"/>
                        <a:gd name="connsiteY1" fmla="*/ 13424 h 13993"/>
                        <a:gd name="connsiteX2" fmla="*/ 17061 w 18098"/>
                        <a:gd name="connsiteY2" fmla="*/ 7921 h 13993"/>
                        <a:gd name="connsiteX3" fmla="*/ 15410 w 18098"/>
                        <a:gd name="connsiteY3" fmla="*/ 766 h 13993"/>
                        <a:gd name="connsiteX4" fmla="*/ 13209 w 18098"/>
                        <a:gd name="connsiteY4" fmla="*/ 216 h 13993"/>
                        <a:gd name="connsiteX5" fmla="*/ 5504 w 18098"/>
                        <a:gd name="connsiteY5" fmla="*/ 1317 h 13993"/>
                        <a:gd name="connsiteX6" fmla="*/ 0 w 18098"/>
                        <a:gd name="connsiteY6" fmla="*/ 10122 h 1399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8098" h="13993">
                          <a:moveTo>
                            <a:pt x="0" y="10122"/>
                          </a:moveTo>
                          <a:cubicBezTo>
                            <a:pt x="0" y="12874"/>
                            <a:pt x="4403" y="15075"/>
                            <a:pt x="10457" y="13424"/>
                          </a:cubicBezTo>
                          <a:cubicBezTo>
                            <a:pt x="15410" y="12324"/>
                            <a:pt x="15961" y="10122"/>
                            <a:pt x="17061" y="7921"/>
                          </a:cubicBezTo>
                          <a:cubicBezTo>
                            <a:pt x="18162" y="5719"/>
                            <a:pt x="19263" y="1867"/>
                            <a:pt x="15410" y="766"/>
                          </a:cubicBezTo>
                          <a:cubicBezTo>
                            <a:pt x="14860" y="216"/>
                            <a:pt x="14309" y="216"/>
                            <a:pt x="13209" y="216"/>
                          </a:cubicBezTo>
                          <a:cubicBezTo>
                            <a:pt x="11007" y="-334"/>
                            <a:pt x="8256" y="216"/>
                            <a:pt x="5504" y="1317"/>
                          </a:cubicBezTo>
                          <a:cubicBezTo>
                            <a:pt x="1101" y="3518"/>
                            <a:pt x="0" y="7370"/>
                            <a:pt x="0" y="10122"/>
                          </a:cubicBezTo>
                          <a:close/>
                        </a:path>
                      </a:pathLst>
                    </a:custGeom>
                    <a:solidFill>
                      <a:srgbClr val="ACB7DF"/>
                    </a:solidFill>
                    <a:ln w="5503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1076" name="Freeform: Shape 1075">
                      <a:extLst>
                        <a:ext uri="{FF2B5EF4-FFF2-40B4-BE49-F238E27FC236}">
                          <a16:creationId xmlns:a16="http://schemas.microsoft.com/office/drawing/2014/main" id="{D8434C6D-0B0D-60EA-957B-D6EA6662E70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289244" y="6170032"/>
                      <a:ext cx="6877" cy="3848"/>
                    </a:xfrm>
                    <a:custGeom>
                      <a:avLst/>
                      <a:gdLst>
                        <a:gd name="connsiteX0" fmla="*/ 143 w 6877"/>
                        <a:gd name="connsiteY0" fmla="*/ 2456 h 3848"/>
                        <a:gd name="connsiteX1" fmla="*/ 5647 w 6877"/>
                        <a:gd name="connsiteY1" fmla="*/ 3007 h 3848"/>
                        <a:gd name="connsiteX2" fmla="*/ 2344 w 6877"/>
                        <a:gd name="connsiteY2" fmla="*/ 255 h 3848"/>
                        <a:gd name="connsiteX3" fmla="*/ 143 w 6877"/>
                        <a:gd name="connsiteY3" fmla="*/ 2456 h 384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6877" h="3848">
                          <a:moveTo>
                            <a:pt x="143" y="2456"/>
                          </a:moveTo>
                          <a:cubicBezTo>
                            <a:pt x="693" y="3557"/>
                            <a:pt x="2895" y="4658"/>
                            <a:pt x="5647" y="3007"/>
                          </a:cubicBezTo>
                          <a:cubicBezTo>
                            <a:pt x="7848" y="1906"/>
                            <a:pt x="7298" y="-846"/>
                            <a:pt x="2344" y="255"/>
                          </a:cubicBezTo>
                          <a:cubicBezTo>
                            <a:pt x="693" y="255"/>
                            <a:pt x="-407" y="1356"/>
                            <a:pt x="143" y="2456"/>
                          </a:cubicBezTo>
                          <a:close/>
                        </a:path>
                      </a:pathLst>
                    </a:custGeom>
                    <a:solidFill>
                      <a:srgbClr val="ACB7DF"/>
                    </a:solidFill>
                    <a:ln w="5503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1077" name="Freeform: Shape 1076">
                      <a:extLst>
                        <a:ext uri="{FF2B5EF4-FFF2-40B4-BE49-F238E27FC236}">
                          <a16:creationId xmlns:a16="http://schemas.microsoft.com/office/drawing/2014/main" id="{1B6CD5A5-5F78-50AC-9030-4804F5EFB58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266081" y="6191791"/>
                      <a:ext cx="17213" cy="12751"/>
                    </a:xfrm>
                    <a:custGeom>
                      <a:avLst/>
                      <a:gdLst>
                        <a:gd name="connsiteX0" fmla="*/ 192 w 17213"/>
                        <a:gd name="connsiteY0" fmla="*/ 8216 h 12751"/>
                        <a:gd name="connsiteX1" fmla="*/ 2944 w 17213"/>
                        <a:gd name="connsiteY1" fmla="*/ 12618 h 12751"/>
                        <a:gd name="connsiteX2" fmla="*/ 15052 w 17213"/>
                        <a:gd name="connsiteY2" fmla="*/ 6014 h 12751"/>
                        <a:gd name="connsiteX3" fmla="*/ 16152 w 17213"/>
                        <a:gd name="connsiteY3" fmla="*/ 1061 h 12751"/>
                        <a:gd name="connsiteX4" fmla="*/ 3494 w 17213"/>
                        <a:gd name="connsiteY4" fmla="*/ 2162 h 12751"/>
                        <a:gd name="connsiteX5" fmla="*/ 192 w 17213"/>
                        <a:gd name="connsiteY5" fmla="*/ 8216 h 1275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7213" h="12751">
                          <a:moveTo>
                            <a:pt x="192" y="8216"/>
                          </a:moveTo>
                          <a:cubicBezTo>
                            <a:pt x="-359" y="10417"/>
                            <a:pt x="192" y="12068"/>
                            <a:pt x="2944" y="12618"/>
                          </a:cubicBezTo>
                          <a:cubicBezTo>
                            <a:pt x="7897" y="13719"/>
                            <a:pt x="13951" y="7665"/>
                            <a:pt x="15052" y="6014"/>
                          </a:cubicBezTo>
                          <a:cubicBezTo>
                            <a:pt x="16703" y="4363"/>
                            <a:pt x="18354" y="2712"/>
                            <a:pt x="16152" y="1061"/>
                          </a:cubicBezTo>
                          <a:cubicBezTo>
                            <a:pt x="12850" y="-1140"/>
                            <a:pt x="5695" y="511"/>
                            <a:pt x="3494" y="2162"/>
                          </a:cubicBezTo>
                          <a:cubicBezTo>
                            <a:pt x="2393" y="2712"/>
                            <a:pt x="742" y="5464"/>
                            <a:pt x="192" y="8216"/>
                          </a:cubicBezTo>
                          <a:close/>
                        </a:path>
                      </a:pathLst>
                    </a:custGeom>
                    <a:solidFill>
                      <a:srgbClr val="ACB7DF"/>
                    </a:solidFill>
                    <a:ln w="5503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</p:grpSp>
              <p:grpSp>
                <p:nvGrpSpPr>
                  <p:cNvPr id="1078" name="Graphic 734">
                    <a:extLst>
                      <a:ext uri="{FF2B5EF4-FFF2-40B4-BE49-F238E27FC236}">
                        <a16:creationId xmlns:a16="http://schemas.microsoft.com/office/drawing/2014/main" id="{7759E6E3-9EC1-8D52-2446-D6354C3DC350}"/>
                      </a:ext>
                    </a:extLst>
                  </p:cNvPr>
                  <p:cNvGrpSpPr/>
                  <p:nvPr/>
                </p:nvGrpSpPr>
                <p:grpSpPr>
                  <a:xfrm>
                    <a:off x="8695735" y="6119909"/>
                    <a:ext cx="145680" cy="100949"/>
                    <a:chOff x="8695735" y="6119909"/>
                    <a:chExt cx="145680" cy="100949"/>
                  </a:xfrm>
                  <a:solidFill>
                    <a:srgbClr val="ACB7DF"/>
                  </a:solidFill>
                </p:grpSpPr>
                <p:sp>
                  <p:nvSpPr>
                    <p:cNvPr id="1079" name="Freeform: Shape 1078">
                      <a:extLst>
                        <a:ext uri="{FF2B5EF4-FFF2-40B4-BE49-F238E27FC236}">
                          <a16:creationId xmlns:a16="http://schemas.microsoft.com/office/drawing/2014/main" id="{ED68EBF3-9A1A-66C4-EBA3-F819DE222B7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24623" y="6207161"/>
                      <a:ext cx="16793" cy="13697"/>
                    </a:xfrm>
                    <a:custGeom>
                      <a:avLst/>
                      <a:gdLst>
                        <a:gd name="connsiteX0" fmla="*/ 1906 w 16793"/>
                        <a:gd name="connsiteY0" fmla="*/ 11007 h 13697"/>
                        <a:gd name="connsiteX1" fmla="*/ 13464 w 16793"/>
                        <a:gd name="connsiteY1" fmla="*/ 12658 h 13697"/>
                        <a:gd name="connsiteX2" fmla="*/ 16766 w 16793"/>
                        <a:gd name="connsiteY2" fmla="*/ 6604 h 13697"/>
                        <a:gd name="connsiteX3" fmla="*/ 10712 w 16793"/>
                        <a:gd name="connsiteY3" fmla="*/ 0 h 13697"/>
                        <a:gd name="connsiteX4" fmla="*/ 8511 w 16793"/>
                        <a:gd name="connsiteY4" fmla="*/ 0 h 13697"/>
                        <a:gd name="connsiteX5" fmla="*/ 1906 w 16793"/>
                        <a:gd name="connsiteY5" fmla="*/ 2201 h 13697"/>
                        <a:gd name="connsiteX6" fmla="*/ 1906 w 16793"/>
                        <a:gd name="connsiteY6" fmla="*/ 11007 h 1369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6793" h="13697">
                          <a:moveTo>
                            <a:pt x="1906" y="11007"/>
                          </a:moveTo>
                          <a:cubicBezTo>
                            <a:pt x="3557" y="13208"/>
                            <a:pt x="9061" y="14859"/>
                            <a:pt x="13464" y="12658"/>
                          </a:cubicBezTo>
                          <a:cubicBezTo>
                            <a:pt x="17316" y="11007"/>
                            <a:pt x="16766" y="8806"/>
                            <a:pt x="16766" y="6604"/>
                          </a:cubicBezTo>
                          <a:cubicBezTo>
                            <a:pt x="16766" y="4403"/>
                            <a:pt x="15115" y="550"/>
                            <a:pt x="10712" y="0"/>
                          </a:cubicBezTo>
                          <a:cubicBezTo>
                            <a:pt x="10162" y="0"/>
                            <a:pt x="9611" y="0"/>
                            <a:pt x="8511" y="0"/>
                          </a:cubicBezTo>
                          <a:cubicBezTo>
                            <a:pt x="6309" y="0"/>
                            <a:pt x="3557" y="550"/>
                            <a:pt x="1906" y="2201"/>
                          </a:cubicBezTo>
                          <a:cubicBezTo>
                            <a:pt x="-1396" y="4403"/>
                            <a:pt x="255" y="8255"/>
                            <a:pt x="1906" y="11007"/>
                          </a:cubicBezTo>
                          <a:close/>
                        </a:path>
                      </a:pathLst>
                    </a:custGeom>
                    <a:solidFill>
                      <a:srgbClr val="ACB7DF"/>
                    </a:solidFill>
                    <a:ln w="5503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1080" name="Freeform: Shape 1079">
                      <a:extLst>
                        <a:ext uri="{FF2B5EF4-FFF2-40B4-BE49-F238E27FC236}">
                          <a16:creationId xmlns:a16="http://schemas.microsoft.com/office/drawing/2014/main" id="{559538FD-A504-43A5-070E-853CB3E7BB3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701427" y="6119909"/>
                      <a:ext cx="7325" cy="4319"/>
                    </a:xfrm>
                    <a:custGeom>
                      <a:avLst/>
                      <a:gdLst>
                        <a:gd name="connsiteX0" fmla="*/ 723 w 7325"/>
                        <a:gd name="connsiteY0" fmla="*/ 3048 h 4319"/>
                        <a:gd name="connsiteX1" fmla="*/ 6777 w 7325"/>
                        <a:gd name="connsiteY1" fmla="*/ 3048 h 4319"/>
                        <a:gd name="connsiteX2" fmla="*/ 1824 w 7325"/>
                        <a:gd name="connsiteY2" fmla="*/ 296 h 4319"/>
                        <a:gd name="connsiteX3" fmla="*/ 723 w 7325"/>
                        <a:gd name="connsiteY3" fmla="*/ 3048 h 431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7325" h="4319">
                          <a:moveTo>
                            <a:pt x="723" y="3048"/>
                          </a:moveTo>
                          <a:cubicBezTo>
                            <a:pt x="1824" y="4149"/>
                            <a:pt x="5126" y="5249"/>
                            <a:pt x="6777" y="3048"/>
                          </a:cubicBezTo>
                          <a:cubicBezTo>
                            <a:pt x="8428" y="1397"/>
                            <a:pt x="6227" y="-804"/>
                            <a:pt x="1824" y="296"/>
                          </a:cubicBezTo>
                          <a:cubicBezTo>
                            <a:pt x="-378" y="1397"/>
                            <a:pt x="-378" y="2498"/>
                            <a:pt x="723" y="3048"/>
                          </a:cubicBezTo>
                          <a:close/>
                        </a:path>
                      </a:pathLst>
                    </a:custGeom>
                    <a:solidFill>
                      <a:srgbClr val="ACB7DF"/>
                    </a:solidFill>
                    <a:ln w="5503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1081" name="Freeform: Shape 1080">
                      <a:extLst>
                        <a:ext uri="{FF2B5EF4-FFF2-40B4-BE49-F238E27FC236}">
                          <a16:creationId xmlns:a16="http://schemas.microsoft.com/office/drawing/2014/main" id="{2AFFA472-6898-DCAD-0DBF-599BCE488ED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695735" y="6142501"/>
                      <a:ext cx="14407" cy="13477"/>
                    </a:xfrm>
                    <a:custGeom>
                      <a:avLst/>
                      <a:gdLst>
                        <a:gd name="connsiteX0" fmla="*/ 911 w 14407"/>
                        <a:gd name="connsiteY0" fmla="*/ 9625 h 13477"/>
                        <a:gd name="connsiteX1" fmla="*/ 6415 w 14407"/>
                        <a:gd name="connsiteY1" fmla="*/ 13477 h 13477"/>
                        <a:gd name="connsiteX2" fmla="*/ 14120 w 14407"/>
                        <a:gd name="connsiteY2" fmla="*/ 5772 h 13477"/>
                        <a:gd name="connsiteX3" fmla="*/ 11919 w 14407"/>
                        <a:gd name="connsiteY3" fmla="*/ 819 h 13477"/>
                        <a:gd name="connsiteX4" fmla="*/ 361 w 14407"/>
                        <a:gd name="connsiteY4" fmla="*/ 3021 h 13477"/>
                        <a:gd name="connsiteX5" fmla="*/ 911 w 14407"/>
                        <a:gd name="connsiteY5" fmla="*/ 9625 h 1347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4407" h="13477">
                          <a:moveTo>
                            <a:pt x="911" y="9625"/>
                          </a:moveTo>
                          <a:cubicBezTo>
                            <a:pt x="2012" y="11826"/>
                            <a:pt x="3663" y="13477"/>
                            <a:pt x="6415" y="13477"/>
                          </a:cubicBezTo>
                          <a:cubicBezTo>
                            <a:pt x="11919" y="13477"/>
                            <a:pt x="13570" y="7423"/>
                            <a:pt x="14120" y="5772"/>
                          </a:cubicBezTo>
                          <a:cubicBezTo>
                            <a:pt x="14670" y="4121"/>
                            <a:pt x="14670" y="1920"/>
                            <a:pt x="11919" y="819"/>
                          </a:cubicBezTo>
                          <a:cubicBezTo>
                            <a:pt x="7516" y="-1382"/>
                            <a:pt x="1462" y="1370"/>
                            <a:pt x="361" y="3021"/>
                          </a:cubicBezTo>
                          <a:cubicBezTo>
                            <a:pt x="-189" y="4121"/>
                            <a:pt x="-189" y="6873"/>
                            <a:pt x="911" y="9625"/>
                          </a:cubicBezTo>
                          <a:close/>
                        </a:path>
                      </a:pathLst>
                    </a:custGeom>
                    <a:solidFill>
                      <a:srgbClr val="ACB7DF"/>
                    </a:solidFill>
                    <a:ln w="5503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</p:grpSp>
            </p:grpSp>
          </p:grpSp>
        </p:grpSp>
      </p:grpSp>
      <p:grpSp>
        <p:nvGrpSpPr>
          <p:cNvPr id="1196" name="Graphic 1193">
            <a:extLst>
              <a:ext uri="{FF2B5EF4-FFF2-40B4-BE49-F238E27FC236}">
                <a16:creationId xmlns:a16="http://schemas.microsoft.com/office/drawing/2014/main" id="{832AEC19-78D3-D9AD-152C-0A68EDB0571A}"/>
              </a:ext>
            </a:extLst>
          </p:cNvPr>
          <p:cNvGrpSpPr/>
          <p:nvPr/>
        </p:nvGrpSpPr>
        <p:grpSpPr>
          <a:xfrm>
            <a:off x="9373302" y="4385611"/>
            <a:ext cx="1133064" cy="958138"/>
            <a:chOff x="6093234" y="2080022"/>
            <a:chExt cx="1528889" cy="1292854"/>
          </a:xfrm>
        </p:grpSpPr>
        <p:sp>
          <p:nvSpPr>
            <p:cNvPr id="1197" name="Freeform: Shape 1196">
              <a:extLst>
                <a:ext uri="{FF2B5EF4-FFF2-40B4-BE49-F238E27FC236}">
                  <a16:creationId xmlns:a16="http://schemas.microsoft.com/office/drawing/2014/main" id="{5DF3B9BA-4142-6420-0B85-878EA8B9E89C}"/>
                </a:ext>
              </a:extLst>
            </p:cNvPr>
            <p:cNvSpPr/>
            <p:nvPr/>
          </p:nvSpPr>
          <p:spPr>
            <a:xfrm>
              <a:off x="6706421" y="2884245"/>
              <a:ext cx="442960" cy="488632"/>
            </a:xfrm>
            <a:custGeom>
              <a:avLst/>
              <a:gdLst>
                <a:gd name="connsiteX0" fmla="*/ 416814 w 442960"/>
                <a:gd name="connsiteY0" fmla="*/ 33433 h 488632"/>
                <a:gd name="connsiteX1" fmla="*/ 196025 w 442960"/>
                <a:gd name="connsiteY1" fmla="*/ 0 h 488632"/>
                <a:gd name="connsiteX2" fmla="*/ 0 w 442960"/>
                <a:gd name="connsiteY2" fmla="*/ 107061 h 488632"/>
                <a:gd name="connsiteX3" fmla="*/ 78391 w 442960"/>
                <a:gd name="connsiteY3" fmla="*/ 371475 h 488632"/>
                <a:gd name="connsiteX4" fmla="*/ 142018 w 442960"/>
                <a:gd name="connsiteY4" fmla="*/ 310801 h 488632"/>
                <a:gd name="connsiteX5" fmla="*/ 282416 w 442960"/>
                <a:gd name="connsiteY5" fmla="*/ 488632 h 488632"/>
                <a:gd name="connsiteX6" fmla="*/ 353377 w 442960"/>
                <a:gd name="connsiteY6" fmla="*/ 273463 h 488632"/>
                <a:gd name="connsiteX7" fmla="*/ 433959 w 442960"/>
                <a:gd name="connsiteY7" fmla="*/ 308610 h 488632"/>
                <a:gd name="connsiteX8" fmla="*/ 416814 w 442960"/>
                <a:gd name="connsiteY8" fmla="*/ 33433 h 488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2960" h="488632">
                  <a:moveTo>
                    <a:pt x="416814" y="33433"/>
                  </a:moveTo>
                  <a:lnTo>
                    <a:pt x="196025" y="0"/>
                  </a:lnTo>
                  <a:lnTo>
                    <a:pt x="0" y="107061"/>
                  </a:lnTo>
                  <a:cubicBezTo>
                    <a:pt x="0" y="107061"/>
                    <a:pt x="11049" y="267938"/>
                    <a:pt x="78391" y="371475"/>
                  </a:cubicBezTo>
                  <a:cubicBezTo>
                    <a:pt x="113157" y="353758"/>
                    <a:pt x="142018" y="310801"/>
                    <a:pt x="142018" y="310801"/>
                  </a:cubicBezTo>
                  <a:cubicBezTo>
                    <a:pt x="175832" y="378047"/>
                    <a:pt x="223742" y="446151"/>
                    <a:pt x="282416" y="488632"/>
                  </a:cubicBezTo>
                  <a:cubicBezTo>
                    <a:pt x="322898" y="428530"/>
                    <a:pt x="344614" y="348234"/>
                    <a:pt x="353377" y="273463"/>
                  </a:cubicBezTo>
                  <a:cubicBezTo>
                    <a:pt x="353377" y="273463"/>
                    <a:pt x="395192" y="303943"/>
                    <a:pt x="433959" y="308610"/>
                  </a:cubicBezTo>
                  <a:cubicBezTo>
                    <a:pt x="461582" y="188404"/>
                    <a:pt x="416814" y="33433"/>
                    <a:pt x="416814" y="33433"/>
                  </a:cubicBezTo>
                  <a:close/>
                </a:path>
              </a:pathLst>
            </a:custGeom>
            <a:gradFill>
              <a:gsLst>
                <a:gs pos="0">
                  <a:srgbClr val="FFF02B"/>
                </a:gs>
                <a:gs pos="50000">
                  <a:srgbClr val="FF9D26"/>
                </a:gs>
                <a:gs pos="100000">
                  <a:srgbClr val="FF4A21"/>
                </a:gs>
              </a:gsLst>
              <a:lin ang="15598744" scaled="1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98" name="Freeform: Shape 1197">
              <a:extLst>
                <a:ext uri="{FF2B5EF4-FFF2-40B4-BE49-F238E27FC236}">
                  <a16:creationId xmlns:a16="http://schemas.microsoft.com/office/drawing/2014/main" id="{D5476641-553E-ACAF-F145-1AB48E1C871B}"/>
                </a:ext>
              </a:extLst>
            </p:cNvPr>
            <p:cNvSpPr/>
            <p:nvPr/>
          </p:nvSpPr>
          <p:spPr>
            <a:xfrm>
              <a:off x="6803385" y="2913392"/>
              <a:ext cx="235470" cy="259937"/>
            </a:xfrm>
            <a:custGeom>
              <a:avLst/>
              <a:gdLst>
                <a:gd name="connsiteX0" fmla="*/ 221552 w 235470"/>
                <a:gd name="connsiteY0" fmla="*/ 17812 h 259937"/>
                <a:gd name="connsiteX1" fmla="*/ 104204 w 235470"/>
                <a:gd name="connsiteY1" fmla="*/ 0 h 259937"/>
                <a:gd name="connsiteX2" fmla="*/ 0 w 235470"/>
                <a:gd name="connsiteY2" fmla="*/ 56960 h 259937"/>
                <a:gd name="connsiteX3" fmla="*/ 41624 w 235470"/>
                <a:gd name="connsiteY3" fmla="*/ 197548 h 259937"/>
                <a:gd name="connsiteX4" fmla="*/ 75438 w 235470"/>
                <a:gd name="connsiteY4" fmla="*/ 165354 h 259937"/>
                <a:gd name="connsiteX5" fmla="*/ 150114 w 235470"/>
                <a:gd name="connsiteY5" fmla="*/ 259937 h 259937"/>
                <a:gd name="connsiteX6" fmla="*/ 187833 w 235470"/>
                <a:gd name="connsiteY6" fmla="*/ 145542 h 259937"/>
                <a:gd name="connsiteX7" fmla="*/ 230696 w 235470"/>
                <a:gd name="connsiteY7" fmla="*/ 164211 h 259937"/>
                <a:gd name="connsiteX8" fmla="*/ 221552 w 235470"/>
                <a:gd name="connsiteY8" fmla="*/ 17812 h 259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5470" h="259937">
                  <a:moveTo>
                    <a:pt x="221552" y="17812"/>
                  </a:moveTo>
                  <a:lnTo>
                    <a:pt x="104204" y="0"/>
                  </a:lnTo>
                  <a:lnTo>
                    <a:pt x="0" y="56960"/>
                  </a:lnTo>
                  <a:cubicBezTo>
                    <a:pt x="0" y="56960"/>
                    <a:pt x="5905" y="142589"/>
                    <a:pt x="41624" y="197548"/>
                  </a:cubicBezTo>
                  <a:cubicBezTo>
                    <a:pt x="60103" y="188119"/>
                    <a:pt x="75438" y="165354"/>
                    <a:pt x="75438" y="165354"/>
                  </a:cubicBezTo>
                  <a:cubicBezTo>
                    <a:pt x="93440" y="201073"/>
                    <a:pt x="118872" y="237363"/>
                    <a:pt x="150114" y="259937"/>
                  </a:cubicBezTo>
                  <a:cubicBezTo>
                    <a:pt x="171545" y="228029"/>
                    <a:pt x="183166" y="185261"/>
                    <a:pt x="187833" y="145542"/>
                  </a:cubicBezTo>
                  <a:cubicBezTo>
                    <a:pt x="187833" y="145542"/>
                    <a:pt x="210121" y="161735"/>
                    <a:pt x="230696" y="164211"/>
                  </a:cubicBezTo>
                  <a:cubicBezTo>
                    <a:pt x="245364" y="100203"/>
                    <a:pt x="221552" y="17812"/>
                    <a:pt x="221552" y="17812"/>
                  </a:cubicBezTo>
                  <a:close/>
                </a:path>
              </a:pathLst>
            </a:custGeom>
            <a:gradFill>
              <a:gsLst>
                <a:gs pos="0">
                  <a:srgbClr val="FF4A21"/>
                </a:gs>
                <a:gs pos="50000">
                  <a:srgbClr val="C72510"/>
                </a:gs>
                <a:gs pos="100000">
                  <a:srgbClr val="900000"/>
                </a:gs>
              </a:gsLst>
              <a:lin ang="15598744" scaled="1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99" name="Freeform: Shape 1198">
              <a:extLst>
                <a:ext uri="{FF2B5EF4-FFF2-40B4-BE49-F238E27FC236}">
                  <a16:creationId xmlns:a16="http://schemas.microsoft.com/office/drawing/2014/main" id="{7690B14A-47B3-A4AC-F1CD-30109E924D01}"/>
                </a:ext>
              </a:extLst>
            </p:cNvPr>
            <p:cNvSpPr/>
            <p:nvPr/>
          </p:nvSpPr>
          <p:spPr>
            <a:xfrm>
              <a:off x="6595074" y="2806045"/>
              <a:ext cx="605980" cy="195122"/>
            </a:xfrm>
            <a:custGeom>
              <a:avLst/>
              <a:gdLst>
                <a:gd name="connsiteX0" fmla="*/ 66199 w 605980"/>
                <a:gd name="connsiteY0" fmla="*/ 170497 h 195122"/>
                <a:gd name="connsiteX1" fmla="*/ 0 w 605980"/>
                <a:gd name="connsiteY1" fmla="*/ 107061 h 195122"/>
                <a:gd name="connsiteX2" fmla="*/ 309467 w 605980"/>
                <a:gd name="connsiteY2" fmla="*/ 121539 h 195122"/>
                <a:gd name="connsiteX3" fmla="*/ 605980 w 605980"/>
                <a:gd name="connsiteY3" fmla="*/ 0 h 195122"/>
                <a:gd name="connsiteX4" fmla="*/ 565499 w 605980"/>
                <a:gd name="connsiteY4" fmla="*/ 82296 h 195122"/>
                <a:gd name="connsiteX5" fmla="*/ 321183 w 605980"/>
                <a:gd name="connsiteY5" fmla="*/ 182499 h 195122"/>
                <a:gd name="connsiteX6" fmla="*/ 66199 w 605980"/>
                <a:gd name="connsiteY6" fmla="*/ 170497 h 19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5980" h="195122">
                  <a:moveTo>
                    <a:pt x="66199" y="170497"/>
                  </a:moveTo>
                  <a:lnTo>
                    <a:pt x="0" y="107061"/>
                  </a:lnTo>
                  <a:cubicBezTo>
                    <a:pt x="34195" y="139827"/>
                    <a:pt x="161258" y="147066"/>
                    <a:pt x="309467" y="121539"/>
                  </a:cubicBezTo>
                  <a:cubicBezTo>
                    <a:pt x="461391" y="95440"/>
                    <a:pt x="584454" y="43815"/>
                    <a:pt x="605980" y="0"/>
                  </a:cubicBezTo>
                  <a:cubicBezTo>
                    <a:pt x="592455" y="27432"/>
                    <a:pt x="579025" y="54864"/>
                    <a:pt x="565499" y="82296"/>
                  </a:cubicBezTo>
                  <a:cubicBezTo>
                    <a:pt x="547688" y="118396"/>
                    <a:pt x="446341" y="160972"/>
                    <a:pt x="321183" y="182499"/>
                  </a:cubicBezTo>
                  <a:cubicBezTo>
                    <a:pt x="198977" y="203454"/>
                    <a:pt x="94392" y="197548"/>
                    <a:pt x="66199" y="170497"/>
                  </a:cubicBezTo>
                  <a:close/>
                </a:path>
              </a:pathLst>
            </a:custGeom>
            <a:gradFill>
              <a:gsLst>
                <a:gs pos="0">
                  <a:srgbClr val="7C6880"/>
                </a:gs>
                <a:gs pos="50000">
                  <a:srgbClr val="735879"/>
                </a:gs>
                <a:gs pos="100000">
                  <a:srgbClr val="6B4873"/>
                </a:gs>
              </a:gsLst>
              <a:lin ang="20998744" scaled="1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00" name="Freeform: Shape 1199">
              <a:extLst>
                <a:ext uri="{FF2B5EF4-FFF2-40B4-BE49-F238E27FC236}">
                  <a16:creationId xmlns:a16="http://schemas.microsoft.com/office/drawing/2014/main" id="{56EA95A9-3483-BE74-2B97-2CEF125ECF79}"/>
                </a:ext>
              </a:extLst>
            </p:cNvPr>
            <p:cNvSpPr/>
            <p:nvPr/>
          </p:nvSpPr>
          <p:spPr>
            <a:xfrm>
              <a:off x="6205120" y="2658883"/>
              <a:ext cx="1357217" cy="317242"/>
            </a:xfrm>
            <a:custGeom>
              <a:avLst/>
              <a:gdLst>
                <a:gd name="connsiteX0" fmla="*/ 0 w 1357217"/>
                <a:gd name="connsiteY0" fmla="*/ 239649 h 317242"/>
                <a:gd name="connsiteX1" fmla="*/ 218694 w 1357217"/>
                <a:gd name="connsiteY1" fmla="*/ 294704 h 317242"/>
                <a:gd name="connsiteX2" fmla="*/ 354330 w 1357217"/>
                <a:gd name="connsiteY2" fmla="*/ 311658 h 317242"/>
                <a:gd name="connsiteX3" fmla="*/ 405193 w 1357217"/>
                <a:gd name="connsiteY3" fmla="*/ 315087 h 317242"/>
                <a:gd name="connsiteX4" fmla="*/ 470154 w 1357217"/>
                <a:gd name="connsiteY4" fmla="*/ 317182 h 317242"/>
                <a:gd name="connsiteX5" fmla="*/ 702469 w 1357217"/>
                <a:gd name="connsiteY5" fmla="*/ 296799 h 317242"/>
                <a:gd name="connsiteX6" fmla="*/ 942118 w 1357217"/>
                <a:gd name="connsiteY6" fmla="*/ 233839 h 317242"/>
                <a:gd name="connsiteX7" fmla="*/ 1173766 w 1357217"/>
                <a:gd name="connsiteY7" fmla="*/ 124778 h 317242"/>
                <a:gd name="connsiteX8" fmla="*/ 1277969 w 1357217"/>
                <a:gd name="connsiteY8" fmla="*/ 59722 h 317242"/>
                <a:gd name="connsiteX9" fmla="*/ 1357217 w 1357217"/>
                <a:gd name="connsiteY9" fmla="*/ 0 h 317242"/>
                <a:gd name="connsiteX10" fmla="*/ 0 w 1357217"/>
                <a:gd name="connsiteY10" fmla="*/ 239649 h 317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57217" h="317242">
                  <a:moveTo>
                    <a:pt x="0" y="239649"/>
                  </a:moveTo>
                  <a:cubicBezTo>
                    <a:pt x="41053" y="255175"/>
                    <a:pt x="122967" y="278892"/>
                    <a:pt x="218694" y="294704"/>
                  </a:cubicBezTo>
                  <a:cubicBezTo>
                    <a:pt x="282607" y="305276"/>
                    <a:pt x="324136" y="308991"/>
                    <a:pt x="354330" y="311658"/>
                  </a:cubicBezTo>
                  <a:cubicBezTo>
                    <a:pt x="369570" y="312992"/>
                    <a:pt x="389954" y="314420"/>
                    <a:pt x="405193" y="315087"/>
                  </a:cubicBezTo>
                  <a:cubicBezTo>
                    <a:pt x="424625" y="316039"/>
                    <a:pt x="450628" y="316706"/>
                    <a:pt x="470154" y="317182"/>
                  </a:cubicBezTo>
                  <a:cubicBezTo>
                    <a:pt x="537210" y="317945"/>
                    <a:pt x="617220" y="311468"/>
                    <a:pt x="702469" y="296799"/>
                  </a:cubicBezTo>
                  <a:cubicBezTo>
                    <a:pt x="792861" y="281273"/>
                    <a:pt x="875633" y="258985"/>
                    <a:pt x="942118" y="233839"/>
                  </a:cubicBezTo>
                  <a:cubicBezTo>
                    <a:pt x="1004411" y="209836"/>
                    <a:pt x="1075563" y="180022"/>
                    <a:pt x="1173766" y="124778"/>
                  </a:cubicBezTo>
                  <a:cubicBezTo>
                    <a:pt x="1214914" y="101537"/>
                    <a:pt x="1253109" y="76581"/>
                    <a:pt x="1277969" y="59722"/>
                  </a:cubicBezTo>
                  <a:cubicBezTo>
                    <a:pt x="1322451" y="29432"/>
                    <a:pt x="1356932" y="476"/>
                    <a:pt x="1357217" y="0"/>
                  </a:cubicBezTo>
                  <a:lnTo>
                    <a:pt x="0" y="239649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50000">
                  <a:srgbClr val="E9DFF2"/>
                </a:gs>
                <a:gs pos="100000">
                  <a:srgbClr val="D3BFE5"/>
                </a:gs>
              </a:gsLst>
              <a:lin ang="20998744" scaled="1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01" name="Freeform: Shape 1200">
              <a:extLst>
                <a:ext uri="{FF2B5EF4-FFF2-40B4-BE49-F238E27FC236}">
                  <a16:creationId xmlns:a16="http://schemas.microsoft.com/office/drawing/2014/main" id="{4AC82523-F59A-931D-FD40-CA3344E76D5F}"/>
                </a:ext>
              </a:extLst>
            </p:cNvPr>
            <p:cNvSpPr/>
            <p:nvPr/>
          </p:nvSpPr>
          <p:spPr>
            <a:xfrm>
              <a:off x="6098821" y="2511627"/>
              <a:ext cx="1522951" cy="423779"/>
            </a:xfrm>
            <a:custGeom>
              <a:avLst/>
              <a:gdLst>
                <a:gd name="connsiteX0" fmla="*/ 0 w 1522951"/>
                <a:gd name="connsiteY0" fmla="*/ 269081 h 423779"/>
                <a:gd name="connsiteX1" fmla="*/ 28289 w 1522951"/>
                <a:gd name="connsiteY1" fmla="*/ 329470 h 423779"/>
                <a:gd name="connsiteX2" fmla="*/ 792575 w 1522951"/>
                <a:gd name="connsiteY2" fmla="*/ 386715 h 423779"/>
                <a:gd name="connsiteX3" fmla="*/ 1517046 w 1522951"/>
                <a:gd name="connsiteY3" fmla="*/ 66389 h 423779"/>
                <a:gd name="connsiteX4" fmla="*/ 1522952 w 1522951"/>
                <a:gd name="connsiteY4" fmla="*/ 0 h 423779"/>
                <a:gd name="connsiteX5" fmla="*/ 0 w 1522951"/>
                <a:gd name="connsiteY5" fmla="*/ 269081 h 423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22951" h="423779">
                  <a:moveTo>
                    <a:pt x="0" y="269081"/>
                  </a:moveTo>
                  <a:cubicBezTo>
                    <a:pt x="9430" y="289179"/>
                    <a:pt x="18859" y="309372"/>
                    <a:pt x="28289" y="329470"/>
                  </a:cubicBezTo>
                  <a:cubicBezTo>
                    <a:pt x="74200" y="427291"/>
                    <a:pt x="403098" y="453580"/>
                    <a:pt x="792575" y="386715"/>
                  </a:cubicBezTo>
                  <a:cubicBezTo>
                    <a:pt x="1191006" y="318230"/>
                    <a:pt x="1507141" y="177260"/>
                    <a:pt x="1517046" y="66389"/>
                  </a:cubicBezTo>
                  <a:cubicBezTo>
                    <a:pt x="1519047" y="44196"/>
                    <a:pt x="1521047" y="22098"/>
                    <a:pt x="1522952" y="0"/>
                  </a:cubicBezTo>
                  <a:lnTo>
                    <a:pt x="0" y="269081"/>
                  </a:lnTo>
                  <a:close/>
                </a:path>
              </a:pathLst>
            </a:custGeom>
            <a:gradFill>
              <a:gsLst>
                <a:gs pos="0">
                  <a:srgbClr val="BBAACC"/>
                </a:gs>
                <a:gs pos="50000">
                  <a:srgbClr val="9B89A6"/>
                </a:gs>
                <a:gs pos="100000">
                  <a:srgbClr val="7C6880"/>
                </a:gs>
              </a:gsLst>
              <a:lin ang="308851" scaled="1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02" name="Freeform: Shape 1201">
              <a:extLst>
                <a:ext uri="{FF2B5EF4-FFF2-40B4-BE49-F238E27FC236}">
                  <a16:creationId xmlns:a16="http://schemas.microsoft.com/office/drawing/2014/main" id="{7F332E49-01BF-8D60-5F05-D6A80C3B4524}"/>
                </a:ext>
              </a:extLst>
            </p:cNvPr>
            <p:cNvSpPr/>
            <p:nvPr/>
          </p:nvSpPr>
          <p:spPr>
            <a:xfrm>
              <a:off x="6098916" y="2511532"/>
              <a:ext cx="1522952" cy="373737"/>
            </a:xfrm>
            <a:custGeom>
              <a:avLst/>
              <a:gdLst>
                <a:gd name="connsiteX0" fmla="*/ 783241 w 1522952"/>
                <a:gd name="connsiteY0" fmla="*/ 335756 h 373737"/>
                <a:gd name="connsiteX1" fmla="*/ 1520762 w 1522952"/>
                <a:gd name="connsiteY1" fmla="*/ 23813 h 373737"/>
                <a:gd name="connsiteX2" fmla="*/ 1522952 w 1522952"/>
                <a:gd name="connsiteY2" fmla="*/ 0 h 373737"/>
                <a:gd name="connsiteX3" fmla="*/ 0 w 1522952"/>
                <a:gd name="connsiteY3" fmla="*/ 269177 h 373737"/>
                <a:gd name="connsiteX4" fmla="*/ 10287 w 1522952"/>
                <a:gd name="connsiteY4" fmla="*/ 291084 h 373737"/>
                <a:gd name="connsiteX5" fmla="*/ 783241 w 1522952"/>
                <a:gd name="connsiteY5" fmla="*/ 335756 h 373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22952" h="373737">
                  <a:moveTo>
                    <a:pt x="783241" y="335756"/>
                  </a:moveTo>
                  <a:cubicBezTo>
                    <a:pt x="1172242" y="268891"/>
                    <a:pt x="1484281" y="134588"/>
                    <a:pt x="1520762" y="23813"/>
                  </a:cubicBezTo>
                  <a:cubicBezTo>
                    <a:pt x="1521524" y="15907"/>
                    <a:pt x="1522190" y="7906"/>
                    <a:pt x="1522952" y="0"/>
                  </a:cubicBezTo>
                  <a:lnTo>
                    <a:pt x="0" y="269177"/>
                  </a:lnTo>
                  <a:cubicBezTo>
                    <a:pt x="3429" y="276511"/>
                    <a:pt x="6858" y="283750"/>
                    <a:pt x="10287" y="291084"/>
                  </a:cubicBezTo>
                  <a:cubicBezTo>
                    <a:pt x="80772" y="379667"/>
                    <a:pt x="403765" y="401003"/>
                    <a:pt x="783241" y="335756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50000">
                  <a:srgbClr val="E9DFF2"/>
                </a:gs>
                <a:gs pos="100000">
                  <a:srgbClr val="D3BFE5"/>
                </a:gs>
              </a:gsLst>
              <a:lin ang="11431347" scaled="1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03" name="Freeform: Shape 1202">
              <a:extLst>
                <a:ext uri="{FF2B5EF4-FFF2-40B4-BE49-F238E27FC236}">
                  <a16:creationId xmlns:a16="http://schemas.microsoft.com/office/drawing/2014/main" id="{18811570-D91C-6F0F-9E7A-1DFBB4E58A2E}"/>
                </a:ext>
              </a:extLst>
            </p:cNvPr>
            <p:cNvSpPr/>
            <p:nvPr/>
          </p:nvSpPr>
          <p:spPr>
            <a:xfrm>
              <a:off x="6093234" y="2343606"/>
              <a:ext cx="1528889" cy="533496"/>
            </a:xfrm>
            <a:custGeom>
              <a:avLst/>
              <a:gdLst>
                <a:gd name="connsiteX0" fmla="*/ 1383092 w 1528889"/>
                <a:gd name="connsiteY0" fmla="*/ 61532 h 533496"/>
                <a:gd name="connsiteX1" fmla="*/ 999520 w 1528889"/>
                <a:gd name="connsiteY1" fmla="*/ 0 h 533496"/>
                <a:gd name="connsiteX2" fmla="*/ 445070 w 1528889"/>
                <a:gd name="connsiteY2" fmla="*/ 98012 h 533496"/>
                <a:gd name="connsiteX3" fmla="*/ 270953 w 1528889"/>
                <a:gd name="connsiteY3" fmla="*/ 189929 h 533496"/>
                <a:gd name="connsiteX4" fmla="*/ 105789 w 1528889"/>
                <a:gd name="connsiteY4" fmla="*/ 287179 h 533496"/>
                <a:gd name="connsiteX5" fmla="*/ 348 w 1528889"/>
                <a:gd name="connsiteY5" fmla="*/ 418529 h 533496"/>
                <a:gd name="connsiteX6" fmla="*/ 787494 w 1528889"/>
                <a:gd name="connsiteY6" fmla="*/ 495491 h 533496"/>
                <a:gd name="connsiteX7" fmla="*/ 1528539 w 1528889"/>
                <a:gd name="connsiteY7" fmla="*/ 155924 h 533496"/>
                <a:gd name="connsiteX8" fmla="*/ 1383092 w 1528889"/>
                <a:gd name="connsiteY8" fmla="*/ 61532 h 533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28889" h="533496">
                  <a:moveTo>
                    <a:pt x="1383092" y="61532"/>
                  </a:moveTo>
                  <a:cubicBezTo>
                    <a:pt x="1222596" y="26480"/>
                    <a:pt x="1035430" y="4191"/>
                    <a:pt x="999520" y="0"/>
                  </a:cubicBezTo>
                  <a:lnTo>
                    <a:pt x="445070" y="98012"/>
                  </a:lnTo>
                  <a:cubicBezTo>
                    <a:pt x="443832" y="98488"/>
                    <a:pt x="349248" y="146304"/>
                    <a:pt x="270953" y="189929"/>
                  </a:cubicBezTo>
                  <a:cubicBezTo>
                    <a:pt x="188086" y="236125"/>
                    <a:pt x="151795" y="258413"/>
                    <a:pt x="105789" y="287179"/>
                  </a:cubicBezTo>
                  <a:cubicBezTo>
                    <a:pt x="34828" y="332137"/>
                    <a:pt x="-4129" y="377666"/>
                    <a:pt x="348" y="418529"/>
                  </a:cubicBezTo>
                  <a:cubicBezTo>
                    <a:pt x="13111" y="533591"/>
                    <a:pt x="365536" y="568071"/>
                    <a:pt x="787494" y="495491"/>
                  </a:cubicBezTo>
                  <a:cubicBezTo>
                    <a:pt x="1209451" y="423005"/>
                    <a:pt x="1541207" y="270986"/>
                    <a:pt x="1528539" y="155924"/>
                  </a:cubicBezTo>
                  <a:cubicBezTo>
                    <a:pt x="1523681" y="112586"/>
                    <a:pt x="1470341" y="80582"/>
                    <a:pt x="1383092" y="61532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50000">
                  <a:srgbClr val="E9DFF2"/>
                </a:gs>
                <a:gs pos="100000">
                  <a:srgbClr val="D3BFE5"/>
                </a:gs>
              </a:gsLst>
              <a:lin ang="321143" scaled="1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04" name="Freeform: Shape 1203">
              <a:extLst>
                <a:ext uri="{FF2B5EF4-FFF2-40B4-BE49-F238E27FC236}">
                  <a16:creationId xmlns:a16="http://schemas.microsoft.com/office/drawing/2014/main" id="{6462236A-2114-1A0D-7802-63AB27AA7938}"/>
                </a:ext>
              </a:extLst>
            </p:cNvPr>
            <p:cNvSpPr/>
            <p:nvPr/>
          </p:nvSpPr>
          <p:spPr>
            <a:xfrm>
              <a:off x="6451871" y="2336289"/>
              <a:ext cx="750687" cy="245161"/>
            </a:xfrm>
            <a:custGeom>
              <a:avLst/>
              <a:gdLst>
                <a:gd name="connsiteX0" fmla="*/ 749278 w 750687"/>
                <a:gd name="connsiteY0" fmla="*/ 52847 h 245161"/>
                <a:gd name="connsiteX1" fmla="*/ 350656 w 750687"/>
                <a:gd name="connsiteY1" fmla="*/ 20938 h 245161"/>
                <a:gd name="connsiteX2" fmla="*/ 803 w 750687"/>
                <a:gd name="connsiteY2" fmla="*/ 188769 h 245161"/>
                <a:gd name="connsiteX3" fmla="*/ 386947 w 750687"/>
                <a:gd name="connsiteY3" fmla="*/ 226583 h 245161"/>
                <a:gd name="connsiteX4" fmla="*/ 750516 w 750687"/>
                <a:gd name="connsiteY4" fmla="*/ 59991 h 245161"/>
                <a:gd name="connsiteX5" fmla="*/ 749278 w 750687"/>
                <a:gd name="connsiteY5" fmla="*/ 52847 h 245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50687" h="245161">
                  <a:moveTo>
                    <a:pt x="749278" y="52847"/>
                  </a:moveTo>
                  <a:cubicBezTo>
                    <a:pt x="735753" y="-2303"/>
                    <a:pt x="557349" y="-16591"/>
                    <a:pt x="350656" y="20938"/>
                  </a:cubicBezTo>
                  <a:cubicBezTo>
                    <a:pt x="143964" y="58467"/>
                    <a:pt x="-12627" y="133619"/>
                    <a:pt x="803" y="188769"/>
                  </a:cubicBezTo>
                  <a:cubicBezTo>
                    <a:pt x="7090" y="245156"/>
                    <a:pt x="179968" y="262111"/>
                    <a:pt x="386947" y="226583"/>
                  </a:cubicBezTo>
                  <a:cubicBezTo>
                    <a:pt x="594020" y="191055"/>
                    <a:pt x="756707" y="116379"/>
                    <a:pt x="750516" y="59991"/>
                  </a:cubicBezTo>
                  <a:lnTo>
                    <a:pt x="749278" y="52847"/>
                  </a:lnTo>
                  <a:close/>
                </a:path>
              </a:pathLst>
            </a:custGeom>
            <a:solidFill>
              <a:srgbClr val="BBAA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05" name="Freeform: Shape 1204">
              <a:extLst>
                <a:ext uri="{FF2B5EF4-FFF2-40B4-BE49-F238E27FC236}">
                  <a16:creationId xmlns:a16="http://schemas.microsoft.com/office/drawing/2014/main" id="{CE77645B-7113-5248-EBD7-BEA0A3E0EECB}"/>
                </a:ext>
              </a:extLst>
            </p:cNvPr>
            <p:cNvSpPr/>
            <p:nvPr/>
          </p:nvSpPr>
          <p:spPr>
            <a:xfrm>
              <a:off x="6564029" y="2372944"/>
              <a:ext cx="526276" cy="171835"/>
            </a:xfrm>
            <a:custGeom>
              <a:avLst/>
              <a:gdLst>
                <a:gd name="connsiteX0" fmla="*/ 525297 w 526276"/>
                <a:gd name="connsiteY0" fmla="*/ 37051 h 171835"/>
                <a:gd name="connsiteX1" fmla="*/ 245833 w 526276"/>
                <a:gd name="connsiteY1" fmla="*/ 14668 h 171835"/>
                <a:gd name="connsiteX2" fmla="*/ 565 w 526276"/>
                <a:gd name="connsiteY2" fmla="*/ 132301 h 171835"/>
                <a:gd name="connsiteX3" fmla="*/ 271265 w 526276"/>
                <a:gd name="connsiteY3" fmla="*/ 158781 h 171835"/>
                <a:gd name="connsiteX4" fmla="*/ 526154 w 526276"/>
                <a:gd name="connsiteY4" fmla="*/ 42004 h 171835"/>
                <a:gd name="connsiteX5" fmla="*/ 525297 w 526276"/>
                <a:gd name="connsiteY5" fmla="*/ 37051 h 171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6276" h="171835">
                  <a:moveTo>
                    <a:pt x="525297" y="37051"/>
                  </a:moveTo>
                  <a:cubicBezTo>
                    <a:pt x="515867" y="-1620"/>
                    <a:pt x="390804" y="-11622"/>
                    <a:pt x="245833" y="14668"/>
                  </a:cubicBezTo>
                  <a:cubicBezTo>
                    <a:pt x="100958" y="40956"/>
                    <a:pt x="-8865" y="93630"/>
                    <a:pt x="565" y="132301"/>
                  </a:cubicBezTo>
                  <a:cubicBezTo>
                    <a:pt x="4946" y="171830"/>
                    <a:pt x="126199" y="183736"/>
                    <a:pt x="271265" y="158781"/>
                  </a:cubicBezTo>
                  <a:cubicBezTo>
                    <a:pt x="416426" y="133825"/>
                    <a:pt x="530536" y="81533"/>
                    <a:pt x="526154" y="42004"/>
                  </a:cubicBezTo>
                  <a:lnTo>
                    <a:pt x="525297" y="37051"/>
                  </a:lnTo>
                  <a:close/>
                </a:path>
              </a:pathLst>
            </a:custGeom>
            <a:solidFill>
              <a:srgbClr val="91859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06" name="Freeform: Shape 1205">
              <a:extLst>
                <a:ext uri="{FF2B5EF4-FFF2-40B4-BE49-F238E27FC236}">
                  <a16:creationId xmlns:a16="http://schemas.microsoft.com/office/drawing/2014/main" id="{FD8426E4-FBBB-3F46-7242-7FB58F74CE60}"/>
                </a:ext>
              </a:extLst>
            </p:cNvPr>
            <p:cNvSpPr/>
            <p:nvPr/>
          </p:nvSpPr>
          <p:spPr>
            <a:xfrm>
              <a:off x="6584596" y="2423488"/>
              <a:ext cx="494156" cy="121238"/>
            </a:xfrm>
            <a:custGeom>
              <a:avLst/>
              <a:gdLst>
                <a:gd name="connsiteX0" fmla="*/ 0 w 494156"/>
                <a:gd name="connsiteY0" fmla="*/ 104236 h 121238"/>
                <a:gd name="connsiteX1" fmla="*/ 250793 w 494156"/>
                <a:gd name="connsiteY1" fmla="*/ 108237 h 121238"/>
                <a:gd name="connsiteX2" fmla="*/ 494156 w 494156"/>
                <a:gd name="connsiteY2" fmla="*/ 16987 h 121238"/>
                <a:gd name="connsiteX3" fmla="*/ 234219 w 494156"/>
                <a:gd name="connsiteY3" fmla="*/ 14606 h 121238"/>
                <a:gd name="connsiteX4" fmla="*/ 0 w 494156"/>
                <a:gd name="connsiteY4" fmla="*/ 104236 h 121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4156" h="121238">
                  <a:moveTo>
                    <a:pt x="0" y="104236"/>
                  </a:moveTo>
                  <a:cubicBezTo>
                    <a:pt x="40671" y="124715"/>
                    <a:pt x="138493" y="127477"/>
                    <a:pt x="250793" y="108237"/>
                  </a:cubicBezTo>
                  <a:cubicBezTo>
                    <a:pt x="366236" y="88425"/>
                    <a:pt x="461963" y="51277"/>
                    <a:pt x="494156" y="16987"/>
                  </a:cubicBezTo>
                  <a:cubicBezTo>
                    <a:pt x="452151" y="-4158"/>
                    <a:pt x="349472" y="-6254"/>
                    <a:pt x="234219" y="14606"/>
                  </a:cubicBezTo>
                  <a:cubicBezTo>
                    <a:pt x="122205" y="34989"/>
                    <a:pt x="31242" y="71089"/>
                    <a:pt x="0" y="104236"/>
                  </a:cubicBezTo>
                  <a:close/>
                </a:path>
              </a:pathLst>
            </a:custGeom>
            <a:solidFill>
              <a:srgbClr val="6B5B7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07" name="Freeform: Shape 1206">
              <a:extLst>
                <a:ext uri="{FF2B5EF4-FFF2-40B4-BE49-F238E27FC236}">
                  <a16:creationId xmlns:a16="http://schemas.microsoft.com/office/drawing/2014/main" id="{2830D865-394A-D3F3-CB29-EEC55A29FE83}"/>
                </a:ext>
              </a:extLst>
            </p:cNvPr>
            <p:cNvSpPr/>
            <p:nvPr/>
          </p:nvSpPr>
          <p:spPr>
            <a:xfrm>
              <a:off x="6342972" y="2604077"/>
              <a:ext cx="624275" cy="220388"/>
            </a:xfrm>
            <a:custGeom>
              <a:avLst/>
              <a:gdLst>
                <a:gd name="connsiteX0" fmla="*/ 574237 w 624275"/>
                <a:gd name="connsiteY0" fmla="*/ 78238 h 220388"/>
                <a:gd name="connsiteX1" fmla="*/ 518040 w 624275"/>
                <a:gd name="connsiteY1" fmla="*/ 88620 h 220388"/>
                <a:gd name="connsiteX2" fmla="*/ 31503 w 624275"/>
                <a:gd name="connsiteY2" fmla="*/ 99193 h 220388"/>
                <a:gd name="connsiteX3" fmla="*/ 23026 w 624275"/>
                <a:gd name="connsiteY3" fmla="*/ 94431 h 220388"/>
                <a:gd name="connsiteX4" fmla="*/ 116275 w 624275"/>
                <a:gd name="connsiteY4" fmla="*/ 18707 h 220388"/>
                <a:gd name="connsiteX5" fmla="*/ 506133 w 624275"/>
                <a:gd name="connsiteY5" fmla="*/ 10230 h 220388"/>
                <a:gd name="connsiteX6" fmla="*/ 551187 w 624275"/>
                <a:gd name="connsiteY6" fmla="*/ 1848 h 220388"/>
                <a:gd name="connsiteX7" fmla="*/ 606432 w 624275"/>
                <a:gd name="connsiteY7" fmla="*/ 8801 h 220388"/>
                <a:gd name="connsiteX8" fmla="*/ 574237 w 624275"/>
                <a:gd name="connsiteY8" fmla="*/ 78238 h 220388"/>
                <a:gd name="connsiteX9" fmla="*/ 65793 w 624275"/>
                <a:gd name="connsiteY9" fmla="*/ 153105 h 220388"/>
                <a:gd name="connsiteX10" fmla="*/ 3213 w 624275"/>
                <a:gd name="connsiteY10" fmla="*/ 207968 h 220388"/>
                <a:gd name="connsiteX11" fmla="*/ 81699 w 624275"/>
                <a:gd name="connsiteY11" fmla="*/ 169011 h 220388"/>
                <a:gd name="connsiteX12" fmla="*/ 65793 w 624275"/>
                <a:gd name="connsiteY12" fmla="*/ 153105 h 220388"/>
                <a:gd name="connsiteX13" fmla="*/ 179331 w 624275"/>
                <a:gd name="connsiteY13" fmla="*/ 159296 h 220388"/>
                <a:gd name="connsiteX14" fmla="*/ 122562 w 624275"/>
                <a:gd name="connsiteY14" fmla="*/ 213207 h 220388"/>
                <a:gd name="connsiteX15" fmla="*/ 204762 w 624275"/>
                <a:gd name="connsiteY15" fmla="*/ 180537 h 220388"/>
                <a:gd name="connsiteX16" fmla="*/ 179331 w 624275"/>
                <a:gd name="connsiteY16" fmla="*/ 159296 h 220388"/>
                <a:gd name="connsiteX17" fmla="*/ 312014 w 624275"/>
                <a:gd name="connsiteY17" fmla="*/ 154724 h 220388"/>
                <a:gd name="connsiteX18" fmla="*/ 263913 w 624275"/>
                <a:gd name="connsiteY18" fmla="*/ 208635 h 220388"/>
                <a:gd name="connsiteX19" fmla="*/ 348399 w 624275"/>
                <a:gd name="connsiteY19" fmla="*/ 175203 h 220388"/>
                <a:gd name="connsiteX20" fmla="*/ 312014 w 624275"/>
                <a:gd name="connsiteY20" fmla="*/ 154724 h 220388"/>
                <a:gd name="connsiteX21" fmla="*/ 458699 w 624275"/>
                <a:gd name="connsiteY21" fmla="*/ 138722 h 220388"/>
                <a:gd name="connsiteX22" fmla="*/ 420599 w 624275"/>
                <a:gd name="connsiteY22" fmla="*/ 191871 h 220388"/>
                <a:gd name="connsiteX23" fmla="*/ 507276 w 624275"/>
                <a:gd name="connsiteY23" fmla="*/ 157581 h 220388"/>
                <a:gd name="connsiteX24" fmla="*/ 458699 w 624275"/>
                <a:gd name="connsiteY24" fmla="*/ 138722 h 220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24275" h="220388">
                  <a:moveTo>
                    <a:pt x="574237" y="78238"/>
                  </a:moveTo>
                  <a:cubicBezTo>
                    <a:pt x="555759" y="81953"/>
                    <a:pt x="537090" y="85382"/>
                    <a:pt x="518040" y="88620"/>
                  </a:cubicBezTo>
                  <a:cubicBezTo>
                    <a:pt x="316776" y="123196"/>
                    <a:pt x="136850" y="125006"/>
                    <a:pt x="31503" y="99193"/>
                  </a:cubicBezTo>
                  <a:cubicBezTo>
                    <a:pt x="28740" y="98241"/>
                    <a:pt x="24835" y="96621"/>
                    <a:pt x="23026" y="94431"/>
                  </a:cubicBezTo>
                  <a:cubicBezTo>
                    <a:pt x="7118" y="75285"/>
                    <a:pt x="73508" y="10992"/>
                    <a:pt x="116275" y="18707"/>
                  </a:cubicBezTo>
                  <a:cubicBezTo>
                    <a:pt x="200667" y="39376"/>
                    <a:pt x="344875" y="37947"/>
                    <a:pt x="506133" y="10230"/>
                  </a:cubicBezTo>
                  <a:cubicBezTo>
                    <a:pt x="521374" y="7658"/>
                    <a:pt x="536328" y="4800"/>
                    <a:pt x="551187" y="1848"/>
                  </a:cubicBezTo>
                  <a:cubicBezTo>
                    <a:pt x="580047" y="-3486"/>
                    <a:pt x="598241" y="3943"/>
                    <a:pt x="606432" y="8801"/>
                  </a:cubicBezTo>
                  <a:cubicBezTo>
                    <a:pt x="635292" y="25946"/>
                    <a:pt x="632244" y="64617"/>
                    <a:pt x="574237" y="78238"/>
                  </a:cubicBezTo>
                  <a:close/>
                  <a:moveTo>
                    <a:pt x="65793" y="153105"/>
                  </a:moveTo>
                  <a:cubicBezTo>
                    <a:pt x="28836" y="150818"/>
                    <a:pt x="-11836" y="191967"/>
                    <a:pt x="3213" y="207968"/>
                  </a:cubicBezTo>
                  <a:cubicBezTo>
                    <a:pt x="21787" y="227590"/>
                    <a:pt x="81223" y="198063"/>
                    <a:pt x="81699" y="169011"/>
                  </a:cubicBezTo>
                  <a:cubicBezTo>
                    <a:pt x="81890" y="160153"/>
                    <a:pt x="75889" y="154248"/>
                    <a:pt x="65793" y="153105"/>
                  </a:cubicBezTo>
                  <a:close/>
                  <a:moveTo>
                    <a:pt x="179331" y="159296"/>
                  </a:moveTo>
                  <a:cubicBezTo>
                    <a:pt x="139707" y="160534"/>
                    <a:pt x="107226" y="196634"/>
                    <a:pt x="122562" y="213207"/>
                  </a:cubicBezTo>
                  <a:cubicBezTo>
                    <a:pt x="139612" y="231686"/>
                    <a:pt x="201905" y="212255"/>
                    <a:pt x="204762" y="180537"/>
                  </a:cubicBezTo>
                  <a:cubicBezTo>
                    <a:pt x="205810" y="168154"/>
                    <a:pt x="195428" y="159486"/>
                    <a:pt x="179331" y="159296"/>
                  </a:cubicBezTo>
                  <a:close/>
                  <a:moveTo>
                    <a:pt x="312014" y="154724"/>
                  </a:moveTo>
                  <a:cubicBezTo>
                    <a:pt x="270104" y="159201"/>
                    <a:pt x="244958" y="193395"/>
                    <a:pt x="263913" y="208635"/>
                  </a:cubicBezTo>
                  <a:cubicBezTo>
                    <a:pt x="286297" y="226638"/>
                    <a:pt x="351257" y="206540"/>
                    <a:pt x="348399" y="175203"/>
                  </a:cubicBezTo>
                  <a:cubicBezTo>
                    <a:pt x="347066" y="161868"/>
                    <a:pt x="331826" y="153295"/>
                    <a:pt x="312014" y="154724"/>
                  </a:cubicBezTo>
                  <a:close/>
                  <a:moveTo>
                    <a:pt x="458699" y="138722"/>
                  </a:moveTo>
                  <a:cubicBezTo>
                    <a:pt x="416503" y="146056"/>
                    <a:pt x="398787" y="177965"/>
                    <a:pt x="420599" y="191871"/>
                  </a:cubicBezTo>
                  <a:cubicBezTo>
                    <a:pt x="450412" y="210826"/>
                    <a:pt x="515182" y="185109"/>
                    <a:pt x="507276" y="157581"/>
                  </a:cubicBezTo>
                  <a:cubicBezTo>
                    <a:pt x="503276" y="143675"/>
                    <a:pt x="481940" y="135388"/>
                    <a:pt x="458699" y="138722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08" name="Freeform: Shape 1207">
              <a:extLst>
                <a:ext uri="{FF2B5EF4-FFF2-40B4-BE49-F238E27FC236}">
                  <a16:creationId xmlns:a16="http://schemas.microsoft.com/office/drawing/2014/main" id="{2DC36A89-0573-4A86-C742-DD95B0EFE60F}"/>
                </a:ext>
              </a:extLst>
            </p:cNvPr>
            <p:cNvSpPr/>
            <p:nvPr/>
          </p:nvSpPr>
          <p:spPr>
            <a:xfrm>
              <a:off x="6340781" y="2606649"/>
              <a:ext cx="624358" cy="220484"/>
            </a:xfrm>
            <a:custGeom>
              <a:avLst/>
              <a:gdLst>
                <a:gd name="connsiteX0" fmla="*/ 574237 w 624358"/>
                <a:gd name="connsiteY0" fmla="*/ 78238 h 220484"/>
                <a:gd name="connsiteX1" fmla="*/ 518040 w 624358"/>
                <a:gd name="connsiteY1" fmla="*/ 88621 h 220484"/>
                <a:gd name="connsiteX2" fmla="*/ 31502 w 624358"/>
                <a:gd name="connsiteY2" fmla="*/ 99193 h 220484"/>
                <a:gd name="connsiteX3" fmla="*/ 23025 w 624358"/>
                <a:gd name="connsiteY3" fmla="*/ 94431 h 220484"/>
                <a:gd name="connsiteX4" fmla="*/ 116371 w 624358"/>
                <a:gd name="connsiteY4" fmla="*/ 18707 h 220484"/>
                <a:gd name="connsiteX5" fmla="*/ 506229 w 624358"/>
                <a:gd name="connsiteY5" fmla="*/ 10230 h 220484"/>
                <a:gd name="connsiteX6" fmla="*/ 551282 w 624358"/>
                <a:gd name="connsiteY6" fmla="*/ 1848 h 220484"/>
                <a:gd name="connsiteX7" fmla="*/ 606622 w 624358"/>
                <a:gd name="connsiteY7" fmla="*/ 8801 h 220484"/>
                <a:gd name="connsiteX8" fmla="*/ 574237 w 624358"/>
                <a:gd name="connsiteY8" fmla="*/ 78238 h 220484"/>
                <a:gd name="connsiteX9" fmla="*/ 65793 w 624358"/>
                <a:gd name="connsiteY9" fmla="*/ 153105 h 220484"/>
                <a:gd name="connsiteX10" fmla="*/ 3213 w 624358"/>
                <a:gd name="connsiteY10" fmla="*/ 207969 h 220484"/>
                <a:gd name="connsiteX11" fmla="*/ 81699 w 624358"/>
                <a:gd name="connsiteY11" fmla="*/ 169012 h 220484"/>
                <a:gd name="connsiteX12" fmla="*/ 65793 w 624358"/>
                <a:gd name="connsiteY12" fmla="*/ 153105 h 220484"/>
                <a:gd name="connsiteX13" fmla="*/ 179331 w 624358"/>
                <a:gd name="connsiteY13" fmla="*/ 159391 h 220484"/>
                <a:gd name="connsiteX14" fmla="*/ 122561 w 624358"/>
                <a:gd name="connsiteY14" fmla="*/ 213303 h 220484"/>
                <a:gd name="connsiteX15" fmla="*/ 204762 w 624358"/>
                <a:gd name="connsiteY15" fmla="*/ 180632 h 220484"/>
                <a:gd name="connsiteX16" fmla="*/ 179331 w 624358"/>
                <a:gd name="connsiteY16" fmla="*/ 159391 h 220484"/>
                <a:gd name="connsiteX17" fmla="*/ 311918 w 624358"/>
                <a:gd name="connsiteY17" fmla="*/ 154724 h 220484"/>
                <a:gd name="connsiteX18" fmla="*/ 263817 w 624358"/>
                <a:gd name="connsiteY18" fmla="*/ 208636 h 220484"/>
                <a:gd name="connsiteX19" fmla="*/ 348304 w 624358"/>
                <a:gd name="connsiteY19" fmla="*/ 175203 h 220484"/>
                <a:gd name="connsiteX20" fmla="*/ 311918 w 624358"/>
                <a:gd name="connsiteY20" fmla="*/ 154724 h 220484"/>
                <a:gd name="connsiteX21" fmla="*/ 458699 w 624358"/>
                <a:gd name="connsiteY21" fmla="*/ 138722 h 220484"/>
                <a:gd name="connsiteX22" fmla="*/ 420599 w 624358"/>
                <a:gd name="connsiteY22" fmla="*/ 191871 h 220484"/>
                <a:gd name="connsiteX23" fmla="*/ 507276 w 624358"/>
                <a:gd name="connsiteY23" fmla="*/ 157581 h 220484"/>
                <a:gd name="connsiteX24" fmla="*/ 458699 w 624358"/>
                <a:gd name="connsiteY24" fmla="*/ 138722 h 220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24358" h="220484">
                  <a:moveTo>
                    <a:pt x="574237" y="78238"/>
                  </a:moveTo>
                  <a:cubicBezTo>
                    <a:pt x="555759" y="81858"/>
                    <a:pt x="537090" y="85382"/>
                    <a:pt x="518040" y="88621"/>
                  </a:cubicBezTo>
                  <a:cubicBezTo>
                    <a:pt x="316776" y="123196"/>
                    <a:pt x="136849" y="125006"/>
                    <a:pt x="31502" y="99193"/>
                  </a:cubicBezTo>
                  <a:cubicBezTo>
                    <a:pt x="28740" y="98241"/>
                    <a:pt x="24930" y="96621"/>
                    <a:pt x="23025" y="94431"/>
                  </a:cubicBezTo>
                  <a:cubicBezTo>
                    <a:pt x="7118" y="75286"/>
                    <a:pt x="73508" y="10992"/>
                    <a:pt x="116371" y="18707"/>
                  </a:cubicBezTo>
                  <a:cubicBezTo>
                    <a:pt x="200762" y="39376"/>
                    <a:pt x="344971" y="37947"/>
                    <a:pt x="506229" y="10230"/>
                  </a:cubicBezTo>
                  <a:cubicBezTo>
                    <a:pt x="521468" y="7658"/>
                    <a:pt x="536423" y="4800"/>
                    <a:pt x="551282" y="1848"/>
                  </a:cubicBezTo>
                  <a:cubicBezTo>
                    <a:pt x="580143" y="-3486"/>
                    <a:pt x="598335" y="3943"/>
                    <a:pt x="606622" y="8801"/>
                  </a:cubicBezTo>
                  <a:cubicBezTo>
                    <a:pt x="635388" y="25946"/>
                    <a:pt x="632244" y="64617"/>
                    <a:pt x="574237" y="78238"/>
                  </a:cubicBezTo>
                  <a:close/>
                  <a:moveTo>
                    <a:pt x="65793" y="153105"/>
                  </a:moveTo>
                  <a:cubicBezTo>
                    <a:pt x="28836" y="150819"/>
                    <a:pt x="-11836" y="191967"/>
                    <a:pt x="3213" y="207969"/>
                  </a:cubicBezTo>
                  <a:cubicBezTo>
                    <a:pt x="21692" y="227590"/>
                    <a:pt x="81223" y="198158"/>
                    <a:pt x="81699" y="169012"/>
                  </a:cubicBezTo>
                  <a:cubicBezTo>
                    <a:pt x="81890" y="160153"/>
                    <a:pt x="75889" y="154248"/>
                    <a:pt x="65793" y="153105"/>
                  </a:cubicBezTo>
                  <a:close/>
                  <a:moveTo>
                    <a:pt x="179331" y="159391"/>
                  </a:moveTo>
                  <a:cubicBezTo>
                    <a:pt x="139706" y="160629"/>
                    <a:pt x="107226" y="196729"/>
                    <a:pt x="122561" y="213303"/>
                  </a:cubicBezTo>
                  <a:cubicBezTo>
                    <a:pt x="139612" y="231781"/>
                    <a:pt x="201905" y="212350"/>
                    <a:pt x="204762" y="180632"/>
                  </a:cubicBezTo>
                  <a:cubicBezTo>
                    <a:pt x="205810" y="168249"/>
                    <a:pt x="195333" y="159487"/>
                    <a:pt x="179331" y="159391"/>
                  </a:cubicBezTo>
                  <a:close/>
                  <a:moveTo>
                    <a:pt x="311918" y="154724"/>
                  </a:moveTo>
                  <a:cubicBezTo>
                    <a:pt x="270009" y="159201"/>
                    <a:pt x="244863" y="193396"/>
                    <a:pt x="263817" y="208636"/>
                  </a:cubicBezTo>
                  <a:cubicBezTo>
                    <a:pt x="286201" y="226638"/>
                    <a:pt x="351161" y="206540"/>
                    <a:pt x="348304" y="175203"/>
                  </a:cubicBezTo>
                  <a:cubicBezTo>
                    <a:pt x="347066" y="161868"/>
                    <a:pt x="331826" y="153295"/>
                    <a:pt x="311918" y="154724"/>
                  </a:cubicBezTo>
                  <a:close/>
                  <a:moveTo>
                    <a:pt x="458699" y="138722"/>
                  </a:moveTo>
                  <a:cubicBezTo>
                    <a:pt x="416503" y="146056"/>
                    <a:pt x="398786" y="177965"/>
                    <a:pt x="420599" y="191871"/>
                  </a:cubicBezTo>
                  <a:cubicBezTo>
                    <a:pt x="450412" y="210826"/>
                    <a:pt x="515182" y="185109"/>
                    <a:pt x="507276" y="157581"/>
                  </a:cubicBezTo>
                  <a:cubicBezTo>
                    <a:pt x="503276" y="143675"/>
                    <a:pt x="481940" y="135388"/>
                    <a:pt x="458699" y="138722"/>
                  </a:cubicBezTo>
                  <a:close/>
                </a:path>
              </a:pathLst>
            </a:custGeom>
            <a:solidFill>
              <a:srgbClr val="BBAA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1209" name="Graphic 1193">
              <a:extLst>
                <a:ext uri="{FF2B5EF4-FFF2-40B4-BE49-F238E27FC236}">
                  <a16:creationId xmlns:a16="http://schemas.microsoft.com/office/drawing/2014/main" id="{C6F7D35C-EF12-C4A7-E8B6-3F45DD6E0B16}"/>
                </a:ext>
              </a:extLst>
            </p:cNvPr>
            <p:cNvGrpSpPr/>
            <p:nvPr/>
          </p:nvGrpSpPr>
          <p:grpSpPr>
            <a:xfrm>
              <a:off x="6342090" y="2606649"/>
              <a:ext cx="622999" cy="196157"/>
              <a:chOff x="6342090" y="2606649"/>
              <a:chExt cx="622999" cy="196157"/>
            </a:xfrm>
            <a:solidFill>
              <a:srgbClr val="91859E"/>
            </a:solidFill>
          </p:grpSpPr>
          <p:sp>
            <p:nvSpPr>
              <p:cNvPr id="1210" name="Freeform: Shape 1209">
                <a:extLst>
                  <a:ext uri="{FF2B5EF4-FFF2-40B4-BE49-F238E27FC236}">
                    <a16:creationId xmlns:a16="http://schemas.microsoft.com/office/drawing/2014/main" id="{C59E44F6-B864-1D3A-652C-A01DC30DA0DC}"/>
                  </a:ext>
                </a:extLst>
              </p:cNvPr>
              <p:cNvSpPr/>
              <p:nvPr/>
            </p:nvSpPr>
            <p:spPr>
              <a:xfrm>
                <a:off x="6342090" y="2759664"/>
                <a:ext cx="80487" cy="39904"/>
              </a:xfrm>
              <a:custGeom>
                <a:avLst/>
                <a:gdLst>
                  <a:gd name="connsiteX0" fmla="*/ 64484 w 80487"/>
                  <a:gd name="connsiteY0" fmla="*/ 90 h 39904"/>
                  <a:gd name="connsiteX1" fmla="*/ 0 w 80487"/>
                  <a:gd name="connsiteY1" fmla="*/ 39904 h 39904"/>
                  <a:gd name="connsiteX2" fmla="*/ 60103 w 80487"/>
                  <a:gd name="connsiteY2" fmla="*/ 8472 h 39904"/>
                  <a:gd name="connsiteX3" fmla="*/ 76105 w 80487"/>
                  <a:gd name="connsiteY3" fmla="*/ 24379 h 39904"/>
                  <a:gd name="connsiteX4" fmla="*/ 74390 w 80487"/>
                  <a:gd name="connsiteY4" fmla="*/ 32284 h 39904"/>
                  <a:gd name="connsiteX5" fmla="*/ 80486 w 80487"/>
                  <a:gd name="connsiteY5" fmla="*/ 15901 h 39904"/>
                  <a:gd name="connsiteX6" fmla="*/ 64484 w 80487"/>
                  <a:gd name="connsiteY6" fmla="*/ 90 h 399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0487" h="39904">
                    <a:moveTo>
                      <a:pt x="64484" y="90"/>
                    </a:moveTo>
                    <a:cubicBezTo>
                      <a:pt x="36481" y="-1625"/>
                      <a:pt x="6382" y="21616"/>
                      <a:pt x="0" y="39904"/>
                    </a:cubicBezTo>
                    <a:cubicBezTo>
                      <a:pt x="10954" y="23616"/>
                      <a:pt x="36290" y="7043"/>
                      <a:pt x="60103" y="8472"/>
                    </a:cubicBezTo>
                    <a:cubicBezTo>
                      <a:pt x="70295" y="9615"/>
                      <a:pt x="76200" y="15520"/>
                      <a:pt x="76105" y="24379"/>
                    </a:cubicBezTo>
                    <a:cubicBezTo>
                      <a:pt x="76105" y="27046"/>
                      <a:pt x="75342" y="29712"/>
                      <a:pt x="74390" y="32284"/>
                    </a:cubicBezTo>
                    <a:cubicBezTo>
                      <a:pt x="78105" y="27046"/>
                      <a:pt x="80391" y="21425"/>
                      <a:pt x="80486" y="15901"/>
                    </a:cubicBezTo>
                    <a:cubicBezTo>
                      <a:pt x="80582" y="7138"/>
                      <a:pt x="74581" y="1233"/>
                      <a:pt x="64484" y="90"/>
                    </a:cubicBezTo>
                    <a:close/>
                  </a:path>
                </a:pathLst>
              </a:custGeom>
              <a:solidFill>
                <a:srgbClr val="91859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11" name="Freeform: Shape 1210">
                <a:extLst>
                  <a:ext uri="{FF2B5EF4-FFF2-40B4-BE49-F238E27FC236}">
                    <a16:creationId xmlns:a16="http://schemas.microsoft.com/office/drawing/2014/main" id="{48FEE05B-9497-5F43-E852-F7FCEA3C7EE7}"/>
                  </a:ext>
                </a:extLst>
              </p:cNvPr>
              <p:cNvSpPr/>
              <p:nvPr/>
            </p:nvSpPr>
            <p:spPr>
              <a:xfrm>
                <a:off x="6363425" y="2606649"/>
                <a:ext cx="601663" cy="78428"/>
              </a:xfrm>
              <a:custGeom>
                <a:avLst/>
                <a:gdLst>
                  <a:gd name="connsiteX0" fmla="*/ 89345 w 601663"/>
                  <a:gd name="connsiteY0" fmla="*/ 27184 h 78428"/>
                  <a:gd name="connsiteX1" fmla="*/ 479203 w 601663"/>
                  <a:gd name="connsiteY1" fmla="*/ 18707 h 78428"/>
                  <a:gd name="connsiteX2" fmla="*/ 524256 w 601663"/>
                  <a:gd name="connsiteY2" fmla="*/ 10325 h 78428"/>
                  <a:gd name="connsiteX3" fmla="*/ 579596 w 601663"/>
                  <a:gd name="connsiteY3" fmla="*/ 17278 h 78428"/>
                  <a:gd name="connsiteX4" fmla="*/ 595979 w 601663"/>
                  <a:gd name="connsiteY4" fmla="*/ 53188 h 78428"/>
                  <a:gd name="connsiteX5" fmla="*/ 583978 w 601663"/>
                  <a:gd name="connsiteY5" fmla="*/ 8801 h 78428"/>
                  <a:gd name="connsiteX6" fmla="*/ 528638 w 601663"/>
                  <a:gd name="connsiteY6" fmla="*/ 1848 h 78428"/>
                  <a:gd name="connsiteX7" fmla="*/ 483584 w 601663"/>
                  <a:gd name="connsiteY7" fmla="*/ 10230 h 78428"/>
                  <a:gd name="connsiteX8" fmla="*/ 93726 w 601663"/>
                  <a:gd name="connsiteY8" fmla="*/ 18707 h 78428"/>
                  <a:gd name="connsiteX9" fmla="*/ 0 w 601663"/>
                  <a:gd name="connsiteY9" fmla="*/ 78429 h 78428"/>
                  <a:gd name="connsiteX10" fmla="*/ 89345 w 601663"/>
                  <a:gd name="connsiteY10" fmla="*/ 27184 h 784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601663" h="78428">
                    <a:moveTo>
                      <a:pt x="89345" y="27184"/>
                    </a:moveTo>
                    <a:cubicBezTo>
                      <a:pt x="173736" y="47854"/>
                      <a:pt x="317945" y="46425"/>
                      <a:pt x="479203" y="18707"/>
                    </a:cubicBezTo>
                    <a:cubicBezTo>
                      <a:pt x="494443" y="16135"/>
                      <a:pt x="509397" y="13278"/>
                      <a:pt x="524256" y="10325"/>
                    </a:cubicBezTo>
                    <a:cubicBezTo>
                      <a:pt x="553117" y="4991"/>
                      <a:pt x="571309" y="12421"/>
                      <a:pt x="579596" y="17278"/>
                    </a:cubicBezTo>
                    <a:cubicBezTo>
                      <a:pt x="593979" y="25755"/>
                      <a:pt x="600361" y="39662"/>
                      <a:pt x="595979" y="53188"/>
                    </a:cubicBezTo>
                    <a:cubicBezTo>
                      <a:pt x="607028" y="37376"/>
                      <a:pt x="601409" y="19088"/>
                      <a:pt x="583978" y="8801"/>
                    </a:cubicBezTo>
                    <a:cubicBezTo>
                      <a:pt x="575691" y="3943"/>
                      <a:pt x="557499" y="-3486"/>
                      <a:pt x="528638" y="1848"/>
                    </a:cubicBezTo>
                    <a:cubicBezTo>
                      <a:pt x="513874" y="4800"/>
                      <a:pt x="498824" y="7563"/>
                      <a:pt x="483584" y="10230"/>
                    </a:cubicBezTo>
                    <a:cubicBezTo>
                      <a:pt x="322326" y="37947"/>
                      <a:pt x="178213" y="39376"/>
                      <a:pt x="93726" y="18707"/>
                    </a:cubicBezTo>
                    <a:cubicBezTo>
                      <a:pt x="59436" y="12516"/>
                      <a:pt x="10192" y="52425"/>
                      <a:pt x="0" y="78429"/>
                    </a:cubicBezTo>
                    <a:cubicBezTo>
                      <a:pt x="15812" y="53092"/>
                      <a:pt x="58579" y="21564"/>
                      <a:pt x="89345" y="27184"/>
                    </a:cubicBezTo>
                    <a:close/>
                  </a:path>
                </a:pathLst>
              </a:custGeom>
              <a:solidFill>
                <a:srgbClr val="91859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12" name="Freeform: Shape 1211">
                <a:extLst>
                  <a:ext uri="{FF2B5EF4-FFF2-40B4-BE49-F238E27FC236}">
                    <a16:creationId xmlns:a16="http://schemas.microsoft.com/office/drawing/2014/main" id="{0FFA4CFB-A04F-6DAB-C597-C151D9C3AE6A}"/>
                  </a:ext>
                </a:extLst>
              </p:cNvPr>
              <p:cNvSpPr/>
              <p:nvPr/>
            </p:nvSpPr>
            <p:spPr>
              <a:xfrm>
                <a:off x="6460866" y="2766040"/>
                <a:ext cx="84749" cy="36766"/>
              </a:xfrm>
              <a:custGeom>
                <a:avLst/>
                <a:gdLst>
                  <a:gd name="connsiteX0" fmla="*/ 59246 w 84749"/>
                  <a:gd name="connsiteY0" fmla="*/ 0 h 36766"/>
                  <a:gd name="connsiteX1" fmla="*/ 0 w 84749"/>
                  <a:gd name="connsiteY1" fmla="*/ 36767 h 36766"/>
                  <a:gd name="connsiteX2" fmla="*/ 54864 w 84749"/>
                  <a:gd name="connsiteY2" fmla="*/ 8382 h 36766"/>
                  <a:gd name="connsiteX3" fmla="*/ 80296 w 84749"/>
                  <a:gd name="connsiteY3" fmla="*/ 29623 h 36766"/>
                  <a:gd name="connsiteX4" fmla="*/ 79153 w 84749"/>
                  <a:gd name="connsiteY4" fmla="*/ 35147 h 36766"/>
                  <a:gd name="connsiteX5" fmla="*/ 84677 w 84749"/>
                  <a:gd name="connsiteY5" fmla="*/ 21146 h 36766"/>
                  <a:gd name="connsiteX6" fmla="*/ 59246 w 84749"/>
                  <a:gd name="connsiteY6" fmla="*/ 0 h 367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4749" h="36766">
                    <a:moveTo>
                      <a:pt x="59246" y="0"/>
                    </a:moveTo>
                    <a:cubicBezTo>
                      <a:pt x="30671" y="953"/>
                      <a:pt x="5811" y="20003"/>
                      <a:pt x="0" y="36767"/>
                    </a:cubicBezTo>
                    <a:cubicBezTo>
                      <a:pt x="9811" y="22574"/>
                      <a:pt x="30956" y="9144"/>
                      <a:pt x="54864" y="8382"/>
                    </a:cubicBezTo>
                    <a:cubicBezTo>
                      <a:pt x="70961" y="8477"/>
                      <a:pt x="81344" y="17240"/>
                      <a:pt x="80296" y="29623"/>
                    </a:cubicBezTo>
                    <a:cubicBezTo>
                      <a:pt x="80106" y="31528"/>
                      <a:pt x="79724" y="33338"/>
                      <a:pt x="79153" y="35147"/>
                    </a:cubicBezTo>
                    <a:cubicBezTo>
                      <a:pt x="82201" y="30861"/>
                      <a:pt x="84297" y="26194"/>
                      <a:pt x="84677" y="21146"/>
                    </a:cubicBezTo>
                    <a:cubicBezTo>
                      <a:pt x="85725" y="8858"/>
                      <a:pt x="75248" y="95"/>
                      <a:pt x="59246" y="0"/>
                    </a:cubicBezTo>
                    <a:close/>
                  </a:path>
                </a:pathLst>
              </a:custGeom>
              <a:solidFill>
                <a:srgbClr val="91859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13" name="Freeform: Shape 1212">
                <a:extLst>
                  <a:ext uri="{FF2B5EF4-FFF2-40B4-BE49-F238E27FC236}">
                    <a16:creationId xmlns:a16="http://schemas.microsoft.com/office/drawing/2014/main" id="{BC43C8BD-C6CA-F778-DFC6-BED99945D614}"/>
                  </a:ext>
                </a:extLst>
              </p:cNvPr>
              <p:cNvSpPr/>
              <p:nvPr/>
            </p:nvSpPr>
            <p:spPr>
              <a:xfrm>
                <a:off x="6753094" y="2744634"/>
                <a:ext cx="95685" cy="37216"/>
              </a:xfrm>
              <a:custGeom>
                <a:avLst/>
                <a:gdLst>
                  <a:gd name="connsiteX0" fmla="*/ 46387 w 95685"/>
                  <a:gd name="connsiteY0" fmla="*/ 736 h 37216"/>
                  <a:gd name="connsiteX1" fmla="*/ 0 w 95685"/>
                  <a:gd name="connsiteY1" fmla="*/ 31978 h 37216"/>
                  <a:gd name="connsiteX2" fmla="*/ 42005 w 95685"/>
                  <a:gd name="connsiteY2" fmla="*/ 9213 h 37216"/>
                  <a:gd name="connsiteX3" fmla="*/ 90582 w 95685"/>
                  <a:gd name="connsiteY3" fmla="*/ 28073 h 37216"/>
                  <a:gd name="connsiteX4" fmla="*/ 90582 w 95685"/>
                  <a:gd name="connsiteY4" fmla="*/ 37217 h 37216"/>
                  <a:gd name="connsiteX5" fmla="*/ 95059 w 95685"/>
                  <a:gd name="connsiteY5" fmla="*/ 19596 h 37216"/>
                  <a:gd name="connsiteX6" fmla="*/ 46387 w 95685"/>
                  <a:gd name="connsiteY6" fmla="*/ 736 h 372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5685" h="37216">
                    <a:moveTo>
                      <a:pt x="46387" y="736"/>
                    </a:moveTo>
                    <a:cubicBezTo>
                      <a:pt x="20669" y="5213"/>
                      <a:pt x="4096" y="18834"/>
                      <a:pt x="0" y="31978"/>
                    </a:cubicBezTo>
                    <a:cubicBezTo>
                      <a:pt x="7334" y="21882"/>
                      <a:pt x="21812" y="12738"/>
                      <a:pt x="42005" y="9213"/>
                    </a:cubicBezTo>
                    <a:cubicBezTo>
                      <a:pt x="65246" y="5880"/>
                      <a:pt x="86582" y="14166"/>
                      <a:pt x="90582" y="28073"/>
                    </a:cubicBezTo>
                    <a:cubicBezTo>
                      <a:pt x="91440" y="31121"/>
                      <a:pt x="91344" y="34264"/>
                      <a:pt x="90582" y="37217"/>
                    </a:cubicBezTo>
                    <a:cubicBezTo>
                      <a:pt x="94869" y="31788"/>
                      <a:pt x="96774" y="25787"/>
                      <a:pt x="95059" y="19596"/>
                    </a:cubicBezTo>
                    <a:cubicBezTo>
                      <a:pt x="90964" y="5689"/>
                      <a:pt x="69628" y="-2598"/>
                      <a:pt x="46387" y="736"/>
                    </a:cubicBezTo>
                    <a:close/>
                  </a:path>
                </a:pathLst>
              </a:custGeom>
              <a:solidFill>
                <a:srgbClr val="91859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14" name="Freeform: Shape 1213">
                <a:extLst>
                  <a:ext uri="{FF2B5EF4-FFF2-40B4-BE49-F238E27FC236}">
                    <a16:creationId xmlns:a16="http://schemas.microsoft.com/office/drawing/2014/main" id="{CC28AF62-0CA8-4229-477F-321D5768B769}"/>
                  </a:ext>
                </a:extLst>
              </p:cNvPr>
              <p:cNvSpPr/>
              <p:nvPr/>
            </p:nvSpPr>
            <p:spPr>
              <a:xfrm>
                <a:off x="6599455" y="2761218"/>
                <a:ext cx="89719" cy="37683"/>
              </a:xfrm>
              <a:custGeom>
                <a:avLst/>
                <a:gdLst>
                  <a:gd name="connsiteX0" fmla="*/ 53244 w 89719"/>
                  <a:gd name="connsiteY0" fmla="*/ 155 h 37683"/>
                  <a:gd name="connsiteX1" fmla="*/ 0 w 89719"/>
                  <a:gd name="connsiteY1" fmla="*/ 34254 h 37683"/>
                  <a:gd name="connsiteX2" fmla="*/ 48863 w 89719"/>
                  <a:gd name="connsiteY2" fmla="*/ 8632 h 37683"/>
                  <a:gd name="connsiteX3" fmla="*/ 85248 w 89719"/>
                  <a:gd name="connsiteY3" fmla="*/ 29111 h 37683"/>
                  <a:gd name="connsiteX4" fmla="*/ 84105 w 89719"/>
                  <a:gd name="connsiteY4" fmla="*/ 37684 h 37683"/>
                  <a:gd name="connsiteX5" fmla="*/ 89630 w 89719"/>
                  <a:gd name="connsiteY5" fmla="*/ 20634 h 37683"/>
                  <a:gd name="connsiteX6" fmla="*/ 53244 w 89719"/>
                  <a:gd name="connsiteY6" fmla="*/ 155 h 376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9719" h="37683">
                    <a:moveTo>
                      <a:pt x="53244" y="155"/>
                    </a:moveTo>
                    <a:cubicBezTo>
                      <a:pt x="25432" y="3108"/>
                      <a:pt x="5048" y="19300"/>
                      <a:pt x="0" y="34254"/>
                    </a:cubicBezTo>
                    <a:cubicBezTo>
                      <a:pt x="8572" y="22158"/>
                      <a:pt x="26194" y="11013"/>
                      <a:pt x="48863" y="8632"/>
                    </a:cubicBezTo>
                    <a:cubicBezTo>
                      <a:pt x="68675" y="7203"/>
                      <a:pt x="84010" y="15776"/>
                      <a:pt x="85248" y="29111"/>
                    </a:cubicBezTo>
                    <a:cubicBezTo>
                      <a:pt x="85534" y="32064"/>
                      <a:pt x="84963" y="34921"/>
                      <a:pt x="84105" y="37684"/>
                    </a:cubicBezTo>
                    <a:cubicBezTo>
                      <a:pt x="88011" y="32540"/>
                      <a:pt x="90201" y="26825"/>
                      <a:pt x="89630" y="20634"/>
                    </a:cubicBezTo>
                    <a:cubicBezTo>
                      <a:pt x="88392" y="7299"/>
                      <a:pt x="73152" y="-1274"/>
                      <a:pt x="53244" y="155"/>
                    </a:cubicBezTo>
                    <a:close/>
                  </a:path>
                </a:pathLst>
              </a:custGeom>
              <a:solidFill>
                <a:srgbClr val="91859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1215" name="Freeform: Shape 1214">
              <a:extLst>
                <a:ext uri="{FF2B5EF4-FFF2-40B4-BE49-F238E27FC236}">
                  <a16:creationId xmlns:a16="http://schemas.microsoft.com/office/drawing/2014/main" id="{13CEB171-F1D9-96CC-0529-414D491B7414}"/>
                </a:ext>
              </a:extLst>
            </p:cNvPr>
            <p:cNvSpPr/>
            <p:nvPr/>
          </p:nvSpPr>
          <p:spPr>
            <a:xfrm>
              <a:off x="6447225" y="2080022"/>
              <a:ext cx="755618" cy="501434"/>
            </a:xfrm>
            <a:custGeom>
              <a:avLst/>
              <a:gdLst>
                <a:gd name="connsiteX0" fmla="*/ 740779 w 755618"/>
                <a:gd name="connsiteY0" fmla="*/ 258726 h 501434"/>
                <a:gd name="connsiteX1" fmla="*/ 729921 w 755618"/>
                <a:gd name="connsiteY1" fmla="*/ 230341 h 501434"/>
                <a:gd name="connsiteX2" fmla="*/ 702108 w 755618"/>
                <a:gd name="connsiteY2" fmla="*/ 177382 h 501434"/>
                <a:gd name="connsiteX3" fmla="*/ 654007 w 755618"/>
                <a:gd name="connsiteY3" fmla="*/ 116232 h 501434"/>
                <a:gd name="connsiteX4" fmla="*/ 633432 w 755618"/>
                <a:gd name="connsiteY4" fmla="*/ 96515 h 501434"/>
                <a:gd name="connsiteX5" fmla="*/ 588760 w 755618"/>
                <a:gd name="connsiteY5" fmla="*/ 62320 h 501434"/>
                <a:gd name="connsiteX6" fmla="*/ 540850 w 755618"/>
                <a:gd name="connsiteY6" fmla="*/ 35650 h 501434"/>
                <a:gd name="connsiteX7" fmla="*/ 494748 w 755618"/>
                <a:gd name="connsiteY7" fmla="*/ 17743 h 501434"/>
                <a:gd name="connsiteX8" fmla="*/ 467126 w 755618"/>
                <a:gd name="connsiteY8" fmla="*/ 10123 h 501434"/>
                <a:gd name="connsiteX9" fmla="*/ 429502 w 755618"/>
                <a:gd name="connsiteY9" fmla="*/ 3265 h 501434"/>
                <a:gd name="connsiteX10" fmla="*/ 388259 w 755618"/>
                <a:gd name="connsiteY10" fmla="*/ 122 h 501434"/>
                <a:gd name="connsiteX11" fmla="*/ 316059 w 755618"/>
                <a:gd name="connsiteY11" fmla="*/ 5551 h 501434"/>
                <a:gd name="connsiteX12" fmla="*/ 245384 w 755618"/>
                <a:gd name="connsiteY12" fmla="*/ 24887 h 501434"/>
                <a:gd name="connsiteX13" fmla="*/ 186806 w 755618"/>
                <a:gd name="connsiteY13" fmla="*/ 53081 h 501434"/>
                <a:gd name="connsiteX14" fmla="*/ 154134 w 755618"/>
                <a:gd name="connsiteY14" fmla="*/ 74798 h 501434"/>
                <a:gd name="connsiteX15" fmla="*/ 117749 w 755618"/>
                <a:gd name="connsiteY15" fmla="*/ 105469 h 501434"/>
                <a:gd name="connsiteX16" fmla="*/ 74887 w 755618"/>
                <a:gd name="connsiteY16" fmla="*/ 153951 h 501434"/>
                <a:gd name="connsiteX17" fmla="*/ 32405 w 755618"/>
                <a:gd name="connsiteY17" fmla="*/ 226912 h 501434"/>
                <a:gd name="connsiteX18" fmla="*/ 15546 w 755618"/>
                <a:gd name="connsiteY18" fmla="*/ 272918 h 501434"/>
                <a:gd name="connsiteX19" fmla="*/ 8307 w 755618"/>
                <a:gd name="connsiteY19" fmla="*/ 301493 h 501434"/>
                <a:gd name="connsiteX20" fmla="*/ 496 w 755618"/>
                <a:gd name="connsiteY20" fmla="*/ 360834 h 501434"/>
                <a:gd name="connsiteX21" fmla="*/ 211 w 755618"/>
                <a:gd name="connsiteY21" fmla="*/ 391314 h 501434"/>
                <a:gd name="connsiteX22" fmla="*/ 5925 w 755618"/>
                <a:gd name="connsiteY22" fmla="*/ 446845 h 501434"/>
                <a:gd name="connsiteX23" fmla="*/ 391879 w 755618"/>
                <a:gd name="connsiteY23" fmla="*/ 482849 h 501434"/>
                <a:gd name="connsiteX24" fmla="*/ 755448 w 755618"/>
                <a:gd name="connsiteY24" fmla="*/ 316257 h 501434"/>
                <a:gd name="connsiteX25" fmla="*/ 755162 w 755618"/>
                <a:gd name="connsiteY25" fmla="*/ 314447 h 501434"/>
                <a:gd name="connsiteX26" fmla="*/ 740779 w 755618"/>
                <a:gd name="connsiteY26" fmla="*/ 258726 h 501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755618" h="501434">
                  <a:moveTo>
                    <a:pt x="740779" y="258726"/>
                  </a:moveTo>
                  <a:cubicBezTo>
                    <a:pt x="738207" y="249963"/>
                    <a:pt x="733255" y="238819"/>
                    <a:pt x="729921" y="230341"/>
                  </a:cubicBezTo>
                  <a:cubicBezTo>
                    <a:pt x="723444" y="213577"/>
                    <a:pt x="712014" y="192432"/>
                    <a:pt x="702108" y="177382"/>
                  </a:cubicBezTo>
                  <a:cubicBezTo>
                    <a:pt x="693535" y="164333"/>
                    <a:pt x="677438" y="140044"/>
                    <a:pt x="654007" y="116232"/>
                  </a:cubicBezTo>
                  <a:cubicBezTo>
                    <a:pt x="648006" y="110136"/>
                    <a:pt x="640005" y="101944"/>
                    <a:pt x="633432" y="96515"/>
                  </a:cubicBezTo>
                  <a:cubicBezTo>
                    <a:pt x="620383" y="85752"/>
                    <a:pt x="602572" y="72036"/>
                    <a:pt x="588760" y="62320"/>
                  </a:cubicBezTo>
                  <a:cubicBezTo>
                    <a:pt x="582474" y="57939"/>
                    <a:pt x="555137" y="41841"/>
                    <a:pt x="540850" y="35650"/>
                  </a:cubicBezTo>
                  <a:cubicBezTo>
                    <a:pt x="527229" y="29840"/>
                    <a:pt x="508751" y="22601"/>
                    <a:pt x="494748" y="17743"/>
                  </a:cubicBezTo>
                  <a:cubicBezTo>
                    <a:pt x="486652" y="14886"/>
                    <a:pt x="475508" y="11933"/>
                    <a:pt x="467126" y="10123"/>
                  </a:cubicBezTo>
                  <a:cubicBezTo>
                    <a:pt x="441409" y="4789"/>
                    <a:pt x="441409" y="4789"/>
                    <a:pt x="429502" y="3265"/>
                  </a:cubicBezTo>
                  <a:cubicBezTo>
                    <a:pt x="418453" y="1836"/>
                    <a:pt x="408452" y="789"/>
                    <a:pt x="388259" y="122"/>
                  </a:cubicBezTo>
                  <a:cubicBezTo>
                    <a:pt x="375591" y="-259"/>
                    <a:pt x="349302" y="-68"/>
                    <a:pt x="316059" y="5551"/>
                  </a:cubicBezTo>
                  <a:cubicBezTo>
                    <a:pt x="282436" y="11171"/>
                    <a:pt x="257386" y="20410"/>
                    <a:pt x="245384" y="24887"/>
                  </a:cubicBezTo>
                  <a:cubicBezTo>
                    <a:pt x="227953" y="31269"/>
                    <a:pt x="201665" y="43937"/>
                    <a:pt x="186806" y="53081"/>
                  </a:cubicBezTo>
                  <a:cubicBezTo>
                    <a:pt x="176804" y="59272"/>
                    <a:pt x="163469" y="67654"/>
                    <a:pt x="154134" y="74798"/>
                  </a:cubicBezTo>
                  <a:cubicBezTo>
                    <a:pt x="142705" y="83466"/>
                    <a:pt x="128322" y="95944"/>
                    <a:pt x="117749" y="105469"/>
                  </a:cubicBezTo>
                  <a:cubicBezTo>
                    <a:pt x="104605" y="117375"/>
                    <a:pt x="83554" y="141759"/>
                    <a:pt x="74887" y="153951"/>
                  </a:cubicBezTo>
                  <a:cubicBezTo>
                    <a:pt x="60027" y="175191"/>
                    <a:pt x="48216" y="191956"/>
                    <a:pt x="32405" y="226912"/>
                  </a:cubicBezTo>
                  <a:cubicBezTo>
                    <a:pt x="26309" y="240343"/>
                    <a:pt x="20023" y="258916"/>
                    <a:pt x="15546" y="272918"/>
                  </a:cubicBezTo>
                  <a:cubicBezTo>
                    <a:pt x="12784" y="281300"/>
                    <a:pt x="10307" y="292920"/>
                    <a:pt x="8307" y="301493"/>
                  </a:cubicBezTo>
                  <a:cubicBezTo>
                    <a:pt x="4211" y="318924"/>
                    <a:pt x="877" y="342927"/>
                    <a:pt x="496" y="360834"/>
                  </a:cubicBezTo>
                  <a:cubicBezTo>
                    <a:pt x="401" y="369978"/>
                    <a:pt x="-361" y="382170"/>
                    <a:pt x="211" y="391314"/>
                  </a:cubicBezTo>
                  <a:cubicBezTo>
                    <a:pt x="1258" y="407982"/>
                    <a:pt x="3544" y="430271"/>
                    <a:pt x="5925" y="446845"/>
                  </a:cubicBezTo>
                  <a:cubicBezTo>
                    <a:pt x="15641" y="501804"/>
                    <a:pt x="187091" y="517996"/>
                    <a:pt x="391879" y="482849"/>
                  </a:cubicBezTo>
                  <a:cubicBezTo>
                    <a:pt x="598952" y="447321"/>
                    <a:pt x="761639" y="372645"/>
                    <a:pt x="755448" y="316257"/>
                  </a:cubicBezTo>
                  <a:cubicBezTo>
                    <a:pt x="755352" y="315685"/>
                    <a:pt x="755258" y="315019"/>
                    <a:pt x="755162" y="314447"/>
                  </a:cubicBezTo>
                  <a:cubicBezTo>
                    <a:pt x="751352" y="297493"/>
                    <a:pt x="745637" y="275204"/>
                    <a:pt x="740779" y="258726"/>
                  </a:cubicBezTo>
                  <a:close/>
                </a:path>
              </a:pathLst>
            </a:custGeom>
            <a:noFill/>
            <a:ln w="714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16" name="Freeform: Shape 1215">
              <a:extLst>
                <a:ext uri="{FF2B5EF4-FFF2-40B4-BE49-F238E27FC236}">
                  <a16:creationId xmlns:a16="http://schemas.microsoft.com/office/drawing/2014/main" id="{32E2306A-68D3-1522-CC90-9EF679D2F7D7}"/>
                </a:ext>
              </a:extLst>
            </p:cNvPr>
            <p:cNvSpPr/>
            <p:nvPr/>
          </p:nvSpPr>
          <p:spPr>
            <a:xfrm>
              <a:off x="6482389" y="2202472"/>
              <a:ext cx="163902" cy="274293"/>
            </a:xfrm>
            <a:custGeom>
              <a:avLst/>
              <a:gdLst>
                <a:gd name="connsiteX0" fmla="*/ 128973 w 163902"/>
                <a:gd name="connsiteY0" fmla="*/ 75126 h 274293"/>
                <a:gd name="connsiteX1" fmla="*/ 98683 w 163902"/>
                <a:gd name="connsiteY1" fmla="*/ 65887 h 274293"/>
                <a:gd name="connsiteX2" fmla="*/ 97826 w 163902"/>
                <a:gd name="connsiteY2" fmla="*/ 16642 h 274293"/>
                <a:gd name="connsiteX3" fmla="*/ 105636 w 163902"/>
                <a:gd name="connsiteY3" fmla="*/ 9022 h 274293"/>
                <a:gd name="connsiteX4" fmla="*/ 154881 w 163902"/>
                <a:gd name="connsiteY4" fmla="*/ 11499 h 274293"/>
                <a:gd name="connsiteX5" fmla="*/ 152404 w 163902"/>
                <a:gd name="connsiteY5" fmla="*/ 60743 h 274293"/>
                <a:gd name="connsiteX6" fmla="*/ 148023 w 163902"/>
                <a:gd name="connsiteY6" fmla="*/ 65125 h 274293"/>
                <a:gd name="connsiteX7" fmla="*/ 128973 w 163902"/>
                <a:gd name="connsiteY7" fmla="*/ 75126 h 274293"/>
                <a:gd name="connsiteX8" fmla="*/ 69727 w 163902"/>
                <a:gd name="connsiteY8" fmla="*/ 240099 h 274293"/>
                <a:gd name="connsiteX9" fmla="*/ 74776 w 163902"/>
                <a:gd name="connsiteY9" fmla="*/ 202951 h 274293"/>
                <a:gd name="connsiteX10" fmla="*/ 76109 w 163902"/>
                <a:gd name="connsiteY10" fmla="*/ 197332 h 274293"/>
                <a:gd name="connsiteX11" fmla="*/ 79728 w 163902"/>
                <a:gd name="connsiteY11" fmla="*/ 182568 h 274293"/>
                <a:gd name="connsiteX12" fmla="*/ 92397 w 163902"/>
                <a:gd name="connsiteY12" fmla="*/ 147421 h 274293"/>
                <a:gd name="connsiteX13" fmla="*/ 74966 w 163902"/>
                <a:gd name="connsiteY13" fmla="*/ 101320 h 274293"/>
                <a:gd name="connsiteX14" fmla="*/ 28865 w 163902"/>
                <a:gd name="connsiteY14" fmla="*/ 118750 h 274293"/>
                <a:gd name="connsiteX15" fmla="*/ 13339 w 163902"/>
                <a:gd name="connsiteY15" fmla="*/ 161137 h 274293"/>
                <a:gd name="connsiteX16" fmla="*/ 8101 w 163902"/>
                <a:gd name="connsiteY16" fmla="*/ 181806 h 274293"/>
                <a:gd name="connsiteX17" fmla="*/ 6862 w 163902"/>
                <a:gd name="connsiteY17" fmla="*/ 186949 h 274293"/>
                <a:gd name="connsiteX18" fmla="*/ 4 w 163902"/>
                <a:gd name="connsiteY18" fmla="*/ 238861 h 274293"/>
                <a:gd name="connsiteX19" fmla="*/ 34294 w 163902"/>
                <a:gd name="connsiteY19" fmla="*/ 274294 h 274293"/>
                <a:gd name="connsiteX20" fmla="*/ 40961 w 163902"/>
                <a:gd name="connsiteY20" fmla="*/ 273722 h 274293"/>
                <a:gd name="connsiteX21" fmla="*/ 69727 w 163902"/>
                <a:gd name="connsiteY21" fmla="*/ 240099 h 274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63902" h="274293">
                  <a:moveTo>
                    <a:pt x="128973" y="75126"/>
                  </a:moveTo>
                  <a:cubicBezTo>
                    <a:pt x="118400" y="77031"/>
                    <a:pt x="107065" y="73983"/>
                    <a:pt x="98683" y="65887"/>
                  </a:cubicBezTo>
                  <a:cubicBezTo>
                    <a:pt x="84872" y="52552"/>
                    <a:pt x="84491" y="30454"/>
                    <a:pt x="97826" y="16642"/>
                  </a:cubicBezTo>
                  <a:cubicBezTo>
                    <a:pt x="100683" y="13690"/>
                    <a:pt x="103351" y="11023"/>
                    <a:pt x="105636" y="9022"/>
                  </a:cubicBezTo>
                  <a:cubicBezTo>
                    <a:pt x="119924" y="-3932"/>
                    <a:pt x="141927" y="-2789"/>
                    <a:pt x="154881" y="11499"/>
                  </a:cubicBezTo>
                  <a:cubicBezTo>
                    <a:pt x="167834" y="25786"/>
                    <a:pt x="166691" y="47789"/>
                    <a:pt x="152404" y="60743"/>
                  </a:cubicBezTo>
                  <a:cubicBezTo>
                    <a:pt x="151166" y="61886"/>
                    <a:pt x="149642" y="63410"/>
                    <a:pt x="148023" y="65125"/>
                  </a:cubicBezTo>
                  <a:cubicBezTo>
                    <a:pt x="142593" y="70459"/>
                    <a:pt x="135926" y="73888"/>
                    <a:pt x="128973" y="75126"/>
                  </a:cubicBezTo>
                  <a:close/>
                  <a:moveTo>
                    <a:pt x="69727" y="240099"/>
                  </a:moveTo>
                  <a:cubicBezTo>
                    <a:pt x="69918" y="230479"/>
                    <a:pt x="72108" y="214191"/>
                    <a:pt x="74776" y="202951"/>
                  </a:cubicBezTo>
                  <a:lnTo>
                    <a:pt x="76109" y="197332"/>
                  </a:lnTo>
                  <a:cubicBezTo>
                    <a:pt x="77252" y="192474"/>
                    <a:pt x="78681" y="185902"/>
                    <a:pt x="79728" y="182568"/>
                  </a:cubicBezTo>
                  <a:cubicBezTo>
                    <a:pt x="86300" y="162089"/>
                    <a:pt x="90301" y="152183"/>
                    <a:pt x="92397" y="147421"/>
                  </a:cubicBezTo>
                  <a:cubicBezTo>
                    <a:pt x="100302" y="129895"/>
                    <a:pt x="92492" y="109225"/>
                    <a:pt x="74966" y="101320"/>
                  </a:cubicBezTo>
                  <a:cubicBezTo>
                    <a:pt x="57440" y="93414"/>
                    <a:pt x="36770" y="101224"/>
                    <a:pt x="28865" y="118750"/>
                  </a:cubicBezTo>
                  <a:cubicBezTo>
                    <a:pt x="24674" y="128085"/>
                    <a:pt x="19530" y="141991"/>
                    <a:pt x="13339" y="161137"/>
                  </a:cubicBezTo>
                  <a:cubicBezTo>
                    <a:pt x="11720" y="166090"/>
                    <a:pt x="10100" y="173043"/>
                    <a:pt x="8101" y="181806"/>
                  </a:cubicBezTo>
                  <a:lnTo>
                    <a:pt x="6862" y="186949"/>
                  </a:lnTo>
                  <a:cubicBezTo>
                    <a:pt x="3052" y="202951"/>
                    <a:pt x="290" y="224287"/>
                    <a:pt x="4" y="238861"/>
                  </a:cubicBezTo>
                  <a:cubicBezTo>
                    <a:pt x="-282" y="258101"/>
                    <a:pt x="15054" y="273913"/>
                    <a:pt x="34294" y="274294"/>
                  </a:cubicBezTo>
                  <a:cubicBezTo>
                    <a:pt x="36580" y="274294"/>
                    <a:pt x="38771" y="274103"/>
                    <a:pt x="40961" y="273722"/>
                  </a:cubicBezTo>
                  <a:cubicBezTo>
                    <a:pt x="57059" y="271055"/>
                    <a:pt x="69442" y="257053"/>
                    <a:pt x="69727" y="240099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pic>
        <p:nvPicPr>
          <p:cNvPr id="1237" name="Graphic 1236">
            <a:extLst>
              <a:ext uri="{FF2B5EF4-FFF2-40B4-BE49-F238E27FC236}">
                <a16:creationId xmlns:a16="http://schemas.microsoft.com/office/drawing/2014/main" id="{DA5CC582-4855-237F-4ACA-CE735432EF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698443" y="2863022"/>
            <a:ext cx="2308822" cy="2308822"/>
          </a:xfrm>
          <a:prstGeom prst="rect">
            <a:avLst/>
          </a:prstGeom>
        </p:spPr>
      </p:pic>
      <p:pic>
        <p:nvPicPr>
          <p:cNvPr id="1245" name="Graphic 1244">
            <a:extLst>
              <a:ext uri="{FF2B5EF4-FFF2-40B4-BE49-F238E27FC236}">
                <a16:creationId xmlns:a16="http://schemas.microsoft.com/office/drawing/2014/main" id="{0A17F32D-1927-B2B0-FD88-6628D98A10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93978" y="1617059"/>
            <a:ext cx="5604045" cy="1151516"/>
          </a:xfrm>
          <a:prstGeom prst="rect">
            <a:avLst/>
          </a:prstGeom>
        </p:spPr>
      </p:pic>
      <p:pic>
        <p:nvPicPr>
          <p:cNvPr id="1247" name="Graphic 1246">
            <a:extLst>
              <a:ext uri="{FF2B5EF4-FFF2-40B4-BE49-F238E27FC236}">
                <a16:creationId xmlns:a16="http://schemas.microsoft.com/office/drawing/2014/main" id="{4A452E06-5BA1-6B63-58D2-F8E4216041A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324207" y="2877044"/>
            <a:ext cx="3543586" cy="1052697"/>
          </a:xfrm>
          <a:prstGeom prst="rect">
            <a:avLst/>
          </a:prstGeom>
        </p:spPr>
      </p:pic>
      <p:pic>
        <p:nvPicPr>
          <p:cNvPr id="1256" name="Graphic 1255">
            <a:extLst>
              <a:ext uri="{FF2B5EF4-FFF2-40B4-BE49-F238E27FC236}">
                <a16:creationId xmlns:a16="http://schemas.microsoft.com/office/drawing/2014/main" id="{19EED10F-5D7D-4BDC-CAEF-2379BF1EBB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17549" y="257435"/>
            <a:ext cx="2308822" cy="2308822"/>
          </a:xfrm>
          <a:prstGeom prst="rect">
            <a:avLst/>
          </a:prstGeom>
        </p:spPr>
      </p:pic>
      <p:sp>
        <p:nvSpPr>
          <p:cNvPr id="1293" name="Freeform: Shape 1292">
            <a:extLst>
              <a:ext uri="{FF2B5EF4-FFF2-40B4-BE49-F238E27FC236}">
                <a16:creationId xmlns:a16="http://schemas.microsoft.com/office/drawing/2014/main" id="{E7634F3B-A61E-D3DB-95F5-89F8C919FE5D}"/>
              </a:ext>
            </a:extLst>
          </p:cNvPr>
          <p:cNvSpPr/>
          <p:nvPr/>
        </p:nvSpPr>
        <p:spPr>
          <a:xfrm>
            <a:off x="8379348" y="744786"/>
            <a:ext cx="145534" cy="147598"/>
          </a:xfrm>
          <a:custGeom>
            <a:avLst/>
            <a:gdLst>
              <a:gd name="connsiteX0" fmla="*/ 131308 w 145534"/>
              <a:gd name="connsiteY0" fmla="*/ 30391 h 147598"/>
              <a:gd name="connsiteX1" fmla="*/ 143500 w 145534"/>
              <a:gd name="connsiteY1" fmla="*/ 51537 h 147598"/>
              <a:gd name="connsiteX2" fmla="*/ 138546 w 145534"/>
              <a:gd name="connsiteY2" fmla="*/ 61634 h 147598"/>
              <a:gd name="connsiteX3" fmla="*/ 128927 w 145534"/>
              <a:gd name="connsiteY3" fmla="*/ 81350 h 147598"/>
              <a:gd name="connsiteX4" fmla="*/ 136927 w 145534"/>
              <a:gd name="connsiteY4" fmla="*/ 113545 h 147598"/>
              <a:gd name="connsiteX5" fmla="*/ 120545 w 145534"/>
              <a:gd name="connsiteY5" fmla="*/ 131738 h 147598"/>
              <a:gd name="connsiteX6" fmla="*/ 87779 w 145534"/>
              <a:gd name="connsiteY6" fmla="*/ 127070 h 147598"/>
              <a:gd name="connsiteX7" fmla="*/ 59680 w 145534"/>
              <a:gd name="connsiteY7" fmla="*/ 144692 h 147598"/>
              <a:gd name="connsiteX8" fmla="*/ 37391 w 145534"/>
              <a:gd name="connsiteY8" fmla="*/ 134690 h 147598"/>
              <a:gd name="connsiteX9" fmla="*/ 31676 w 145534"/>
              <a:gd name="connsiteY9" fmla="*/ 102020 h 147598"/>
              <a:gd name="connsiteX10" fmla="*/ 6245 w 145534"/>
              <a:gd name="connsiteY10" fmla="*/ 80684 h 147598"/>
              <a:gd name="connsiteX11" fmla="*/ 8816 w 145534"/>
              <a:gd name="connsiteY11" fmla="*/ 56395 h 147598"/>
              <a:gd name="connsiteX12" fmla="*/ 38153 w 145534"/>
              <a:gd name="connsiteY12" fmla="*/ 40869 h 147598"/>
              <a:gd name="connsiteX13" fmla="*/ 50535 w 145534"/>
              <a:gd name="connsiteY13" fmla="*/ 10103 h 147598"/>
              <a:gd name="connsiteX14" fmla="*/ 74443 w 145534"/>
              <a:gd name="connsiteY14" fmla="*/ 5055 h 147598"/>
              <a:gd name="connsiteX15" fmla="*/ 98256 w 145534"/>
              <a:gd name="connsiteY15" fmla="*/ 28106 h 147598"/>
              <a:gd name="connsiteX16" fmla="*/ 131308 w 145534"/>
              <a:gd name="connsiteY16" fmla="*/ 30391 h 147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45534" h="147598">
                <a:moveTo>
                  <a:pt x="131308" y="30391"/>
                </a:moveTo>
                <a:cubicBezTo>
                  <a:pt x="143309" y="31249"/>
                  <a:pt x="148833" y="40774"/>
                  <a:pt x="143500" y="51537"/>
                </a:cubicBezTo>
                <a:lnTo>
                  <a:pt x="138546" y="61634"/>
                </a:lnTo>
                <a:cubicBezTo>
                  <a:pt x="138546" y="61634"/>
                  <a:pt x="128927" y="81350"/>
                  <a:pt x="128927" y="81350"/>
                </a:cubicBezTo>
                <a:lnTo>
                  <a:pt x="136927" y="113545"/>
                </a:lnTo>
                <a:cubicBezTo>
                  <a:pt x="139880" y="125261"/>
                  <a:pt x="132451" y="133357"/>
                  <a:pt x="120545" y="131738"/>
                </a:cubicBezTo>
                <a:lnTo>
                  <a:pt x="87779" y="127070"/>
                </a:lnTo>
                <a:lnTo>
                  <a:pt x="59680" y="144692"/>
                </a:lnTo>
                <a:cubicBezTo>
                  <a:pt x="49488" y="151073"/>
                  <a:pt x="39391" y="146597"/>
                  <a:pt x="37391" y="134690"/>
                </a:cubicBezTo>
                <a:lnTo>
                  <a:pt x="31676" y="102020"/>
                </a:lnTo>
                <a:lnTo>
                  <a:pt x="6245" y="80684"/>
                </a:lnTo>
                <a:cubicBezTo>
                  <a:pt x="-2995" y="72968"/>
                  <a:pt x="-1852" y="62014"/>
                  <a:pt x="8816" y="56395"/>
                </a:cubicBezTo>
                <a:lnTo>
                  <a:pt x="38153" y="40869"/>
                </a:lnTo>
                <a:lnTo>
                  <a:pt x="50535" y="10103"/>
                </a:lnTo>
                <a:cubicBezTo>
                  <a:pt x="55012" y="-1041"/>
                  <a:pt x="65871" y="-3327"/>
                  <a:pt x="74443" y="5055"/>
                </a:cubicBezTo>
                <a:lnTo>
                  <a:pt x="98256" y="28106"/>
                </a:lnTo>
                <a:lnTo>
                  <a:pt x="131308" y="30391"/>
                </a:lnTo>
                <a:close/>
              </a:path>
            </a:pathLst>
          </a:custGeom>
          <a:gradFill>
            <a:gsLst>
              <a:gs pos="0">
                <a:srgbClr val="FFF02B"/>
              </a:gs>
              <a:gs pos="50000">
                <a:srgbClr val="F8AE15"/>
              </a:gs>
              <a:gs pos="100000">
                <a:srgbClr val="F16D00"/>
              </a:gs>
            </a:gsLst>
            <a:lin ang="14505853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94" name="Freeform: Shape 1293">
            <a:extLst>
              <a:ext uri="{FF2B5EF4-FFF2-40B4-BE49-F238E27FC236}">
                <a16:creationId xmlns:a16="http://schemas.microsoft.com/office/drawing/2014/main" id="{FD1B2BF2-772C-33EC-15A5-3C0CB0842558}"/>
              </a:ext>
            </a:extLst>
          </p:cNvPr>
          <p:cNvSpPr/>
          <p:nvPr/>
        </p:nvSpPr>
        <p:spPr>
          <a:xfrm>
            <a:off x="4075186" y="1018413"/>
            <a:ext cx="213583" cy="222250"/>
          </a:xfrm>
          <a:custGeom>
            <a:avLst/>
            <a:gdLst>
              <a:gd name="connsiteX0" fmla="*/ 111797 w 213583"/>
              <a:gd name="connsiteY0" fmla="*/ 6021 h 222250"/>
              <a:gd name="connsiteX1" fmla="*/ 146753 w 213583"/>
              <a:gd name="connsiteY1" fmla="*/ 17070 h 222250"/>
              <a:gd name="connsiteX2" fmla="*/ 151516 w 213583"/>
              <a:gd name="connsiteY2" fmla="*/ 33263 h 222250"/>
              <a:gd name="connsiteX3" fmla="*/ 160755 w 213583"/>
              <a:gd name="connsiteY3" fmla="*/ 64790 h 222250"/>
              <a:gd name="connsiteX4" fmla="*/ 202189 w 213583"/>
              <a:gd name="connsiteY4" fmla="*/ 92222 h 222250"/>
              <a:gd name="connsiteX5" fmla="*/ 202474 w 213583"/>
              <a:gd name="connsiteY5" fmla="*/ 128894 h 222250"/>
              <a:gd name="connsiteX6" fmla="*/ 161517 w 213583"/>
              <a:gd name="connsiteY6" fmla="*/ 156992 h 222250"/>
              <a:gd name="connsiteX7" fmla="*/ 148277 w 213583"/>
              <a:gd name="connsiteY7" fmla="*/ 204903 h 222250"/>
              <a:gd name="connsiteX8" fmla="*/ 113511 w 213583"/>
              <a:gd name="connsiteY8" fmla="*/ 216524 h 222250"/>
              <a:gd name="connsiteX9" fmla="*/ 74173 w 213583"/>
              <a:gd name="connsiteY9" fmla="*/ 186234 h 222250"/>
              <a:gd name="connsiteX10" fmla="*/ 24547 w 213583"/>
              <a:gd name="connsiteY10" fmla="*/ 188425 h 222250"/>
              <a:gd name="connsiteX11" fmla="*/ 2735 w 213583"/>
              <a:gd name="connsiteY11" fmla="*/ 158897 h 222250"/>
              <a:gd name="connsiteX12" fmla="*/ 19404 w 213583"/>
              <a:gd name="connsiteY12" fmla="*/ 112130 h 222250"/>
              <a:gd name="connsiteX13" fmla="*/ 1973 w 213583"/>
              <a:gd name="connsiteY13" fmla="*/ 65648 h 222250"/>
              <a:gd name="connsiteX14" fmla="*/ 23309 w 213583"/>
              <a:gd name="connsiteY14" fmla="*/ 35739 h 222250"/>
              <a:gd name="connsiteX15" fmla="*/ 73030 w 213583"/>
              <a:gd name="connsiteY15" fmla="*/ 37073 h 222250"/>
              <a:gd name="connsiteX16" fmla="*/ 111797 w 213583"/>
              <a:gd name="connsiteY16" fmla="*/ 6021 h 222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3583" h="222250">
                <a:moveTo>
                  <a:pt x="111797" y="6021"/>
                </a:moveTo>
                <a:cubicBezTo>
                  <a:pt x="125893" y="-5218"/>
                  <a:pt x="141610" y="-265"/>
                  <a:pt x="146753" y="17070"/>
                </a:cubicBezTo>
                <a:lnTo>
                  <a:pt x="151516" y="33263"/>
                </a:lnTo>
                <a:cubicBezTo>
                  <a:pt x="151516" y="33263"/>
                  <a:pt x="160755" y="64790"/>
                  <a:pt x="160755" y="64790"/>
                </a:cubicBezTo>
                <a:lnTo>
                  <a:pt x="202189" y="92222"/>
                </a:lnTo>
                <a:cubicBezTo>
                  <a:pt x="217238" y="102128"/>
                  <a:pt x="217429" y="118702"/>
                  <a:pt x="202474" y="128894"/>
                </a:cubicBezTo>
                <a:lnTo>
                  <a:pt x="161517" y="156992"/>
                </a:lnTo>
                <a:lnTo>
                  <a:pt x="148277" y="204903"/>
                </a:lnTo>
                <a:cubicBezTo>
                  <a:pt x="143419" y="222239"/>
                  <a:pt x="127798" y="227477"/>
                  <a:pt x="113511" y="216524"/>
                </a:cubicBezTo>
                <a:lnTo>
                  <a:pt x="74173" y="186234"/>
                </a:lnTo>
                <a:lnTo>
                  <a:pt x="24547" y="188425"/>
                </a:lnTo>
                <a:cubicBezTo>
                  <a:pt x="6545" y="189187"/>
                  <a:pt x="-3266" y="175947"/>
                  <a:pt x="2735" y="158897"/>
                </a:cubicBezTo>
                <a:lnTo>
                  <a:pt x="19404" y="112130"/>
                </a:lnTo>
                <a:lnTo>
                  <a:pt x="1973" y="65648"/>
                </a:lnTo>
                <a:cubicBezTo>
                  <a:pt x="-4409" y="48693"/>
                  <a:pt x="5212" y="35263"/>
                  <a:pt x="23309" y="35739"/>
                </a:cubicBezTo>
                <a:lnTo>
                  <a:pt x="73030" y="37073"/>
                </a:lnTo>
                <a:lnTo>
                  <a:pt x="111797" y="6021"/>
                </a:lnTo>
                <a:close/>
              </a:path>
            </a:pathLst>
          </a:custGeom>
          <a:gradFill>
            <a:gsLst>
              <a:gs pos="0">
                <a:srgbClr val="FFF02B"/>
              </a:gs>
              <a:gs pos="50000">
                <a:srgbClr val="F8AE15"/>
              </a:gs>
              <a:gs pos="100000">
                <a:srgbClr val="F16D00"/>
              </a:gs>
            </a:gsLst>
            <a:lin ang="11955264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95" name="Freeform: Shape 1294">
            <a:extLst>
              <a:ext uri="{FF2B5EF4-FFF2-40B4-BE49-F238E27FC236}">
                <a16:creationId xmlns:a16="http://schemas.microsoft.com/office/drawing/2014/main" id="{FC8ED590-80AC-464E-673E-5914184D6923}"/>
              </a:ext>
            </a:extLst>
          </p:cNvPr>
          <p:cNvSpPr/>
          <p:nvPr/>
        </p:nvSpPr>
        <p:spPr>
          <a:xfrm>
            <a:off x="7006796" y="4762717"/>
            <a:ext cx="145535" cy="147598"/>
          </a:xfrm>
          <a:custGeom>
            <a:avLst/>
            <a:gdLst>
              <a:gd name="connsiteX0" fmla="*/ 131307 w 145535"/>
              <a:gd name="connsiteY0" fmla="*/ 30391 h 147598"/>
              <a:gd name="connsiteX1" fmla="*/ 143500 w 145535"/>
              <a:gd name="connsiteY1" fmla="*/ 51537 h 147598"/>
              <a:gd name="connsiteX2" fmla="*/ 138546 w 145535"/>
              <a:gd name="connsiteY2" fmla="*/ 61633 h 147598"/>
              <a:gd name="connsiteX3" fmla="*/ 128926 w 145535"/>
              <a:gd name="connsiteY3" fmla="*/ 81350 h 147598"/>
              <a:gd name="connsiteX4" fmla="*/ 136927 w 145535"/>
              <a:gd name="connsiteY4" fmla="*/ 113545 h 147598"/>
              <a:gd name="connsiteX5" fmla="*/ 120544 w 145535"/>
              <a:gd name="connsiteY5" fmla="*/ 131738 h 147598"/>
              <a:gd name="connsiteX6" fmla="*/ 87778 w 145535"/>
              <a:gd name="connsiteY6" fmla="*/ 127070 h 147598"/>
              <a:gd name="connsiteX7" fmla="*/ 59679 w 145535"/>
              <a:gd name="connsiteY7" fmla="*/ 144691 h 147598"/>
              <a:gd name="connsiteX8" fmla="*/ 37391 w 145535"/>
              <a:gd name="connsiteY8" fmla="*/ 134690 h 147598"/>
              <a:gd name="connsiteX9" fmla="*/ 31676 w 145535"/>
              <a:gd name="connsiteY9" fmla="*/ 102020 h 147598"/>
              <a:gd name="connsiteX10" fmla="*/ 6244 w 145535"/>
              <a:gd name="connsiteY10" fmla="*/ 80683 h 147598"/>
              <a:gd name="connsiteX11" fmla="*/ 8816 w 145535"/>
              <a:gd name="connsiteY11" fmla="*/ 56395 h 147598"/>
              <a:gd name="connsiteX12" fmla="*/ 38153 w 145535"/>
              <a:gd name="connsiteY12" fmla="*/ 40869 h 147598"/>
              <a:gd name="connsiteX13" fmla="*/ 50536 w 145535"/>
              <a:gd name="connsiteY13" fmla="*/ 10103 h 147598"/>
              <a:gd name="connsiteX14" fmla="*/ 74443 w 145535"/>
              <a:gd name="connsiteY14" fmla="*/ 5055 h 147598"/>
              <a:gd name="connsiteX15" fmla="*/ 98256 w 145535"/>
              <a:gd name="connsiteY15" fmla="*/ 28105 h 147598"/>
              <a:gd name="connsiteX16" fmla="*/ 131307 w 145535"/>
              <a:gd name="connsiteY16" fmla="*/ 30391 h 147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45535" h="147598">
                <a:moveTo>
                  <a:pt x="131307" y="30391"/>
                </a:moveTo>
                <a:cubicBezTo>
                  <a:pt x="143309" y="31249"/>
                  <a:pt x="148834" y="40774"/>
                  <a:pt x="143500" y="51537"/>
                </a:cubicBezTo>
                <a:lnTo>
                  <a:pt x="138546" y="61633"/>
                </a:lnTo>
                <a:cubicBezTo>
                  <a:pt x="138546" y="61633"/>
                  <a:pt x="128926" y="81350"/>
                  <a:pt x="128926" y="81350"/>
                </a:cubicBezTo>
                <a:lnTo>
                  <a:pt x="136927" y="113545"/>
                </a:lnTo>
                <a:cubicBezTo>
                  <a:pt x="139880" y="125261"/>
                  <a:pt x="132450" y="133357"/>
                  <a:pt x="120544" y="131738"/>
                </a:cubicBezTo>
                <a:lnTo>
                  <a:pt x="87778" y="127070"/>
                </a:lnTo>
                <a:lnTo>
                  <a:pt x="59679" y="144691"/>
                </a:lnTo>
                <a:cubicBezTo>
                  <a:pt x="49488" y="151073"/>
                  <a:pt x="39391" y="146597"/>
                  <a:pt x="37391" y="134690"/>
                </a:cubicBezTo>
                <a:lnTo>
                  <a:pt x="31676" y="102020"/>
                </a:lnTo>
                <a:lnTo>
                  <a:pt x="6244" y="80683"/>
                </a:lnTo>
                <a:cubicBezTo>
                  <a:pt x="-2995" y="72968"/>
                  <a:pt x="-1852" y="62014"/>
                  <a:pt x="8816" y="56395"/>
                </a:cubicBezTo>
                <a:lnTo>
                  <a:pt x="38153" y="40869"/>
                </a:lnTo>
                <a:lnTo>
                  <a:pt x="50536" y="10103"/>
                </a:lnTo>
                <a:cubicBezTo>
                  <a:pt x="55012" y="-1041"/>
                  <a:pt x="65871" y="-3327"/>
                  <a:pt x="74443" y="5055"/>
                </a:cubicBezTo>
                <a:lnTo>
                  <a:pt x="98256" y="28105"/>
                </a:lnTo>
                <a:lnTo>
                  <a:pt x="131307" y="30391"/>
                </a:lnTo>
                <a:close/>
              </a:path>
            </a:pathLst>
          </a:custGeom>
          <a:gradFill>
            <a:gsLst>
              <a:gs pos="0">
                <a:srgbClr val="FFF02B"/>
              </a:gs>
              <a:gs pos="50000">
                <a:srgbClr val="F8AE15"/>
              </a:gs>
              <a:gs pos="100000">
                <a:srgbClr val="F16D00"/>
              </a:gs>
            </a:gsLst>
            <a:lin ang="14505853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96" name="Freeform: Shape 1295">
            <a:extLst>
              <a:ext uri="{FF2B5EF4-FFF2-40B4-BE49-F238E27FC236}">
                <a16:creationId xmlns:a16="http://schemas.microsoft.com/office/drawing/2014/main" id="{53E5798D-1823-5639-8E60-A60F14E1EFC8}"/>
              </a:ext>
            </a:extLst>
          </p:cNvPr>
          <p:cNvSpPr/>
          <p:nvPr/>
        </p:nvSpPr>
        <p:spPr>
          <a:xfrm>
            <a:off x="2499634" y="4707042"/>
            <a:ext cx="255379" cy="258781"/>
          </a:xfrm>
          <a:custGeom>
            <a:avLst/>
            <a:gdLst>
              <a:gd name="connsiteX0" fmla="*/ 230394 w 255379"/>
              <a:gd name="connsiteY0" fmla="*/ 53491 h 258781"/>
              <a:gd name="connsiteX1" fmla="*/ 251826 w 255379"/>
              <a:gd name="connsiteY1" fmla="*/ 90638 h 258781"/>
              <a:gd name="connsiteX2" fmla="*/ 243158 w 255379"/>
              <a:gd name="connsiteY2" fmla="*/ 108355 h 258781"/>
              <a:gd name="connsiteX3" fmla="*/ 226204 w 255379"/>
              <a:gd name="connsiteY3" fmla="*/ 142835 h 258781"/>
              <a:gd name="connsiteX4" fmla="*/ 240300 w 255379"/>
              <a:gd name="connsiteY4" fmla="*/ 199223 h 258781"/>
              <a:gd name="connsiteX5" fmla="*/ 211535 w 255379"/>
              <a:gd name="connsiteY5" fmla="*/ 231037 h 258781"/>
              <a:gd name="connsiteX6" fmla="*/ 154004 w 255379"/>
              <a:gd name="connsiteY6" fmla="*/ 222845 h 258781"/>
              <a:gd name="connsiteX7" fmla="*/ 104664 w 255379"/>
              <a:gd name="connsiteY7" fmla="*/ 253706 h 258781"/>
              <a:gd name="connsiteX8" fmla="*/ 65517 w 255379"/>
              <a:gd name="connsiteY8" fmla="*/ 236180 h 258781"/>
              <a:gd name="connsiteX9" fmla="*/ 55515 w 255379"/>
              <a:gd name="connsiteY9" fmla="*/ 178935 h 258781"/>
              <a:gd name="connsiteX10" fmla="*/ 10939 w 255379"/>
              <a:gd name="connsiteY10" fmla="*/ 141597 h 258781"/>
              <a:gd name="connsiteX11" fmla="*/ 15510 w 255379"/>
              <a:gd name="connsiteY11" fmla="*/ 98925 h 258781"/>
              <a:gd name="connsiteX12" fmla="*/ 66850 w 255379"/>
              <a:gd name="connsiteY12" fmla="*/ 71683 h 258781"/>
              <a:gd name="connsiteX13" fmla="*/ 88662 w 255379"/>
              <a:gd name="connsiteY13" fmla="*/ 17772 h 258781"/>
              <a:gd name="connsiteX14" fmla="*/ 130668 w 255379"/>
              <a:gd name="connsiteY14" fmla="*/ 8913 h 258781"/>
              <a:gd name="connsiteX15" fmla="*/ 172387 w 255379"/>
              <a:gd name="connsiteY15" fmla="*/ 49395 h 258781"/>
              <a:gd name="connsiteX16" fmla="*/ 230394 w 255379"/>
              <a:gd name="connsiteY16" fmla="*/ 53491 h 258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55379" h="258781">
                <a:moveTo>
                  <a:pt x="230394" y="53491"/>
                </a:moveTo>
                <a:cubicBezTo>
                  <a:pt x="251445" y="54919"/>
                  <a:pt x="261160" y="71683"/>
                  <a:pt x="251826" y="90638"/>
                </a:cubicBezTo>
                <a:lnTo>
                  <a:pt x="243158" y="108355"/>
                </a:lnTo>
                <a:cubicBezTo>
                  <a:pt x="243158" y="108355"/>
                  <a:pt x="226204" y="142835"/>
                  <a:pt x="226204" y="142835"/>
                </a:cubicBezTo>
                <a:lnTo>
                  <a:pt x="240300" y="199223"/>
                </a:lnTo>
                <a:cubicBezTo>
                  <a:pt x="245444" y="219702"/>
                  <a:pt x="232490" y="234085"/>
                  <a:pt x="211535" y="231037"/>
                </a:cubicBezTo>
                <a:lnTo>
                  <a:pt x="154004" y="222845"/>
                </a:lnTo>
                <a:lnTo>
                  <a:pt x="104664" y="253706"/>
                </a:lnTo>
                <a:cubicBezTo>
                  <a:pt x="86758" y="264850"/>
                  <a:pt x="69136" y="257040"/>
                  <a:pt x="65517" y="236180"/>
                </a:cubicBezTo>
                <a:lnTo>
                  <a:pt x="55515" y="178935"/>
                </a:lnTo>
                <a:lnTo>
                  <a:pt x="10939" y="141597"/>
                </a:lnTo>
                <a:cubicBezTo>
                  <a:pt x="-5254" y="128071"/>
                  <a:pt x="-3254" y="108831"/>
                  <a:pt x="15510" y="98925"/>
                </a:cubicBezTo>
                <a:lnTo>
                  <a:pt x="66850" y="71683"/>
                </a:lnTo>
                <a:lnTo>
                  <a:pt x="88662" y="17772"/>
                </a:lnTo>
                <a:cubicBezTo>
                  <a:pt x="96568" y="-1850"/>
                  <a:pt x="115523" y="-5850"/>
                  <a:pt x="130668" y="8913"/>
                </a:cubicBezTo>
                <a:lnTo>
                  <a:pt x="172387" y="49395"/>
                </a:lnTo>
                <a:lnTo>
                  <a:pt x="230394" y="53491"/>
                </a:lnTo>
                <a:close/>
              </a:path>
            </a:pathLst>
          </a:custGeom>
          <a:gradFill>
            <a:gsLst>
              <a:gs pos="0">
                <a:srgbClr val="FFF02B"/>
              </a:gs>
              <a:gs pos="50000">
                <a:srgbClr val="F8AE15"/>
              </a:gs>
              <a:gs pos="100000">
                <a:srgbClr val="F16D00"/>
              </a:gs>
            </a:gsLst>
            <a:lin ang="14505732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02" name="Freeform: Shape 1301">
            <a:extLst>
              <a:ext uri="{FF2B5EF4-FFF2-40B4-BE49-F238E27FC236}">
                <a16:creationId xmlns:a16="http://schemas.microsoft.com/office/drawing/2014/main" id="{9A39A05D-26F7-AE12-4234-1E8D6AAACE4B}"/>
              </a:ext>
            </a:extLst>
          </p:cNvPr>
          <p:cNvSpPr/>
          <p:nvPr/>
        </p:nvSpPr>
        <p:spPr>
          <a:xfrm>
            <a:off x="1797055" y="464663"/>
            <a:ext cx="7143750" cy="4762500"/>
          </a:xfrm>
          <a:custGeom>
            <a:avLst/>
            <a:gdLst>
              <a:gd name="connsiteX0" fmla="*/ 0 w 7143750"/>
              <a:gd name="connsiteY0" fmla="*/ 0 h 4762500"/>
              <a:gd name="connsiteX1" fmla="*/ 7143750 w 7143750"/>
              <a:gd name="connsiteY1" fmla="*/ 0 h 4762500"/>
              <a:gd name="connsiteX2" fmla="*/ 7143750 w 7143750"/>
              <a:gd name="connsiteY2" fmla="*/ 4762500 h 4762500"/>
              <a:gd name="connsiteX3" fmla="*/ 0 w 7143750"/>
              <a:gd name="connsiteY3" fmla="*/ 4762500 h 4762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143750" h="4762500">
                <a:moveTo>
                  <a:pt x="0" y="0"/>
                </a:moveTo>
                <a:lnTo>
                  <a:pt x="7143750" y="0"/>
                </a:lnTo>
                <a:lnTo>
                  <a:pt x="7143750" y="4762500"/>
                </a:lnTo>
                <a:lnTo>
                  <a:pt x="0" y="4762500"/>
                </a:lnTo>
                <a:close/>
              </a:path>
            </a:pathLst>
          </a:custGeom>
          <a:noFill/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grpSp>
        <p:nvGrpSpPr>
          <p:cNvPr id="1321" name="Group 1320">
            <a:extLst>
              <a:ext uri="{FF2B5EF4-FFF2-40B4-BE49-F238E27FC236}">
                <a16:creationId xmlns:a16="http://schemas.microsoft.com/office/drawing/2014/main" id="{8372CBC5-8103-6D47-F849-7D9617D9AE5B}"/>
              </a:ext>
            </a:extLst>
          </p:cNvPr>
          <p:cNvGrpSpPr/>
          <p:nvPr/>
        </p:nvGrpSpPr>
        <p:grpSpPr>
          <a:xfrm>
            <a:off x="172582" y="258913"/>
            <a:ext cx="11798169" cy="5102043"/>
            <a:chOff x="172582" y="258913"/>
            <a:chExt cx="11798169" cy="5102043"/>
          </a:xfrm>
        </p:grpSpPr>
        <p:sp>
          <p:nvSpPr>
            <p:cNvPr id="1297" name="Freeform: Shape 1296">
              <a:extLst>
                <a:ext uri="{FF2B5EF4-FFF2-40B4-BE49-F238E27FC236}">
                  <a16:creationId xmlns:a16="http://schemas.microsoft.com/office/drawing/2014/main" id="{27B9B724-F65E-463E-443B-4D0CFE022D2F}"/>
                </a:ext>
              </a:extLst>
            </p:cNvPr>
            <p:cNvSpPr/>
            <p:nvPr/>
          </p:nvSpPr>
          <p:spPr>
            <a:xfrm>
              <a:off x="3657967" y="3211435"/>
              <a:ext cx="46846" cy="47474"/>
            </a:xfrm>
            <a:custGeom>
              <a:avLst/>
              <a:gdLst>
                <a:gd name="connsiteX0" fmla="*/ 42278 w 46846"/>
                <a:gd name="connsiteY0" fmla="*/ 9667 h 47474"/>
                <a:gd name="connsiteX1" fmla="*/ 46183 w 46846"/>
                <a:gd name="connsiteY1" fmla="*/ 16525 h 47474"/>
                <a:gd name="connsiteX2" fmla="*/ 44564 w 46846"/>
                <a:gd name="connsiteY2" fmla="*/ 19764 h 47474"/>
                <a:gd name="connsiteX3" fmla="*/ 41421 w 46846"/>
                <a:gd name="connsiteY3" fmla="*/ 26145 h 47474"/>
                <a:gd name="connsiteX4" fmla="*/ 43992 w 46846"/>
                <a:gd name="connsiteY4" fmla="*/ 36528 h 47474"/>
                <a:gd name="connsiteX5" fmla="*/ 38754 w 46846"/>
                <a:gd name="connsiteY5" fmla="*/ 42433 h 47474"/>
                <a:gd name="connsiteX6" fmla="*/ 28181 w 46846"/>
                <a:gd name="connsiteY6" fmla="*/ 40909 h 47474"/>
                <a:gd name="connsiteX7" fmla="*/ 19132 w 46846"/>
                <a:gd name="connsiteY7" fmla="*/ 46529 h 47474"/>
                <a:gd name="connsiteX8" fmla="*/ 11988 w 46846"/>
                <a:gd name="connsiteY8" fmla="*/ 43291 h 47474"/>
                <a:gd name="connsiteX9" fmla="*/ 10179 w 46846"/>
                <a:gd name="connsiteY9" fmla="*/ 32813 h 47474"/>
                <a:gd name="connsiteX10" fmla="*/ 1987 w 46846"/>
                <a:gd name="connsiteY10" fmla="*/ 25955 h 47474"/>
                <a:gd name="connsiteX11" fmla="*/ 2844 w 46846"/>
                <a:gd name="connsiteY11" fmla="*/ 18145 h 47474"/>
                <a:gd name="connsiteX12" fmla="*/ 12274 w 46846"/>
                <a:gd name="connsiteY12" fmla="*/ 13192 h 47474"/>
                <a:gd name="connsiteX13" fmla="*/ 16275 w 46846"/>
                <a:gd name="connsiteY13" fmla="*/ 3286 h 47474"/>
                <a:gd name="connsiteX14" fmla="*/ 23990 w 46846"/>
                <a:gd name="connsiteY14" fmla="*/ 1666 h 47474"/>
                <a:gd name="connsiteX15" fmla="*/ 31610 w 46846"/>
                <a:gd name="connsiteY15" fmla="*/ 9096 h 47474"/>
                <a:gd name="connsiteX16" fmla="*/ 42278 w 46846"/>
                <a:gd name="connsiteY16" fmla="*/ 9667 h 47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6846" h="47474">
                  <a:moveTo>
                    <a:pt x="42278" y="9667"/>
                  </a:moveTo>
                  <a:cubicBezTo>
                    <a:pt x="46183" y="9953"/>
                    <a:pt x="47897" y="13001"/>
                    <a:pt x="46183" y="16525"/>
                  </a:cubicBezTo>
                  <a:lnTo>
                    <a:pt x="44564" y="19764"/>
                  </a:lnTo>
                  <a:lnTo>
                    <a:pt x="41421" y="26145"/>
                  </a:lnTo>
                  <a:lnTo>
                    <a:pt x="43992" y="36528"/>
                  </a:lnTo>
                  <a:cubicBezTo>
                    <a:pt x="44945" y="40338"/>
                    <a:pt x="42563" y="42910"/>
                    <a:pt x="38754" y="42433"/>
                  </a:cubicBezTo>
                  <a:lnTo>
                    <a:pt x="28181" y="40909"/>
                  </a:lnTo>
                  <a:lnTo>
                    <a:pt x="19132" y="46529"/>
                  </a:lnTo>
                  <a:cubicBezTo>
                    <a:pt x="15893" y="48625"/>
                    <a:pt x="12560" y="47101"/>
                    <a:pt x="11988" y="43291"/>
                  </a:cubicBezTo>
                  <a:lnTo>
                    <a:pt x="10179" y="32813"/>
                  </a:lnTo>
                  <a:lnTo>
                    <a:pt x="1987" y="25955"/>
                  </a:lnTo>
                  <a:cubicBezTo>
                    <a:pt x="-966" y="23479"/>
                    <a:pt x="-585" y="19954"/>
                    <a:pt x="2844" y="18145"/>
                  </a:cubicBezTo>
                  <a:lnTo>
                    <a:pt x="12274" y="13192"/>
                  </a:lnTo>
                  <a:lnTo>
                    <a:pt x="16275" y="3286"/>
                  </a:lnTo>
                  <a:cubicBezTo>
                    <a:pt x="17703" y="-334"/>
                    <a:pt x="21228" y="-1096"/>
                    <a:pt x="23990" y="1666"/>
                  </a:cubicBezTo>
                  <a:lnTo>
                    <a:pt x="31610" y="9096"/>
                  </a:lnTo>
                  <a:lnTo>
                    <a:pt x="42278" y="9667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50000">
                  <a:srgbClr val="E9DFF2"/>
                </a:gs>
                <a:gs pos="100000">
                  <a:srgbClr val="D3BFE5"/>
                </a:gs>
              </a:gsLst>
              <a:lin ang="14506427" scaled="1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98" name="Freeform: Shape 1297">
              <a:extLst>
                <a:ext uri="{FF2B5EF4-FFF2-40B4-BE49-F238E27FC236}">
                  <a16:creationId xmlns:a16="http://schemas.microsoft.com/office/drawing/2014/main" id="{03C4FA71-0C64-2670-EEC2-CCAF6AE67EA5}"/>
                </a:ext>
              </a:extLst>
            </p:cNvPr>
            <p:cNvSpPr/>
            <p:nvPr/>
          </p:nvSpPr>
          <p:spPr>
            <a:xfrm>
              <a:off x="5094623" y="4159077"/>
              <a:ext cx="46846" cy="47569"/>
            </a:xfrm>
            <a:custGeom>
              <a:avLst/>
              <a:gdLst>
                <a:gd name="connsiteX0" fmla="*/ 42278 w 46846"/>
                <a:gd name="connsiteY0" fmla="*/ 9858 h 47569"/>
                <a:gd name="connsiteX1" fmla="*/ 46183 w 46846"/>
                <a:gd name="connsiteY1" fmla="*/ 16716 h 47569"/>
                <a:gd name="connsiteX2" fmla="*/ 44564 w 46846"/>
                <a:gd name="connsiteY2" fmla="*/ 19954 h 47569"/>
                <a:gd name="connsiteX3" fmla="*/ 41420 w 46846"/>
                <a:gd name="connsiteY3" fmla="*/ 26336 h 47569"/>
                <a:gd name="connsiteX4" fmla="*/ 43992 w 46846"/>
                <a:gd name="connsiteY4" fmla="*/ 36718 h 47569"/>
                <a:gd name="connsiteX5" fmla="*/ 38753 w 46846"/>
                <a:gd name="connsiteY5" fmla="*/ 42528 h 47569"/>
                <a:gd name="connsiteX6" fmla="*/ 28181 w 46846"/>
                <a:gd name="connsiteY6" fmla="*/ 41005 h 47569"/>
                <a:gd name="connsiteX7" fmla="*/ 19132 w 46846"/>
                <a:gd name="connsiteY7" fmla="*/ 46624 h 47569"/>
                <a:gd name="connsiteX8" fmla="*/ 11988 w 46846"/>
                <a:gd name="connsiteY8" fmla="*/ 43386 h 47569"/>
                <a:gd name="connsiteX9" fmla="*/ 10178 w 46846"/>
                <a:gd name="connsiteY9" fmla="*/ 32908 h 47569"/>
                <a:gd name="connsiteX10" fmla="*/ 1987 w 46846"/>
                <a:gd name="connsiteY10" fmla="*/ 26050 h 47569"/>
                <a:gd name="connsiteX11" fmla="*/ 2844 w 46846"/>
                <a:gd name="connsiteY11" fmla="*/ 18240 h 47569"/>
                <a:gd name="connsiteX12" fmla="*/ 12274 w 46846"/>
                <a:gd name="connsiteY12" fmla="*/ 13192 h 47569"/>
                <a:gd name="connsiteX13" fmla="*/ 16274 w 46846"/>
                <a:gd name="connsiteY13" fmla="*/ 3285 h 47569"/>
                <a:gd name="connsiteX14" fmla="*/ 23990 w 46846"/>
                <a:gd name="connsiteY14" fmla="*/ 1666 h 47569"/>
                <a:gd name="connsiteX15" fmla="*/ 31610 w 46846"/>
                <a:gd name="connsiteY15" fmla="*/ 9096 h 47569"/>
                <a:gd name="connsiteX16" fmla="*/ 42278 w 46846"/>
                <a:gd name="connsiteY16" fmla="*/ 9858 h 47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6846" h="47569">
                  <a:moveTo>
                    <a:pt x="42278" y="9858"/>
                  </a:moveTo>
                  <a:cubicBezTo>
                    <a:pt x="46183" y="10144"/>
                    <a:pt x="47898" y="13192"/>
                    <a:pt x="46183" y="16716"/>
                  </a:cubicBezTo>
                  <a:lnTo>
                    <a:pt x="44564" y="19954"/>
                  </a:lnTo>
                  <a:lnTo>
                    <a:pt x="41420" y="26336"/>
                  </a:lnTo>
                  <a:lnTo>
                    <a:pt x="43992" y="36718"/>
                  </a:lnTo>
                  <a:cubicBezTo>
                    <a:pt x="44945" y="40528"/>
                    <a:pt x="42564" y="43100"/>
                    <a:pt x="38753" y="42528"/>
                  </a:cubicBezTo>
                  <a:lnTo>
                    <a:pt x="28181" y="41005"/>
                  </a:lnTo>
                  <a:lnTo>
                    <a:pt x="19132" y="46624"/>
                  </a:lnTo>
                  <a:cubicBezTo>
                    <a:pt x="15893" y="48720"/>
                    <a:pt x="12560" y="47196"/>
                    <a:pt x="11988" y="43386"/>
                  </a:cubicBezTo>
                  <a:lnTo>
                    <a:pt x="10178" y="32908"/>
                  </a:lnTo>
                  <a:lnTo>
                    <a:pt x="1987" y="26050"/>
                  </a:lnTo>
                  <a:cubicBezTo>
                    <a:pt x="-966" y="23574"/>
                    <a:pt x="-585" y="20050"/>
                    <a:pt x="2844" y="18240"/>
                  </a:cubicBezTo>
                  <a:lnTo>
                    <a:pt x="12274" y="13192"/>
                  </a:lnTo>
                  <a:lnTo>
                    <a:pt x="16274" y="3285"/>
                  </a:lnTo>
                  <a:cubicBezTo>
                    <a:pt x="17703" y="-334"/>
                    <a:pt x="21227" y="-1096"/>
                    <a:pt x="23990" y="1666"/>
                  </a:cubicBezTo>
                  <a:lnTo>
                    <a:pt x="31610" y="9096"/>
                  </a:lnTo>
                  <a:lnTo>
                    <a:pt x="42278" y="9858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50000">
                  <a:srgbClr val="E9DFF2"/>
                </a:gs>
                <a:gs pos="100000">
                  <a:srgbClr val="D3BFE5"/>
                </a:gs>
              </a:gsLst>
              <a:lin ang="14505677" scaled="1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00" name="Freeform: Shape 1299">
              <a:extLst>
                <a:ext uri="{FF2B5EF4-FFF2-40B4-BE49-F238E27FC236}">
                  <a16:creationId xmlns:a16="http://schemas.microsoft.com/office/drawing/2014/main" id="{187536C1-D70A-CD57-40ED-8419996CF4AD}"/>
                </a:ext>
              </a:extLst>
            </p:cNvPr>
            <p:cNvSpPr/>
            <p:nvPr/>
          </p:nvSpPr>
          <p:spPr>
            <a:xfrm>
              <a:off x="2029573" y="2139968"/>
              <a:ext cx="46846" cy="47474"/>
            </a:xfrm>
            <a:custGeom>
              <a:avLst/>
              <a:gdLst>
                <a:gd name="connsiteX0" fmla="*/ 42278 w 46846"/>
                <a:gd name="connsiteY0" fmla="*/ 9667 h 47474"/>
                <a:gd name="connsiteX1" fmla="*/ 46183 w 46846"/>
                <a:gd name="connsiteY1" fmla="*/ 16525 h 47474"/>
                <a:gd name="connsiteX2" fmla="*/ 44564 w 46846"/>
                <a:gd name="connsiteY2" fmla="*/ 19764 h 47474"/>
                <a:gd name="connsiteX3" fmla="*/ 41421 w 46846"/>
                <a:gd name="connsiteY3" fmla="*/ 26146 h 47474"/>
                <a:gd name="connsiteX4" fmla="*/ 43992 w 46846"/>
                <a:gd name="connsiteY4" fmla="*/ 36528 h 47474"/>
                <a:gd name="connsiteX5" fmla="*/ 38754 w 46846"/>
                <a:gd name="connsiteY5" fmla="*/ 42433 h 47474"/>
                <a:gd name="connsiteX6" fmla="*/ 28181 w 46846"/>
                <a:gd name="connsiteY6" fmla="*/ 40909 h 47474"/>
                <a:gd name="connsiteX7" fmla="*/ 19132 w 46846"/>
                <a:gd name="connsiteY7" fmla="*/ 46529 h 47474"/>
                <a:gd name="connsiteX8" fmla="*/ 11988 w 46846"/>
                <a:gd name="connsiteY8" fmla="*/ 43290 h 47474"/>
                <a:gd name="connsiteX9" fmla="*/ 10179 w 46846"/>
                <a:gd name="connsiteY9" fmla="*/ 32813 h 47474"/>
                <a:gd name="connsiteX10" fmla="*/ 1987 w 46846"/>
                <a:gd name="connsiteY10" fmla="*/ 25955 h 47474"/>
                <a:gd name="connsiteX11" fmla="*/ 2844 w 46846"/>
                <a:gd name="connsiteY11" fmla="*/ 18144 h 47474"/>
                <a:gd name="connsiteX12" fmla="*/ 12274 w 46846"/>
                <a:gd name="connsiteY12" fmla="*/ 13192 h 47474"/>
                <a:gd name="connsiteX13" fmla="*/ 16275 w 46846"/>
                <a:gd name="connsiteY13" fmla="*/ 3285 h 47474"/>
                <a:gd name="connsiteX14" fmla="*/ 23990 w 46846"/>
                <a:gd name="connsiteY14" fmla="*/ 1666 h 47474"/>
                <a:gd name="connsiteX15" fmla="*/ 31610 w 46846"/>
                <a:gd name="connsiteY15" fmla="*/ 9096 h 47474"/>
                <a:gd name="connsiteX16" fmla="*/ 42278 w 46846"/>
                <a:gd name="connsiteY16" fmla="*/ 9667 h 47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6846" h="47474">
                  <a:moveTo>
                    <a:pt x="42278" y="9667"/>
                  </a:moveTo>
                  <a:cubicBezTo>
                    <a:pt x="46183" y="9953"/>
                    <a:pt x="47898" y="13001"/>
                    <a:pt x="46183" y="16525"/>
                  </a:cubicBezTo>
                  <a:lnTo>
                    <a:pt x="44564" y="19764"/>
                  </a:lnTo>
                  <a:lnTo>
                    <a:pt x="41421" y="26146"/>
                  </a:lnTo>
                  <a:lnTo>
                    <a:pt x="43992" y="36528"/>
                  </a:lnTo>
                  <a:cubicBezTo>
                    <a:pt x="44945" y="40338"/>
                    <a:pt x="42564" y="42910"/>
                    <a:pt x="38754" y="42433"/>
                  </a:cubicBezTo>
                  <a:lnTo>
                    <a:pt x="28181" y="40909"/>
                  </a:lnTo>
                  <a:lnTo>
                    <a:pt x="19132" y="46529"/>
                  </a:lnTo>
                  <a:cubicBezTo>
                    <a:pt x="15894" y="48625"/>
                    <a:pt x="12560" y="47101"/>
                    <a:pt x="11988" y="43290"/>
                  </a:cubicBezTo>
                  <a:lnTo>
                    <a:pt x="10179" y="32813"/>
                  </a:lnTo>
                  <a:lnTo>
                    <a:pt x="1987" y="25955"/>
                  </a:lnTo>
                  <a:cubicBezTo>
                    <a:pt x="-966" y="23479"/>
                    <a:pt x="-585" y="19954"/>
                    <a:pt x="2844" y="18144"/>
                  </a:cubicBezTo>
                  <a:lnTo>
                    <a:pt x="12274" y="13192"/>
                  </a:lnTo>
                  <a:lnTo>
                    <a:pt x="16275" y="3285"/>
                  </a:lnTo>
                  <a:cubicBezTo>
                    <a:pt x="17703" y="-334"/>
                    <a:pt x="21228" y="-1096"/>
                    <a:pt x="23990" y="1666"/>
                  </a:cubicBezTo>
                  <a:lnTo>
                    <a:pt x="31610" y="9096"/>
                  </a:lnTo>
                  <a:lnTo>
                    <a:pt x="42278" y="9667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50000">
                  <a:srgbClr val="E9DFF2"/>
                </a:gs>
                <a:gs pos="100000">
                  <a:srgbClr val="D3BFE5"/>
                </a:gs>
              </a:gsLst>
              <a:lin ang="14505677" scaled="1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01" name="Freeform: Shape 1300">
              <a:extLst>
                <a:ext uri="{FF2B5EF4-FFF2-40B4-BE49-F238E27FC236}">
                  <a16:creationId xmlns:a16="http://schemas.microsoft.com/office/drawing/2014/main" id="{199A793E-E11C-A6AD-513B-3F651BACE83B}"/>
                </a:ext>
              </a:extLst>
            </p:cNvPr>
            <p:cNvSpPr/>
            <p:nvPr/>
          </p:nvSpPr>
          <p:spPr>
            <a:xfrm>
              <a:off x="8630984" y="3843712"/>
              <a:ext cx="70390" cy="71389"/>
            </a:xfrm>
            <a:custGeom>
              <a:avLst/>
              <a:gdLst>
                <a:gd name="connsiteX0" fmla="*/ 63504 w 70390"/>
                <a:gd name="connsiteY0" fmla="*/ 14803 h 71389"/>
                <a:gd name="connsiteX1" fmla="*/ 69410 w 70390"/>
                <a:gd name="connsiteY1" fmla="*/ 25090 h 71389"/>
                <a:gd name="connsiteX2" fmla="*/ 67028 w 70390"/>
                <a:gd name="connsiteY2" fmla="*/ 29948 h 71389"/>
                <a:gd name="connsiteX3" fmla="*/ 62361 w 70390"/>
                <a:gd name="connsiteY3" fmla="*/ 39473 h 71389"/>
                <a:gd name="connsiteX4" fmla="*/ 66266 w 70390"/>
                <a:gd name="connsiteY4" fmla="*/ 54999 h 71389"/>
                <a:gd name="connsiteX5" fmla="*/ 58360 w 70390"/>
                <a:gd name="connsiteY5" fmla="*/ 63762 h 71389"/>
                <a:gd name="connsiteX6" fmla="*/ 42454 w 70390"/>
                <a:gd name="connsiteY6" fmla="*/ 61476 h 71389"/>
                <a:gd name="connsiteX7" fmla="*/ 28833 w 70390"/>
                <a:gd name="connsiteY7" fmla="*/ 69953 h 71389"/>
                <a:gd name="connsiteX8" fmla="*/ 18070 w 70390"/>
                <a:gd name="connsiteY8" fmla="*/ 65095 h 71389"/>
                <a:gd name="connsiteX9" fmla="*/ 15308 w 70390"/>
                <a:gd name="connsiteY9" fmla="*/ 49284 h 71389"/>
                <a:gd name="connsiteX10" fmla="*/ 3020 w 70390"/>
                <a:gd name="connsiteY10" fmla="*/ 38997 h 71389"/>
                <a:gd name="connsiteX11" fmla="*/ 4258 w 70390"/>
                <a:gd name="connsiteY11" fmla="*/ 27281 h 71389"/>
                <a:gd name="connsiteX12" fmla="*/ 18451 w 70390"/>
                <a:gd name="connsiteY12" fmla="*/ 19756 h 71389"/>
                <a:gd name="connsiteX13" fmla="*/ 24451 w 70390"/>
                <a:gd name="connsiteY13" fmla="*/ 4897 h 71389"/>
                <a:gd name="connsiteX14" fmla="*/ 36072 w 70390"/>
                <a:gd name="connsiteY14" fmla="*/ 2421 h 71389"/>
                <a:gd name="connsiteX15" fmla="*/ 47597 w 70390"/>
                <a:gd name="connsiteY15" fmla="*/ 13565 h 71389"/>
                <a:gd name="connsiteX16" fmla="*/ 63504 w 70390"/>
                <a:gd name="connsiteY16" fmla="*/ 14803 h 71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0390" h="71389">
                  <a:moveTo>
                    <a:pt x="63504" y="14803"/>
                  </a:moveTo>
                  <a:cubicBezTo>
                    <a:pt x="69314" y="15184"/>
                    <a:pt x="71982" y="19852"/>
                    <a:pt x="69410" y="25090"/>
                  </a:cubicBezTo>
                  <a:lnTo>
                    <a:pt x="67028" y="29948"/>
                  </a:lnTo>
                  <a:lnTo>
                    <a:pt x="62361" y="39473"/>
                  </a:lnTo>
                  <a:lnTo>
                    <a:pt x="66266" y="54999"/>
                  </a:lnTo>
                  <a:cubicBezTo>
                    <a:pt x="67695" y="60619"/>
                    <a:pt x="64076" y="64619"/>
                    <a:pt x="58360" y="63762"/>
                  </a:cubicBezTo>
                  <a:lnTo>
                    <a:pt x="42454" y="61476"/>
                  </a:lnTo>
                  <a:lnTo>
                    <a:pt x="28833" y="69953"/>
                  </a:lnTo>
                  <a:cubicBezTo>
                    <a:pt x="23880" y="73096"/>
                    <a:pt x="19022" y="70906"/>
                    <a:pt x="18070" y="65095"/>
                  </a:cubicBezTo>
                  <a:lnTo>
                    <a:pt x="15308" y="49284"/>
                  </a:lnTo>
                  <a:lnTo>
                    <a:pt x="3020" y="38997"/>
                  </a:lnTo>
                  <a:cubicBezTo>
                    <a:pt x="-1456" y="35282"/>
                    <a:pt x="-885" y="29948"/>
                    <a:pt x="4258" y="27281"/>
                  </a:cubicBezTo>
                  <a:lnTo>
                    <a:pt x="18451" y="19756"/>
                  </a:lnTo>
                  <a:lnTo>
                    <a:pt x="24451" y="4897"/>
                  </a:lnTo>
                  <a:cubicBezTo>
                    <a:pt x="26643" y="-532"/>
                    <a:pt x="31881" y="-1580"/>
                    <a:pt x="36072" y="2421"/>
                  </a:cubicBezTo>
                  <a:lnTo>
                    <a:pt x="47597" y="13565"/>
                  </a:lnTo>
                  <a:lnTo>
                    <a:pt x="63504" y="14803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50000">
                  <a:srgbClr val="E9DFF2"/>
                </a:gs>
                <a:gs pos="100000">
                  <a:srgbClr val="D3BFE5"/>
                </a:gs>
              </a:gsLst>
              <a:lin ang="14505780" scaled="1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03" name="Freeform: Shape 1302">
              <a:extLst>
                <a:ext uri="{FF2B5EF4-FFF2-40B4-BE49-F238E27FC236}">
                  <a16:creationId xmlns:a16="http://schemas.microsoft.com/office/drawing/2014/main" id="{35A72207-EC56-ABB1-0EAC-61B7A0151F82}"/>
                </a:ext>
              </a:extLst>
            </p:cNvPr>
            <p:cNvSpPr/>
            <p:nvPr/>
          </p:nvSpPr>
          <p:spPr>
            <a:xfrm>
              <a:off x="7030434" y="614342"/>
              <a:ext cx="76531" cy="77622"/>
            </a:xfrm>
            <a:custGeom>
              <a:avLst/>
              <a:gdLst>
                <a:gd name="connsiteX0" fmla="*/ 69017 w 76531"/>
                <a:gd name="connsiteY0" fmla="*/ 16086 h 77622"/>
                <a:gd name="connsiteX1" fmla="*/ 75494 w 76531"/>
                <a:gd name="connsiteY1" fmla="*/ 27230 h 77622"/>
                <a:gd name="connsiteX2" fmla="*/ 72827 w 76531"/>
                <a:gd name="connsiteY2" fmla="*/ 32564 h 77622"/>
                <a:gd name="connsiteX3" fmla="*/ 67779 w 76531"/>
                <a:gd name="connsiteY3" fmla="*/ 42947 h 77622"/>
                <a:gd name="connsiteX4" fmla="*/ 71970 w 76531"/>
                <a:gd name="connsiteY4" fmla="*/ 59806 h 77622"/>
                <a:gd name="connsiteX5" fmla="*/ 63302 w 76531"/>
                <a:gd name="connsiteY5" fmla="*/ 69331 h 77622"/>
                <a:gd name="connsiteX6" fmla="*/ 46062 w 76531"/>
                <a:gd name="connsiteY6" fmla="*/ 66854 h 77622"/>
                <a:gd name="connsiteX7" fmla="*/ 31298 w 76531"/>
                <a:gd name="connsiteY7" fmla="*/ 76094 h 77622"/>
                <a:gd name="connsiteX8" fmla="*/ 19582 w 76531"/>
                <a:gd name="connsiteY8" fmla="*/ 70855 h 77622"/>
                <a:gd name="connsiteX9" fmla="*/ 16630 w 76531"/>
                <a:gd name="connsiteY9" fmla="*/ 53710 h 77622"/>
                <a:gd name="connsiteX10" fmla="*/ 3295 w 76531"/>
                <a:gd name="connsiteY10" fmla="*/ 42470 h 77622"/>
                <a:gd name="connsiteX11" fmla="*/ 4628 w 76531"/>
                <a:gd name="connsiteY11" fmla="*/ 29707 h 77622"/>
                <a:gd name="connsiteX12" fmla="*/ 20059 w 76531"/>
                <a:gd name="connsiteY12" fmla="*/ 21515 h 77622"/>
                <a:gd name="connsiteX13" fmla="*/ 26631 w 76531"/>
                <a:gd name="connsiteY13" fmla="*/ 5323 h 77622"/>
                <a:gd name="connsiteX14" fmla="*/ 39204 w 76531"/>
                <a:gd name="connsiteY14" fmla="*/ 2656 h 77622"/>
                <a:gd name="connsiteX15" fmla="*/ 51777 w 76531"/>
                <a:gd name="connsiteY15" fmla="*/ 14753 h 77622"/>
                <a:gd name="connsiteX16" fmla="*/ 69017 w 76531"/>
                <a:gd name="connsiteY16" fmla="*/ 16086 h 7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531" h="77622">
                  <a:moveTo>
                    <a:pt x="69017" y="16086"/>
                  </a:moveTo>
                  <a:cubicBezTo>
                    <a:pt x="75304" y="16562"/>
                    <a:pt x="78256" y="21515"/>
                    <a:pt x="75494" y="27230"/>
                  </a:cubicBezTo>
                  <a:lnTo>
                    <a:pt x="72827" y="32564"/>
                  </a:lnTo>
                  <a:lnTo>
                    <a:pt x="67779" y="42947"/>
                  </a:lnTo>
                  <a:lnTo>
                    <a:pt x="71970" y="59806"/>
                  </a:lnTo>
                  <a:cubicBezTo>
                    <a:pt x="73494" y="65997"/>
                    <a:pt x="69589" y="70283"/>
                    <a:pt x="63302" y="69331"/>
                  </a:cubicBezTo>
                  <a:lnTo>
                    <a:pt x="46062" y="66854"/>
                  </a:lnTo>
                  <a:lnTo>
                    <a:pt x="31298" y="76094"/>
                  </a:lnTo>
                  <a:cubicBezTo>
                    <a:pt x="25964" y="79427"/>
                    <a:pt x="20630" y="77141"/>
                    <a:pt x="19582" y="70855"/>
                  </a:cubicBezTo>
                  <a:lnTo>
                    <a:pt x="16630" y="53710"/>
                  </a:lnTo>
                  <a:lnTo>
                    <a:pt x="3295" y="42470"/>
                  </a:lnTo>
                  <a:cubicBezTo>
                    <a:pt x="-1563" y="38375"/>
                    <a:pt x="-991" y="32660"/>
                    <a:pt x="4628" y="29707"/>
                  </a:cubicBezTo>
                  <a:lnTo>
                    <a:pt x="20059" y="21515"/>
                  </a:lnTo>
                  <a:lnTo>
                    <a:pt x="26631" y="5323"/>
                  </a:lnTo>
                  <a:cubicBezTo>
                    <a:pt x="29012" y="-583"/>
                    <a:pt x="34632" y="-1726"/>
                    <a:pt x="39204" y="2656"/>
                  </a:cubicBezTo>
                  <a:lnTo>
                    <a:pt x="51777" y="14753"/>
                  </a:lnTo>
                  <a:lnTo>
                    <a:pt x="69017" y="16086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50000">
                  <a:srgbClr val="E9DFF2"/>
                </a:gs>
                <a:gs pos="100000">
                  <a:srgbClr val="D3BFE5"/>
                </a:gs>
              </a:gsLst>
              <a:lin ang="14505867" scaled="1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04" name="Freeform: Shape 1303">
              <a:extLst>
                <a:ext uri="{FF2B5EF4-FFF2-40B4-BE49-F238E27FC236}">
                  <a16:creationId xmlns:a16="http://schemas.microsoft.com/office/drawing/2014/main" id="{5957312F-B671-257F-1224-10A845DA6193}"/>
                </a:ext>
              </a:extLst>
            </p:cNvPr>
            <p:cNvSpPr/>
            <p:nvPr/>
          </p:nvSpPr>
          <p:spPr>
            <a:xfrm>
              <a:off x="10853131" y="2060063"/>
              <a:ext cx="76531" cy="77622"/>
            </a:xfrm>
            <a:custGeom>
              <a:avLst/>
              <a:gdLst>
                <a:gd name="connsiteX0" fmla="*/ 69017 w 76531"/>
                <a:gd name="connsiteY0" fmla="*/ 16086 h 77622"/>
                <a:gd name="connsiteX1" fmla="*/ 75494 w 76531"/>
                <a:gd name="connsiteY1" fmla="*/ 27230 h 77622"/>
                <a:gd name="connsiteX2" fmla="*/ 72827 w 76531"/>
                <a:gd name="connsiteY2" fmla="*/ 32564 h 77622"/>
                <a:gd name="connsiteX3" fmla="*/ 67779 w 76531"/>
                <a:gd name="connsiteY3" fmla="*/ 42947 h 77622"/>
                <a:gd name="connsiteX4" fmla="*/ 71970 w 76531"/>
                <a:gd name="connsiteY4" fmla="*/ 59806 h 77622"/>
                <a:gd name="connsiteX5" fmla="*/ 63302 w 76531"/>
                <a:gd name="connsiteY5" fmla="*/ 69331 h 77622"/>
                <a:gd name="connsiteX6" fmla="*/ 46062 w 76531"/>
                <a:gd name="connsiteY6" fmla="*/ 66854 h 77622"/>
                <a:gd name="connsiteX7" fmla="*/ 31298 w 76531"/>
                <a:gd name="connsiteY7" fmla="*/ 76094 h 77622"/>
                <a:gd name="connsiteX8" fmla="*/ 19582 w 76531"/>
                <a:gd name="connsiteY8" fmla="*/ 70855 h 77622"/>
                <a:gd name="connsiteX9" fmla="*/ 16630 w 76531"/>
                <a:gd name="connsiteY9" fmla="*/ 53710 h 77622"/>
                <a:gd name="connsiteX10" fmla="*/ 3295 w 76531"/>
                <a:gd name="connsiteY10" fmla="*/ 42470 h 77622"/>
                <a:gd name="connsiteX11" fmla="*/ 4628 w 76531"/>
                <a:gd name="connsiteY11" fmla="*/ 29707 h 77622"/>
                <a:gd name="connsiteX12" fmla="*/ 20059 w 76531"/>
                <a:gd name="connsiteY12" fmla="*/ 21515 h 77622"/>
                <a:gd name="connsiteX13" fmla="*/ 26631 w 76531"/>
                <a:gd name="connsiteY13" fmla="*/ 5323 h 77622"/>
                <a:gd name="connsiteX14" fmla="*/ 39204 w 76531"/>
                <a:gd name="connsiteY14" fmla="*/ 2656 h 77622"/>
                <a:gd name="connsiteX15" fmla="*/ 51777 w 76531"/>
                <a:gd name="connsiteY15" fmla="*/ 14753 h 77622"/>
                <a:gd name="connsiteX16" fmla="*/ 69017 w 76531"/>
                <a:gd name="connsiteY16" fmla="*/ 16086 h 7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531" h="77622">
                  <a:moveTo>
                    <a:pt x="69017" y="16086"/>
                  </a:moveTo>
                  <a:cubicBezTo>
                    <a:pt x="75304" y="16562"/>
                    <a:pt x="78256" y="21515"/>
                    <a:pt x="75494" y="27230"/>
                  </a:cubicBezTo>
                  <a:lnTo>
                    <a:pt x="72827" y="32564"/>
                  </a:lnTo>
                  <a:lnTo>
                    <a:pt x="67779" y="42947"/>
                  </a:lnTo>
                  <a:lnTo>
                    <a:pt x="71970" y="59806"/>
                  </a:lnTo>
                  <a:cubicBezTo>
                    <a:pt x="73494" y="65997"/>
                    <a:pt x="69589" y="70283"/>
                    <a:pt x="63302" y="69331"/>
                  </a:cubicBezTo>
                  <a:lnTo>
                    <a:pt x="46062" y="66854"/>
                  </a:lnTo>
                  <a:lnTo>
                    <a:pt x="31298" y="76094"/>
                  </a:lnTo>
                  <a:cubicBezTo>
                    <a:pt x="25964" y="79427"/>
                    <a:pt x="20630" y="77141"/>
                    <a:pt x="19582" y="70855"/>
                  </a:cubicBezTo>
                  <a:lnTo>
                    <a:pt x="16630" y="53710"/>
                  </a:lnTo>
                  <a:lnTo>
                    <a:pt x="3295" y="42470"/>
                  </a:lnTo>
                  <a:cubicBezTo>
                    <a:pt x="-1563" y="38375"/>
                    <a:pt x="-991" y="32660"/>
                    <a:pt x="4628" y="29707"/>
                  </a:cubicBezTo>
                  <a:lnTo>
                    <a:pt x="20059" y="21515"/>
                  </a:lnTo>
                  <a:lnTo>
                    <a:pt x="26631" y="5323"/>
                  </a:lnTo>
                  <a:cubicBezTo>
                    <a:pt x="29012" y="-583"/>
                    <a:pt x="34632" y="-1726"/>
                    <a:pt x="39204" y="2656"/>
                  </a:cubicBezTo>
                  <a:lnTo>
                    <a:pt x="51777" y="14753"/>
                  </a:lnTo>
                  <a:lnTo>
                    <a:pt x="69017" y="16086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50000">
                  <a:srgbClr val="E9DFF2"/>
                </a:gs>
                <a:gs pos="100000">
                  <a:srgbClr val="D3BFE5"/>
                </a:gs>
              </a:gsLst>
              <a:lin ang="14505867" scaled="1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05" name="Freeform: Shape 1304">
              <a:extLst>
                <a:ext uri="{FF2B5EF4-FFF2-40B4-BE49-F238E27FC236}">
                  <a16:creationId xmlns:a16="http://schemas.microsoft.com/office/drawing/2014/main" id="{4DEEEC3E-DE34-8010-89E0-0E81B895FD99}"/>
                </a:ext>
              </a:extLst>
            </p:cNvPr>
            <p:cNvSpPr/>
            <p:nvPr/>
          </p:nvSpPr>
          <p:spPr>
            <a:xfrm>
              <a:off x="10639686" y="3364581"/>
              <a:ext cx="76531" cy="77622"/>
            </a:xfrm>
            <a:custGeom>
              <a:avLst/>
              <a:gdLst>
                <a:gd name="connsiteX0" fmla="*/ 69017 w 76531"/>
                <a:gd name="connsiteY0" fmla="*/ 16086 h 77622"/>
                <a:gd name="connsiteX1" fmla="*/ 75494 w 76531"/>
                <a:gd name="connsiteY1" fmla="*/ 27230 h 77622"/>
                <a:gd name="connsiteX2" fmla="*/ 72827 w 76531"/>
                <a:gd name="connsiteY2" fmla="*/ 32564 h 77622"/>
                <a:gd name="connsiteX3" fmla="*/ 67779 w 76531"/>
                <a:gd name="connsiteY3" fmla="*/ 42947 h 77622"/>
                <a:gd name="connsiteX4" fmla="*/ 71970 w 76531"/>
                <a:gd name="connsiteY4" fmla="*/ 59806 h 77622"/>
                <a:gd name="connsiteX5" fmla="*/ 63302 w 76531"/>
                <a:gd name="connsiteY5" fmla="*/ 69331 h 77622"/>
                <a:gd name="connsiteX6" fmla="*/ 46062 w 76531"/>
                <a:gd name="connsiteY6" fmla="*/ 66854 h 77622"/>
                <a:gd name="connsiteX7" fmla="*/ 31298 w 76531"/>
                <a:gd name="connsiteY7" fmla="*/ 76094 h 77622"/>
                <a:gd name="connsiteX8" fmla="*/ 19582 w 76531"/>
                <a:gd name="connsiteY8" fmla="*/ 70855 h 77622"/>
                <a:gd name="connsiteX9" fmla="*/ 16630 w 76531"/>
                <a:gd name="connsiteY9" fmla="*/ 53710 h 77622"/>
                <a:gd name="connsiteX10" fmla="*/ 3295 w 76531"/>
                <a:gd name="connsiteY10" fmla="*/ 42470 h 77622"/>
                <a:gd name="connsiteX11" fmla="*/ 4628 w 76531"/>
                <a:gd name="connsiteY11" fmla="*/ 29707 h 77622"/>
                <a:gd name="connsiteX12" fmla="*/ 20059 w 76531"/>
                <a:gd name="connsiteY12" fmla="*/ 21515 h 77622"/>
                <a:gd name="connsiteX13" fmla="*/ 26631 w 76531"/>
                <a:gd name="connsiteY13" fmla="*/ 5323 h 77622"/>
                <a:gd name="connsiteX14" fmla="*/ 39204 w 76531"/>
                <a:gd name="connsiteY14" fmla="*/ 2656 h 77622"/>
                <a:gd name="connsiteX15" fmla="*/ 51777 w 76531"/>
                <a:gd name="connsiteY15" fmla="*/ 14753 h 77622"/>
                <a:gd name="connsiteX16" fmla="*/ 69017 w 76531"/>
                <a:gd name="connsiteY16" fmla="*/ 16086 h 7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531" h="77622">
                  <a:moveTo>
                    <a:pt x="69017" y="16086"/>
                  </a:moveTo>
                  <a:cubicBezTo>
                    <a:pt x="75304" y="16562"/>
                    <a:pt x="78256" y="21515"/>
                    <a:pt x="75494" y="27230"/>
                  </a:cubicBezTo>
                  <a:lnTo>
                    <a:pt x="72827" y="32564"/>
                  </a:lnTo>
                  <a:lnTo>
                    <a:pt x="67779" y="42947"/>
                  </a:lnTo>
                  <a:lnTo>
                    <a:pt x="71970" y="59806"/>
                  </a:lnTo>
                  <a:cubicBezTo>
                    <a:pt x="73494" y="65997"/>
                    <a:pt x="69589" y="70283"/>
                    <a:pt x="63302" y="69331"/>
                  </a:cubicBezTo>
                  <a:lnTo>
                    <a:pt x="46062" y="66854"/>
                  </a:lnTo>
                  <a:lnTo>
                    <a:pt x="31298" y="76094"/>
                  </a:lnTo>
                  <a:cubicBezTo>
                    <a:pt x="25964" y="79427"/>
                    <a:pt x="20630" y="77141"/>
                    <a:pt x="19582" y="70855"/>
                  </a:cubicBezTo>
                  <a:lnTo>
                    <a:pt x="16630" y="53710"/>
                  </a:lnTo>
                  <a:lnTo>
                    <a:pt x="3295" y="42470"/>
                  </a:lnTo>
                  <a:cubicBezTo>
                    <a:pt x="-1563" y="38375"/>
                    <a:pt x="-991" y="32660"/>
                    <a:pt x="4628" y="29707"/>
                  </a:cubicBezTo>
                  <a:lnTo>
                    <a:pt x="20059" y="21515"/>
                  </a:lnTo>
                  <a:lnTo>
                    <a:pt x="26631" y="5323"/>
                  </a:lnTo>
                  <a:cubicBezTo>
                    <a:pt x="29012" y="-583"/>
                    <a:pt x="34632" y="-1726"/>
                    <a:pt x="39204" y="2656"/>
                  </a:cubicBezTo>
                  <a:lnTo>
                    <a:pt x="51777" y="14753"/>
                  </a:lnTo>
                  <a:lnTo>
                    <a:pt x="69017" y="16086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50000">
                  <a:srgbClr val="E9DFF2"/>
                </a:gs>
                <a:gs pos="100000">
                  <a:srgbClr val="D3BFE5"/>
                </a:gs>
              </a:gsLst>
              <a:lin ang="14505867" scaled="1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06" name="Freeform: Shape 1305">
              <a:extLst>
                <a:ext uri="{FF2B5EF4-FFF2-40B4-BE49-F238E27FC236}">
                  <a16:creationId xmlns:a16="http://schemas.microsoft.com/office/drawing/2014/main" id="{39A5AB5E-7A93-E96E-93C2-24DB8A65BA71}"/>
                </a:ext>
              </a:extLst>
            </p:cNvPr>
            <p:cNvSpPr/>
            <p:nvPr/>
          </p:nvSpPr>
          <p:spPr>
            <a:xfrm>
              <a:off x="11832319" y="4559394"/>
              <a:ext cx="76531" cy="77622"/>
            </a:xfrm>
            <a:custGeom>
              <a:avLst/>
              <a:gdLst>
                <a:gd name="connsiteX0" fmla="*/ 69017 w 76531"/>
                <a:gd name="connsiteY0" fmla="*/ 16086 h 77622"/>
                <a:gd name="connsiteX1" fmla="*/ 75494 w 76531"/>
                <a:gd name="connsiteY1" fmla="*/ 27230 h 77622"/>
                <a:gd name="connsiteX2" fmla="*/ 72827 w 76531"/>
                <a:gd name="connsiteY2" fmla="*/ 32564 h 77622"/>
                <a:gd name="connsiteX3" fmla="*/ 67779 w 76531"/>
                <a:gd name="connsiteY3" fmla="*/ 42947 h 77622"/>
                <a:gd name="connsiteX4" fmla="*/ 71970 w 76531"/>
                <a:gd name="connsiteY4" fmla="*/ 59806 h 77622"/>
                <a:gd name="connsiteX5" fmla="*/ 63302 w 76531"/>
                <a:gd name="connsiteY5" fmla="*/ 69331 h 77622"/>
                <a:gd name="connsiteX6" fmla="*/ 46062 w 76531"/>
                <a:gd name="connsiteY6" fmla="*/ 66854 h 77622"/>
                <a:gd name="connsiteX7" fmla="*/ 31298 w 76531"/>
                <a:gd name="connsiteY7" fmla="*/ 76094 h 77622"/>
                <a:gd name="connsiteX8" fmla="*/ 19582 w 76531"/>
                <a:gd name="connsiteY8" fmla="*/ 70855 h 77622"/>
                <a:gd name="connsiteX9" fmla="*/ 16630 w 76531"/>
                <a:gd name="connsiteY9" fmla="*/ 53710 h 77622"/>
                <a:gd name="connsiteX10" fmla="*/ 3295 w 76531"/>
                <a:gd name="connsiteY10" fmla="*/ 42470 h 77622"/>
                <a:gd name="connsiteX11" fmla="*/ 4628 w 76531"/>
                <a:gd name="connsiteY11" fmla="*/ 29707 h 77622"/>
                <a:gd name="connsiteX12" fmla="*/ 20059 w 76531"/>
                <a:gd name="connsiteY12" fmla="*/ 21515 h 77622"/>
                <a:gd name="connsiteX13" fmla="*/ 26631 w 76531"/>
                <a:gd name="connsiteY13" fmla="*/ 5323 h 77622"/>
                <a:gd name="connsiteX14" fmla="*/ 39204 w 76531"/>
                <a:gd name="connsiteY14" fmla="*/ 2656 h 77622"/>
                <a:gd name="connsiteX15" fmla="*/ 51777 w 76531"/>
                <a:gd name="connsiteY15" fmla="*/ 14753 h 77622"/>
                <a:gd name="connsiteX16" fmla="*/ 69017 w 76531"/>
                <a:gd name="connsiteY16" fmla="*/ 16086 h 7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531" h="77622">
                  <a:moveTo>
                    <a:pt x="69017" y="16086"/>
                  </a:moveTo>
                  <a:cubicBezTo>
                    <a:pt x="75304" y="16562"/>
                    <a:pt x="78256" y="21515"/>
                    <a:pt x="75494" y="27230"/>
                  </a:cubicBezTo>
                  <a:lnTo>
                    <a:pt x="72827" y="32564"/>
                  </a:lnTo>
                  <a:lnTo>
                    <a:pt x="67779" y="42947"/>
                  </a:lnTo>
                  <a:lnTo>
                    <a:pt x="71970" y="59806"/>
                  </a:lnTo>
                  <a:cubicBezTo>
                    <a:pt x="73494" y="65997"/>
                    <a:pt x="69589" y="70283"/>
                    <a:pt x="63302" y="69331"/>
                  </a:cubicBezTo>
                  <a:lnTo>
                    <a:pt x="46062" y="66854"/>
                  </a:lnTo>
                  <a:lnTo>
                    <a:pt x="31298" y="76094"/>
                  </a:lnTo>
                  <a:cubicBezTo>
                    <a:pt x="25964" y="79427"/>
                    <a:pt x="20630" y="77141"/>
                    <a:pt x="19582" y="70855"/>
                  </a:cubicBezTo>
                  <a:lnTo>
                    <a:pt x="16630" y="53710"/>
                  </a:lnTo>
                  <a:lnTo>
                    <a:pt x="3295" y="42470"/>
                  </a:lnTo>
                  <a:cubicBezTo>
                    <a:pt x="-1563" y="38375"/>
                    <a:pt x="-991" y="32660"/>
                    <a:pt x="4628" y="29707"/>
                  </a:cubicBezTo>
                  <a:lnTo>
                    <a:pt x="20059" y="21515"/>
                  </a:lnTo>
                  <a:lnTo>
                    <a:pt x="26631" y="5323"/>
                  </a:lnTo>
                  <a:cubicBezTo>
                    <a:pt x="29012" y="-583"/>
                    <a:pt x="34632" y="-1726"/>
                    <a:pt x="39204" y="2656"/>
                  </a:cubicBezTo>
                  <a:lnTo>
                    <a:pt x="51777" y="14753"/>
                  </a:lnTo>
                  <a:lnTo>
                    <a:pt x="69017" y="16086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50000">
                  <a:srgbClr val="E9DFF2"/>
                </a:gs>
                <a:gs pos="100000">
                  <a:srgbClr val="D3BFE5"/>
                </a:gs>
              </a:gsLst>
              <a:lin ang="14505867" scaled="1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07" name="Freeform: Shape 1306">
              <a:extLst>
                <a:ext uri="{FF2B5EF4-FFF2-40B4-BE49-F238E27FC236}">
                  <a16:creationId xmlns:a16="http://schemas.microsoft.com/office/drawing/2014/main" id="{AAB9FF84-1381-0885-7E4E-3486FC295DE3}"/>
                </a:ext>
              </a:extLst>
            </p:cNvPr>
            <p:cNvSpPr/>
            <p:nvPr/>
          </p:nvSpPr>
          <p:spPr>
            <a:xfrm>
              <a:off x="3409756" y="5283334"/>
              <a:ext cx="76531" cy="77622"/>
            </a:xfrm>
            <a:custGeom>
              <a:avLst/>
              <a:gdLst>
                <a:gd name="connsiteX0" fmla="*/ 69017 w 76531"/>
                <a:gd name="connsiteY0" fmla="*/ 16086 h 77622"/>
                <a:gd name="connsiteX1" fmla="*/ 75494 w 76531"/>
                <a:gd name="connsiteY1" fmla="*/ 27230 h 77622"/>
                <a:gd name="connsiteX2" fmla="*/ 72827 w 76531"/>
                <a:gd name="connsiteY2" fmla="*/ 32564 h 77622"/>
                <a:gd name="connsiteX3" fmla="*/ 67779 w 76531"/>
                <a:gd name="connsiteY3" fmla="*/ 42947 h 77622"/>
                <a:gd name="connsiteX4" fmla="*/ 71970 w 76531"/>
                <a:gd name="connsiteY4" fmla="*/ 59806 h 77622"/>
                <a:gd name="connsiteX5" fmla="*/ 63302 w 76531"/>
                <a:gd name="connsiteY5" fmla="*/ 69331 h 77622"/>
                <a:gd name="connsiteX6" fmla="*/ 46062 w 76531"/>
                <a:gd name="connsiteY6" fmla="*/ 66854 h 77622"/>
                <a:gd name="connsiteX7" fmla="*/ 31298 w 76531"/>
                <a:gd name="connsiteY7" fmla="*/ 76094 h 77622"/>
                <a:gd name="connsiteX8" fmla="*/ 19582 w 76531"/>
                <a:gd name="connsiteY8" fmla="*/ 70855 h 77622"/>
                <a:gd name="connsiteX9" fmla="*/ 16630 w 76531"/>
                <a:gd name="connsiteY9" fmla="*/ 53710 h 77622"/>
                <a:gd name="connsiteX10" fmla="*/ 3295 w 76531"/>
                <a:gd name="connsiteY10" fmla="*/ 42470 h 77622"/>
                <a:gd name="connsiteX11" fmla="*/ 4628 w 76531"/>
                <a:gd name="connsiteY11" fmla="*/ 29707 h 77622"/>
                <a:gd name="connsiteX12" fmla="*/ 20059 w 76531"/>
                <a:gd name="connsiteY12" fmla="*/ 21515 h 77622"/>
                <a:gd name="connsiteX13" fmla="*/ 26631 w 76531"/>
                <a:gd name="connsiteY13" fmla="*/ 5323 h 77622"/>
                <a:gd name="connsiteX14" fmla="*/ 39204 w 76531"/>
                <a:gd name="connsiteY14" fmla="*/ 2656 h 77622"/>
                <a:gd name="connsiteX15" fmla="*/ 51777 w 76531"/>
                <a:gd name="connsiteY15" fmla="*/ 14753 h 77622"/>
                <a:gd name="connsiteX16" fmla="*/ 69017 w 76531"/>
                <a:gd name="connsiteY16" fmla="*/ 16086 h 7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531" h="77622">
                  <a:moveTo>
                    <a:pt x="69017" y="16086"/>
                  </a:moveTo>
                  <a:cubicBezTo>
                    <a:pt x="75304" y="16562"/>
                    <a:pt x="78256" y="21515"/>
                    <a:pt x="75494" y="27230"/>
                  </a:cubicBezTo>
                  <a:lnTo>
                    <a:pt x="72827" y="32564"/>
                  </a:lnTo>
                  <a:lnTo>
                    <a:pt x="67779" y="42947"/>
                  </a:lnTo>
                  <a:lnTo>
                    <a:pt x="71970" y="59806"/>
                  </a:lnTo>
                  <a:cubicBezTo>
                    <a:pt x="73494" y="65997"/>
                    <a:pt x="69589" y="70283"/>
                    <a:pt x="63302" y="69331"/>
                  </a:cubicBezTo>
                  <a:lnTo>
                    <a:pt x="46062" y="66854"/>
                  </a:lnTo>
                  <a:lnTo>
                    <a:pt x="31298" y="76094"/>
                  </a:lnTo>
                  <a:cubicBezTo>
                    <a:pt x="25964" y="79427"/>
                    <a:pt x="20630" y="77141"/>
                    <a:pt x="19582" y="70855"/>
                  </a:cubicBezTo>
                  <a:lnTo>
                    <a:pt x="16630" y="53710"/>
                  </a:lnTo>
                  <a:lnTo>
                    <a:pt x="3295" y="42470"/>
                  </a:lnTo>
                  <a:cubicBezTo>
                    <a:pt x="-1563" y="38375"/>
                    <a:pt x="-991" y="32660"/>
                    <a:pt x="4628" y="29707"/>
                  </a:cubicBezTo>
                  <a:lnTo>
                    <a:pt x="20059" y="21515"/>
                  </a:lnTo>
                  <a:lnTo>
                    <a:pt x="26631" y="5323"/>
                  </a:lnTo>
                  <a:cubicBezTo>
                    <a:pt x="29012" y="-583"/>
                    <a:pt x="34632" y="-1726"/>
                    <a:pt x="39204" y="2656"/>
                  </a:cubicBezTo>
                  <a:lnTo>
                    <a:pt x="51777" y="14753"/>
                  </a:lnTo>
                  <a:lnTo>
                    <a:pt x="69017" y="16086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50000">
                  <a:srgbClr val="E9DFF2"/>
                </a:gs>
                <a:gs pos="100000">
                  <a:srgbClr val="D3BFE5"/>
                </a:gs>
              </a:gsLst>
              <a:lin ang="14505867" scaled="1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08" name="Freeform: Shape 1307">
              <a:extLst>
                <a:ext uri="{FF2B5EF4-FFF2-40B4-BE49-F238E27FC236}">
                  <a16:creationId xmlns:a16="http://schemas.microsoft.com/office/drawing/2014/main" id="{7F08D483-E6E6-E29B-5F55-AB4803D14225}"/>
                </a:ext>
              </a:extLst>
            </p:cNvPr>
            <p:cNvSpPr/>
            <p:nvPr/>
          </p:nvSpPr>
          <p:spPr>
            <a:xfrm>
              <a:off x="1033864" y="2877044"/>
              <a:ext cx="76531" cy="77622"/>
            </a:xfrm>
            <a:custGeom>
              <a:avLst/>
              <a:gdLst>
                <a:gd name="connsiteX0" fmla="*/ 69017 w 76531"/>
                <a:gd name="connsiteY0" fmla="*/ 16086 h 77622"/>
                <a:gd name="connsiteX1" fmla="*/ 75494 w 76531"/>
                <a:gd name="connsiteY1" fmla="*/ 27230 h 77622"/>
                <a:gd name="connsiteX2" fmla="*/ 72827 w 76531"/>
                <a:gd name="connsiteY2" fmla="*/ 32564 h 77622"/>
                <a:gd name="connsiteX3" fmla="*/ 67779 w 76531"/>
                <a:gd name="connsiteY3" fmla="*/ 42947 h 77622"/>
                <a:gd name="connsiteX4" fmla="*/ 71970 w 76531"/>
                <a:gd name="connsiteY4" fmla="*/ 59806 h 77622"/>
                <a:gd name="connsiteX5" fmla="*/ 63302 w 76531"/>
                <a:gd name="connsiteY5" fmla="*/ 69331 h 77622"/>
                <a:gd name="connsiteX6" fmla="*/ 46062 w 76531"/>
                <a:gd name="connsiteY6" fmla="*/ 66854 h 77622"/>
                <a:gd name="connsiteX7" fmla="*/ 31298 w 76531"/>
                <a:gd name="connsiteY7" fmla="*/ 76094 h 77622"/>
                <a:gd name="connsiteX8" fmla="*/ 19582 w 76531"/>
                <a:gd name="connsiteY8" fmla="*/ 70855 h 77622"/>
                <a:gd name="connsiteX9" fmla="*/ 16630 w 76531"/>
                <a:gd name="connsiteY9" fmla="*/ 53710 h 77622"/>
                <a:gd name="connsiteX10" fmla="*/ 3295 w 76531"/>
                <a:gd name="connsiteY10" fmla="*/ 42470 h 77622"/>
                <a:gd name="connsiteX11" fmla="*/ 4628 w 76531"/>
                <a:gd name="connsiteY11" fmla="*/ 29707 h 77622"/>
                <a:gd name="connsiteX12" fmla="*/ 20059 w 76531"/>
                <a:gd name="connsiteY12" fmla="*/ 21515 h 77622"/>
                <a:gd name="connsiteX13" fmla="*/ 26631 w 76531"/>
                <a:gd name="connsiteY13" fmla="*/ 5323 h 77622"/>
                <a:gd name="connsiteX14" fmla="*/ 39204 w 76531"/>
                <a:gd name="connsiteY14" fmla="*/ 2656 h 77622"/>
                <a:gd name="connsiteX15" fmla="*/ 51777 w 76531"/>
                <a:gd name="connsiteY15" fmla="*/ 14753 h 77622"/>
                <a:gd name="connsiteX16" fmla="*/ 69017 w 76531"/>
                <a:gd name="connsiteY16" fmla="*/ 16086 h 7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531" h="77622">
                  <a:moveTo>
                    <a:pt x="69017" y="16086"/>
                  </a:moveTo>
                  <a:cubicBezTo>
                    <a:pt x="75304" y="16562"/>
                    <a:pt x="78256" y="21515"/>
                    <a:pt x="75494" y="27230"/>
                  </a:cubicBezTo>
                  <a:lnTo>
                    <a:pt x="72827" y="32564"/>
                  </a:lnTo>
                  <a:lnTo>
                    <a:pt x="67779" y="42947"/>
                  </a:lnTo>
                  <a:lnTo>
                    <a:pt x="71970" y="59806"/>
                  </a:lnTo>
                  <a:cubicBezTo>
                    <a:pt x="73494" y="65997"/>
                    <a:pt x="69589" y="70283"/>
                    <a:pt x="63302" y="69331"/>
                  </a:cubicBezTo>
                  <a:lnTo>
                    <a:pt x="46062" y="66854"/>
                  </a:lnTo>
                  <a:lnTo>
                    <a:pt x="31298" y="76094"/>
                  </a:lnTo>
                  <a:cubicBezTo>
                    <a:pt x="25964" y="79427"/>
                    <a:pt x="20630" y="77141"/>
                    <a:pt x="19582" y="70855"/>
                  </a:cubicBezTo>
                  <a:lnTo>
                    <a:pt x="16630" y="53710"/>
                  </a:lnTo>
                  <a:lnTo>
                    <a:pt x="3295" y="42470"/>
                  </a:lnTo>
                  <a:cubicBezTo>
                    <a:pt x="-1563" y="38375"/>
                    <a:pt x="-991" y="32660"/>
                    <a:pt x="4628" y="29707"/>
                  </a:cubicBezTo>
                  <a:lnTo>
                    <a:pt x="20059" y="21515"/>
                  </a:lnTo>
                  <a:lnTo>
                    <a:pt x="26631" y="5323"/>
                  </a:lnTo>
                  <a:cubicBezTo>
                    <a:pt x="29012" y="-583"/>
                    <a:pt x="34632" y="-1726"/>
                    <a:pt x="39204" y="2656"/>
                  </a:cubicBezTo>
                  <a:lnTo>
                    <a:pt x="51777" y="14753"/>
                  </a:lnTo>
                  <a:lnTo>
                    <a:pt x="69017" y="16086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50000">
                  <a:srgbClr val="E9DFF2"/>
                </a:gs>
                <a:gs pos="100000">
                  <a:srgbClr val="D3BFE5"/>
                </a:gs>
              </a:gsLst>
              <a:lin ang="14505867" scaled="1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09" name="Freeform: Shape 1308">
              <a:extLst>
                <a:ext uri="{FF2B5EF4-FFF2-40B4-BE49-F238E27FC236}">
                  <a16:creationId xmlns:a16="http://schemas.microsoft.com/office/drawing/2014/main" id="{F3A6897A-8DEC-19BB-3355-0274F48222A4}"/>
                </a:ext>
              </a:extLst>
            </p:cNvPr>
            <p:cNvSpPr/>
            <p:nvPr/>
          </p:nvSpPr>
          <p:spPr>
            <a:xfrm>
              <a:off x="172582" y="4378732"/>
              <a:ext cx="76531" cy="77622"/>
            </a:xfrm>
            <a:custGeom>
              <a:avLst/>
              <a:gdLst>
                <a:gd name="connsiteX0" fmla="*/ 69017 w 76531"/>
                <a:gd name="connsiteY0" fmla="*/ 16086 h 77622"/>
                <a:gd name="connsiteX1" fmla="*/ 75494 w 76531"/>
                <a:gd name="connsiteY1" fmla="*/ 27230 h 77622"/>
                <a:gd name="connsiteX2" fmla="*/ 72827 w 76531"/>
                <a:gd name="connsiteY2" fmla="*/ 32564 h 77622"/>
                <a:gd name="connsiteX3" fmla="*/ 67779 w 76531"/>
                <a:gd name="connsiteY3" fmla="*/ 42947 h 77622"/>
                <a:gd name="connsiteX4" fmla="*/ 71970 w 76531"/>
                <a:gd name="connsiteY4" fmla="*/ 59806 h 77622"/>
                <a:gd name="connsiteX5" fmla="*/ 63302 w 76531"/>
                <a:gd name="connsiteY5" fmla="*/ 69331 h 77622"/>
                <a:gd name="connsiteX6" fmla="*/ 46062 w 76531"/>
                <a:gd name="connsiteY6" fmla="*/ 66854 h 77622"/>
                <a:gd name="connsiteX7" fmla="*/ 31298 w 76531"/>
                <a:gd name="connsiteY7" fmla="*/ 76094 h 77622"/>
                <a:gd name="connsiteX8" fmla="*/ 19582 w 76531"/>
                <a:gd name="connsiteY8" fmla="*/ 70855 h 77622"/>
                <a:gd name="connsiteX9" fmla="*/ 16630 w 76531"/>
                <a:gd name="connsiteY9" fmla="*/ 53710 h 77622"/>
                <a:gd name="connsiteX10" fmla="*/ 3295 w 76531"/>
                <a:gd name="connsiteY10" fmla="*/ 42470 h 77622"/>
                <a:gd name="connsiteX11" fmla="*/ 4628 w 76531"/>
                <a:gd name="connsiteY11" fmla="*/ 29707 h 77622"/>
                <a:gd name="connsiteX12" fmla="*/ 20059 w 76531"/>
                <a:gd name="connsiteY12" fmla="*/ 21515 h 77622"/>
                <a:gd name="connsiteX13" fmla="*/ 26631 w 76531"/>
                <a:gd name="connsiteY13" fmla="*/ 5323 h 77622"/>
                <a:gd name="connsiteX14" fmla="*/ 39204 w 76531"/>
                <a:gd name="connsiteY14" fmla="*/ 2656 h 77622"/>
                <a:gd name="connsiteX15" fmla="*/ 51777 w 76531"/>
                <a:gd name="connsiteY15" fmla="*/ 14753 h 77622"/>
                <a:gd name="connsiteX16" fmla="*/ 69017 w 76531"/>
                <a:gd name="connsiteY16" fmla="*/ 16086 h 7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531" h="77622">
                  <a:moveTo>
                    <a:pt x="69017" y="16086"/>
                  </a:moveTo>
                  <a:cubicBezTo>
                    <a:pt x="75304" y="16562"/>
                    <a:pt x="78256" y="21515"/>
                    <a:pt x="75494" y="27230"/>
                  </a:cubicBezTo>
                  <a:lnTo>
                    <a:pt x="72827" y="32564"/>
                  </a:lnTo>
                  <a:lnTo>
                    <a:pt x="67779" y="42947"/>
                  </a:lnTo>
                  <a:lnTo>
                    <a:pt x="71970" y="59806"/>
                  </a:lnTo>
                  <a:cubicBezTo>
                    <a:pt x="73494" y="65997"/>
                    <a:pt x="69589" y="70283"/>
                    <a:pt x="63302" y="69331"/>
                  </a:cubicBezTo>
                  <a:lnTo>
                    <a:pt x="46062" y="66854"/>
                  </a:lnTo>
                  <a:lnTo>
                    <a:pt x="31298" y="76094"/>
                  </a:lnTo>
                  <a:cubicBezTo>
                    <a:pt x="25964" y="79427"/>
                    <a:pt x="20630" y="77141"/>
                    <a:pt x="19582" y="70855"/>
                  </a:cubicBezTo>
                  <a:lnTo>
                    <a:pt x="16630" y="53710"/>
                  </a:lnTo>
                  <a:lnTo>
                    <a:pt x="3295" y="42470"/>
                  </a:lnTo>
                  <a:cubicBezTo>
                    <a:pt x="-1563" y="38375"/>
                    <a:pt x="-991" y="32660"/>
                    <a:pt x="4628" y="29707"/>
                  </a:cubicBezTo>
                  <a:lnTo>
                    <a:pt x="20059" y="21515"/>
                  </a:lnTo>
                  <a:lnTo>
                    <a:pt x="26631" y="5323"/>
                  </a:lnTo>
                  <a:cubicBezTo>
                    <a:pt x="29012" y="-583"/>
                    <a:pt x="34632" y="-1726"/>
                    <a:pt x="39204" y="2656"/>
                  </a:cubicBezTo>
                  <a:lnTo>
                    <a:pt x="51777" y="14753"/>
                  </a:lnTo>
                  <a:lnTo>
                    <a:pt x="69017" y="16086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50000">
                  <a:srgbClr val="E9DFF2"/>
                </a:gs>
                <a:gs pos="100000">
                  <a:srgbClr val="D3BFE5"/>
                </a:gs>
              </a:gsLst>
              <a:lin ang="14505867" scaled="1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10" name="Freeform: Shape 1309">
              <a:extLst>
                <a:ext uri="{FF2B5EF4-FFF2-40B4-BE49-F238E27FC236}">
                  <a16:creationId xmlns:a16="http://schemas.microsoft.com/office/drawing/2014/main" id="{96D433F6-9BF9-ECB1-1AFE-927E54DFBE4B}"/>
                </a:ext>
              </a:extLst>
            </p:cNvPr>
            <p:cNvSpPr/>
            <p:nvPr/>
          </p:nvSpPr>
          <p:spPr>
            <a:xfrm>
              <a:off x="205680" y="940791"/>
              <a:ext cx="76531" cy="77622"/>
            </a:xfrm>
            <a:custGeom>
              <a:avLst/>
              <a:gdLst>
                <a:gd name="connsiteX0" fmla="*/ 69017 w 76531"/>
                <a:gd name="connsiteY0" fmla="*/ 16086 h 77622"/>
                <a:gd name="connsiteX1" fmla="*/ 75494 w 76531"/>
                <a:gd name="connsiteY1" fmla="*/ 27230 h 77622"/>
                <a:gd name="connsiteX2" fmla="*/ 72827 w 76531"/>
                <a:gd name="connsiteY2" fmla="*/ 32564 h 77622"/>
                <a:gd name="connsiteX3" fmla="*/ 67779 w 76531"/>
                <a:gd name="connsiteY3" fmla="*/ 42947 h 77622"/>
                <a:gd name="connsiteX4" fmla="*/ 71970 w 76531"/>
                <a:gd name="connsiteY4" fmla="*/ 59806 h 77622"/>
                <a:gd name="connsiteX5" fmla="*/ 63302 w 76531"/>
                <a:gd name="connsiteY5" fmla="*/ 69331 h 77622"/>
                <a:gd name="connsiteX6" fmla="*/ 46062 w 76531"/>
                <a:gd name="connsiteY6" fmla="*/ 66854 h 77622"/>
                <a:gd name="connsiteX7" fmla="*/ 31298 w 76531"/>
                <a:gd name="connsiteY7" fmla="*/ 76094 h 77622"/>
                <a:gd name="connsiteX8" fmla="*/ 19582 w 76531"/>
                <a:gd name="connsiteY8" fmla="*/ 70855 h 77622"/>
                <a:gd name="connsiteX9" fmla="*/ 16630 w 76531"/>
                <a:gd name="connsiteY9" fmla="*/ 53710 h 77622"/>
                <a:gd name="connsiteX10" fmla="*/ 3295 w 76531"/>
                <a:gd name="connsiteY10" fmla="*/ 42470 h 77622"/>
                <a:gd name="connsiteX11" fmla="*/ 4628 w 76531"/>
                <a:gd name="connsiteY11" fmla="*/ 29707 h 77622"/>
                <a:gd name="connsiteX12" fmla="*/ 20059 w 76531"/>
                <a:gd name="connsiteY12" fmla="*/ 21515 h 77622"/>
                <a:gd name="connsiteX13" fmla="*/ 26631 w 76531"/>
                <a:gd name="connsiteY13" fmla="*/ 5323 h 77622"/>
                <a:gd name="connsiteX14" fmla="*/ 39204 w 76531"/>
                <a:gd name="connsiteY14" fmla="*/ 2656 h 77622"/>
                <a:gd name="connsiteX15" fmla="*/ 51777 w 76531"/>
                <a:gd name="connsiteY15" fmla="*/ 14753 h 77622"/>
                <a:gd name="connsiteX16" fmla="*/ 69017 w 76531"/>
                <a:gd name="connsiteY16" fmla="*/ 16086 h 7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531" h="77622">
                  <a:moveTo>
                    <a:pt x="69017" y="16086"/>
                  </a:moveTo>
                  <a:cubicBezTo>
                    <a:pt x="75304" y="16562"/>
                    <a:pt x="78256" y="21515"/>
                    <a:pt x="75494" y="27230"/>
                  </a:cubicBezTo>
                  <a:lnTo>
                    <a:pt x="72827" y="32564"/>
                  </a:lnTo>
                  <a:lnTo>
                    <a:pt x="67779" y="42947"/>
                  </a:lnTo>
                  <a:lnTo>
                    <a:pt x="71970" y="59806"/>
                  </a:lnTo>
                  <a:cubicBezTo>
                    <a:pt x="73494" y="65997"/>
                    <a:pt x="69589" y="70283"/>
                    <a:pt x="63302" y="69331"/>
                  </a:cubicBezTo>
                  <a:lnTo>
                    <a:pt x="46062" y="66854"/>
                  </a:lnTo>
                  <a:lnTo>
                    <a:pt x="31298" y="76094"/>
                  </a:lnTo>
                  <a:cubicBezTo>
                    <a:pt x="25964" y="79427"/>
                    <a:pt x="20630" y="77141"/>
                    <a:pt x="19582" y="70855"/>
                  </a:cubicBezTo>
                  <a:lnTo>
                    <a:pt x="16630" y="53710"/>
                  </a:lnTo>
                  <a:lnTo>
                    <a:pt x="3295" y="42470"/>
                  </a:lnTo>
                  <a:cubicBezTo>
                    <a:pt x="-1563" y="38375"/>
                    <a:pt x="-991" y="32660"/>
                    <a:pt x="4628" y="29707"/>
                  </a:cubicBezTo>
                  <a:lnTo>
                    <a:pt x="20059" y="21515"/>
                  </a:lnTo>
                  <a:lnTo>
                    <a:pt x="26631" y="5323"/>
                  </a:lnTo>
                  <a:cubicBezTo>
                    <a:pt x="29012" y="-583"/>
                    <a:pt x="34632" y="-1726"/>
                    <a:pt x="39204" y="2656"/>
                  </a:cubicBezTo>
                  <a:lnTo>
                    <a:pt x="51777" y="14753"/>
                  </a:lnTo>
                  <a:lnTo>
                    <a:pt x="69017" y="16086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50000">
                  <a:srgbClr val="E9DFF2"/>
                </a:gs>
                <a:gs pos="100000">
                  <a:srgbClr val="D3BFE5"/>
                </a:gs>
              </a:gsLst>
              <a:lin ang="14505867" scaled="1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11" name="Freeform: Shape 1310">
              <a:extLst>
                <a:ext uri="{FF2B5EF4-FFF2-40B4-BE49-F238E27FC236}">
                  <a16:creationId xmlns:a16="http://schemas.microsoft.com/office/drawing/2014/main" id="{299F2206-89FC-1F31-A516-802CBA197008}"/>
                </a:ext>
              </a:extLst>
            </p:cNvPr>
            <p:cNvSpPr/>
            <p:nvPr/>
          </p:nvSpPr>
          <p:spPr>
            <a:xfrm>
              <a:off x="843909" y="2136968"/>
              <a:ext cx="76531" cy="77622"/>
            </a:xfrm>
            <a:custGeom>
              <a:avLst/>
              <a:gdLst>
                <a:gd name="connsiteX0" fmla="*/ 69017 w 76531"/>
                <a:gd name="connsiteY0" fmla="*/ 16086 h 77622"/>
                <a:gd name="connsiteX1" fmla="*/ 75494 w 76531"/>
                <a:gd name="connsiteY1" fmla="*/ 27230 h 77622"/>
                <a:gd name="connsiteX2" fmla="*/ 72827 w 76531"/>
                <a:gd name="connsiteY2" fmla="*/ 32564 h 77622"/>
                <a:gd name="connsiteX3" fmla="*/ 67779 w 76531"/>
                <a:gd name="connsiteY3" fmla="*/ 42947 h 77622"/>
                <a:gd name="connsiteX4" fmla="*/ 71970 w 76531"/>
                <a:gd name="connsiteY4" fmla="*/ 59806 h 77622"/>
                <a:gd name="connsiteX5" fmla="*/ 63302 w 76531"/>
                <a:gd name="connsiteY5" fmla="*/ 69331 h 77622"/>
                <a:gd name="connsiteX6" fmla="*/ 46062 w 76531"/>
                <a:gd name="connsiteY6" fmla="*/ 66854 h 77622"/>
                <a:gd name="connsiteX7" fmla="*/ 31298 w 76531"/>
                <a:gd name="connsiteY7" fmla="*/ 76094 h 77622"/>
                <a:gd name="connsiteX8" fmla="*/ 19582 w 76531"/>
                <a:gd name="connsiteY8" fmla="*/ 70855 h 77622"/>
                <a:gd name="connsiteX9" fmla="*/ 16630 w 76531"/>
                <a:gd name="connsiteY9" fmla="*/ 53710 h 77622"/>
                <a:gd name="connsiteX10" fmla="*/ 3295 w 76531"/>
                <a:gd name="connsiteY10" fmla="*/ 42470 h 77622"/>
                <a:gd name="connsiteX11" fmla="*/ 4628 w 76531"/>
                <a:gd name="connsiteY11" fmla="*/ 29707 h 77622"/>
                <a:gd name="connsiteX12" fmla="*/ 20059 w 76531"/>
                <a:gd name="connsiteY12" fmla="*/ 21515 h 77622"/>
                <a:gd name="connsiteX13" fmla="*/ 26631 w 76531"/>
                <a:gd name="connsiteY13" fmla="*/ 5323 h 77622"/>
                <a:gd name="connsiteX14" fmla="*/ 39204 w 76531"/>
                <a:gd name="connsiteY14" fmla="*/ 2656 h 77622"/>
                <a:gd name="connsiteX15" fmla="*/ 51777 w 76531"/>
                <a:gd name="connsiteY15" fmla="*/ 14753 h 77622"/>
                <a:gd name="connsiteX16" fmla="*/ 69017 w 76531"/>
                <a:gd name="connsiteY16" fmla="*/ 16086 h 7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531" h="77622">
                  <a:moveTo>
                    <a:pt x="69017" y="16086"/>
                  </a:moveTo>
                  <a:cubicBezTo>
                    <a:pt x="75304" y="16562"/>
                    <a:pt x="78256" y="21515"/>
                    <a:pt x="75494" y="27230"/>
                  </a:cubicBezTo>
                  <a:lnTo>
                    <a:pt x="72827" y="32564"/>
                  </a:lnTo>
                  <a:lnTo>
                    <a:pt x="67779" y="42947"/>
                  </a:lnTo>
                  <a:lnTo>
                    <a:pt x="71970" y="59806"/>
                  </a:lnTo>
                  <a:cubicBezTo>
                    <a:pt x="73494" y="65997"/>
                    <a:pt x="69589" y="70283"/>
                    <a:pt x="63302" y="69331"/>
                  </a:cubicBezTo>
                  <a:lnTo>
                    <a:pt x="46062" y="66854"/>
                  </a:lnTo>
                  <a:lnTo>
                    <a:pt x="31298" y="76094"/>
                  </a:lnTo>
                  <a:cubicBezTo>
                    <a:pt x="25964" y="79427"/>
                    <a:pt x="20630" y="77141"/>
                    <a:pt x="19582" y="70855"/>
                  </a:cubicBezTo>
                  <a:lnTo>
                    <a:pt x="16630" y="53710"/>
                  </a:lnTo>
                  <a:lnTo>
                    <a:pt x="3295" y="42470"/>
                  </a:lnTo>
                  <a:cubicBezTo>
                    <a:pt x="-1563" y="38375"/>
                    <a:pt x="-991" y="32660"/>
                    <a:pt x="4628" y="29707"/>
                  </a:cubicBezTo>
                  <a:lnTo>
                    <a:pt x="20059" y="21515"/>
                  </a:lnTo>
                  <a:lnTo>
                    <a:pt x="26631" y="5323"/>
                  </a:lnTo>
                  <a:cubicBezTo>
                    <a:pt x="29012" y="-583"/>
                    <a:pt x="34632" y="-1726"/>
                    <a:pt x="39204" y="2656"/>
                  </a:cubicBezTo>
                  <a:lnTo>
                    <a:pt x="51777" y="14753"/>
                  </a:lnTo>
                  <a:lnTo>
                    <a:pt x="69017" y="16086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50000">
                  <a:srgbClr val="E9DFF2"/>
                </a:gs>
                <a:gs pos="100000">
                  <a:srgbClr val="D3BFE5"/>
                </a:gs>
              </a:gsLst>
              <a:lin ang="14505867" scaled="1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12" name="Freeform: Shape 1311">
              <a:extLst>
                <a:ext uri="{FF2B5EF4-FFF2-40B4-BE49-F238E27FC236}">
                  <a16:creationId xmlns:a16="http://schemas.microsoft.com/office/drawing/2014/main" id="{38BB1891-A560-3015-2E92-F05DA95ECA93}"/>
                </a:ext>
              </a:extLst>
            </p:cNvPr>
            <p:cNvSpPr/>
            <p:nvPr/>
          </p:nvSpPr>
          <p:spPr>
            <a:xfrm>
              <a:off x="2444683" y="691964"/>
              <a:ext cx="76531" cy="77622"/>
            </a:xfrm>
            <a:custGeom>
              <a:avLst/>
              <a:gdLst>
                <a:gd name="connsiteX0" fmla="*/ 69017 w 76531"/>
                <a:gd name="connsiteY0" fmla="*/ 16086 h 77622"/>
                <a:gd name="connsiteX1" fmla="*/ 75494 w 76531"/>
                <a:gd name="connsiteY1" fmla="*/ 27230 h 77622"/>
                <a:gd name="connsiteX2" fmla="*/ 72827 w 76531"/>
                <a:gd name="connsiteY2" fmla="*/ 32564 h 77622"/>
                <a:gd name="connsiteX3" fmla="*/ 67779 w 76531"/>
                <a:gd name="connsiteY3" fmla="*/ 42947 h 77622"/>
                <a:gd name="connsiteX4" fmla="*/ 71970 w 76531"/>
                <a:gd name="connsiteY4" fmla="*/ 59806 h 77622"/>
                <a:gd name="connsiteX5" fmla="*/ 63302 w 76531"/>
                <a:gd name="connsiteY5" fmla="*/ 69331 h 77622"/>
                <a:gd name="connsiteX6" fmla="*/ 46062 w 76531"/>
                <a:gd name="connsiteY6" fmla="*/ 66854 h 77622"/>
                <a:gd name="connsiteX7" fmla="*/ 31298 w 76531"/>
                <a:gd name="connsiteY7" fmla="*/ 76094 h 77622"/>
                <a:gd name="connsiteX8" fmla="*/ 19582 w 76531"/>
                <a:gd name="connsiteY8" fmla="*/ 70855 h 77622"/>
                <a:gd name="connsiteX9" fmla="*/ 16630 w 76531"/>
                <a:gd name="connsiteY9" fmla="*/ 53710 h 77622"/>
                <a:gd name="connsiteX10" fmla="*/ 3295 w 76531"/>
                <a:gd name="connsiteY10" fmla="*/ 42470 h 77622"/>
                <a:gd name="connsiteX11" fmla="*/ 4628 w 76531"/>
                <a:gd name="connsiteY11" fmla="*/ 29707 h 77622"/>
                <a:gd name="connsiteX12" fmla="*/ 20059 w 76531"/>
                <a:gd name="connsiteY12" fmla="*/ 21515 h 77622"/>
                <a:gd name="connsiteX13" fmla="*/ 26631 w 76531"/>
                <a:gd name="connsiteY13" fmla="*/ 5323 h 77622"/>
                <a:gd name="connsiteX14" fmla="*/ 39204 w 76531"/>
                <a:gd name="connsiteY14" fmla="*/ 2656 h 77622"/>
                <a:gd name="connsiteX15" fmla="*/ 51777 w 76531"/>
                <a:gd name="connsiteY15" fmla="*/ 14753 h 77622"/>
                <a:gd name="connsiteX16" fmla="*/ 69017 w 76531"/>
                <a:gd name="connsiteY16" fmla="*/ 16086 h 7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531" h="77622">
                  <a:moveTo>
                    <a:pt x="69017" y="16086"/>
                  </a:moveTo>
                  <a:cubicBezTo>
                    <a:pt x="75304" y="16562"/>
                    <a:pt x="78256" y="21515"/>
                    <a:pt x="75494" y="27230"/>
                  </a:cubicBezTo>
                  <a:lnTo>
                    <a:pt x="72827" y="32564"/>
                  </a:lnTo>
                  <a:lnTo>
                    <a:pt x="67779" y="42947"/>
                  </a:lnTo>
                  <a:lnTo>
                    <a:pt x="71970" y="59806"/>
                  </a:lnTo>
                  <a:cubicBezTo>
                    <a:pt x="73494" y="65997"/>
                    <a:pt x="69589" y="70283"/>
                    <a:pt x="63302" y="69331"/>
                  </a:cubicBezTo>
                  <a:lnTo>
                    <a:pt x="46062" y="66854"/>
                  </a:lnTo>
                  <a:lnTo>
                    <a:pt x="31298" y="76094"/>
                  </a:lnTo>
                  <a:cubicBezTo>
                    <a:pt x="25964" y="79427"/>
                    <a:pt x="20630" y="77141"/>
                    <a:pt x="19582" y="70855"/>
                  </a:cubicBezTo>
                  <a:lnTo>
                    <a:pt x="16630" y="53710"/>
                  </a:lnTo>
                  <a:lnTo>
                    <a:pt x="3295" y="42470"/>
                  </a:lnTo>
                  <a:cubicBezTo>
                    <a:pt x="-1563" y="38375"/>
                    <a:pt x="-991" y="32660"/>
                    <a:pt x="4628" y="29707"/>
                  </a:cubicBezTo>
                  <a:lnTo>
                    <a:pt x="20059" y="21515"/>
                  </a:lnTo>
                  <a:lnTo>
                    <a:pt x="26631" y="5323"/>
                  </a:lnTo>
                  <a:cubicBezTo>
                    <a:pt x="29012" y="-583"/>
                    <a:pt x="34632" y="-1726"/>
                    <a:pt x="39204" y="2656"/>
                  </a:cubicBezTo>
                  <a:lnTo>
                    <a:pt x="51777" y="14753"/>
                  </a:lnTo>
                  <a:lnTo>
                    <a:pt x="69017" y="16086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50000">
                  <a:srgbClr val="E9DFF2"/>
                </a:gs>
                <a:gs pos="100000">
                  <a:srgbClr val="D3BFE5"/>
                </a:gs>
              </a:gsLst>
              <a:lin ang="14505867" scaled="1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13" name="Freeform: Shape 1312">
              <a:extLst>
                <a:ext uri="{FF2B5EF4-FFF2-40B4-BE49-F238E27FC236}">
                  <a16:creationId xmlns:a16="http://schemas.microsoft.com/office/drawing/2014/main" id="{AB9AD761-DDDE-686B-E57F-643EF3C3DCAF}"/>
                </a:ext>
              </a:extLst>
            </p:cNvPr>
            <p:cNvSpPr/>
            <p:nvPr/>
          </p:nvSpPr>
          <p:spPr>
            <a:xfrm>
              <a:off x="4895227" y="566578"/>
              <a:ext cx="76531" cy="77622"/>
            </a:xfrm>
            <a:custGeom>
              <a:avLst/>
              <a:gdLst>
                <a:gd name="connsiteX0" fmla="*/ 69017 w 76531"/>
                <a:gd name="connsiteY0" fmla="*/ 16086 h 77622"/>
                <a:gd name="connsiteX1" fmla="*/ 75494 w 76531"/>
                <a:gd name="connsiteY1" fmla="*/ 27230 h 77622"/>
                <a:gd name="connsiteX2" fmla="*/ 72827 w 76531"/>
                <a:gd name="connsiteY2" fmla="*/ 32564 h 77622"/>
                <a:gd name="connsiteX3" fmla="*/ 67779 w 76531"/>
                <a:gd name="connsiteY3" fmla="*/ 42947 h 77622"/>
                <a:gd name="connsiteX4" fmla="*/ 71970 w 76531"/>
                <a:gd name="connsiteY4" fmla="*/ 59806 h 77622"/>
                <a:gd name="connsiteX5" fmla="*/ 63302 w 76531"/>
                <a:gd name="connsiteY5" fmla="*/ 69331 h 77622"/>
                <a:gd name="connsiteX6" fmla="*/ 46062 w 76531"/>
                <a:gd name="connsiteY6" fmla="*/ 66854 h 77622"/>
                <a:gd name="connsiteX7" fmla="*/ 31298 w 76531"/>
                <a:gd name="connsiteY7" fmla="*/ 76094 h 77622"/>
                <a:gd name="connsiteX8" fmla="*/ 19582 w 76531"/>
                <a:gd name="connsiteY8" fmla="*/ 70855 h 77622"/>
                <a:gd name="connsiteX9" fmla="*/ 16630 w 76531"/>
                <a:gd name="connsiteY9" fmla="*/ 53710 h 77622"/>
                <a:gd name="connsiteX10" fmla="*/ 3295 w 76531"/>
                <a:gd name="connsiteY10" fmla="*/ 42470 h 77622"/>
                <a:gd name="connsiteX11" fmla="*/ 4628 w 76531"/>
                <a:gd name="connsiteY11" fmla="*/ 29707 h 77622"/>
                <a:gd name="connsiteX12" fmla="*/ 20059 w 76531"/>
                <a:gd name="connsiteY12" fmla="*/ 21515 h 77622"/>
                <a:gd name="connsiteX13" fmla="*/ 26631 w 76531"/>
                <a:gd name="connsiteY13" fmla="*/ 5323 h 77622"/>
                <a:gd name="connsiteX14" fmla="*/ 39204 w 76531"/>
                <a:gd name="connsiteY14" fmla="*/ 2656 h 77622"/>
                <a:gd name="connsiteX15" fmla="*/ 51777 w 76531"/>
                <a:gd name="connsiteY15" fmla="*/ 14753 h 77622"/>
                <a:gd name="connsiteX16" fmla="*/ 69017 w 76531"/>
                <a:gd name="connsiteY16" fmla="*/ 16086 h 7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531" h="77622">
                  <a:moveTo>
                    <a:pt x="69017" y="16086"/>
                  </a:moveTo>
                  <a:cubicBezTo>
                    <a:pt x="75304" y="16562"/>
                    <a:pt x="78256" y="21515"/>
                    <a:pt x="75494" y="27230"/>
                  </a:cubicBezTo>
                  <a:lnTo>
                    <a:pt x="72827" y="32564"/>
                  </a:lnTo>
                  <a:lnTo>
                    <a:pt x="67779" y="42947"/>
                  </a:lnTo>
                  <a:lnTo>
                    <a:pt x="71970" y="59806"/>
                  </a:lnTo>
                  <a:cubicBezTo>
                    <a:pt x="73494" y="65997"/>
                    <a:pt x="69589" y="70283"/>
                    <a:pt x="63302" y="69331"/>
                  </a:cubicBezTo>
                  <a:lnTo>
                    <a:pt x="46062" y="66854"/>
                  </a:lnTo>
                  <a:lnTo>
                    <a:pt x="31298" y="76094"/>
                  </a:lnTo>
                  <a:cubicBezTo>
                    <a:pt x="25964" y="79427"/>
                    <a:pt x="20630" y="77141"/>
                    <a:pt x="19582" y="70855"/>
                  </a:cubicBezTo>
                  <a:lnTo>
                    <a:pt x="16630" y="53710"/>
                  </a:lnTo>
                  <a:lnTo>
                    <a:pt x="3295" y="42470"/>
                  </a:lnTo>
                  <a:cubicBezTo>
                    <a:pt x="-1563" y="38375"/>
                    <a:pt x="-991" y="32660"/>
                    <a:pt x="4628" y="29707"/>
                  </a:cubicBezTo>
                  <a:lnTo>
                    <a:pt x="20059" y="21515"/>
                  </a:lnTo>
                  <a:lnTo>
                    <a:pt x="26631" y="5323"/>
                  </a:lnTo>
                  <a:cubicBezTo>
                    <a:pt x="29012" y="-583"/>
                    <a:pt x="34632" y="-1726"/>
                    <a:pt x="39204" y="2656"/>
                  </a:cubicBezTo>
                  <a:lnTo>
                    <a:pt x="51777" y="14753"/>
                  </a:lnTo>
                  <a:lnTo>
                    <a:pt x="69017" y="16086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50000">
                  <a:srgbClr val="E9DFF2"/>
                </a:gs>
                <a:gs pos="100000">
                  <a:srgbClr val="D3BFE5"/>
                </a:gs>
              </a:gsLst>
              <a:lin ang="14505867" scaled="1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14" name="Freeform: Shape 1313">
              <a:extLst>
                <a:ext uri="{FF2B5EF4-FFF2-40B4-BE49-F238E27FC236}">
                  <a16:creationId xmlns:a16="http://schemas.microsoft.com/office/drawing/2014/main" id="{266DE970-3EC3-2BD8-1C01-A843A176CA47}"/>
                </a:ext>
              </a:extLst>
            </p:cNvPr>
            <p:cNvSpPr/>
            <p:nvPr/>
          </p:nvSpPr>
          <p:spPr>
            <a:xfrm>
              <a:off x="4323895" y="4554992"/>
              <a:ext cx="76531" cy="77622"/>
            </a:xfrm>
            <a:custGeom>
              <a:avLst/>
              <a:gdLst>
                <a:gd name="connsiteX0" fmla="*/ 69017 w 76531"/>
                <a:gd name="connsiteY0" fmla="*/ 16086 h 77622"/>
                <a:gd name="connsiteX1" fmla="*/ 75494 w 76531"/>
                <a:gd name="connsiteY1" fmla="*/ 27230 h 77622"/>
                <a:gd name="connsiteX2" fmla="*/ 72827 w 76531"/>
                <a:gd name="connsiteY2" fmla="*/ 32564 h 77622"/>
                <a:gd name="connsiteX3" fmla="*/ 67779 w 76531"/>
                <a:gd name="connsiteY3" fmla="*/ 42947 h 77622"/>
                <a:gd name="connsiteX4" fmla="*/ 71970 w 76531"/>
                <a:gd name="connsiteY4" fmla="*/ 59806 h 77622"/>
                <a:gd name="connsiteX5" fmla="*/ 63302 w 76531"/>
                <a:gd name="connsiteY5" fmla="*/ 69331 h 77622"/>
                <a:gd name="connsiteX6" fmla="*/ 46062 w 76531"/>
                <a:gd name="connsiteY6" fmla="*/ 66854 h 77622"/>
                <a:gd name="connsiteX7" fmla="*/ 31298 w 76531"/>
                <a:gd name="connsiteY7" fmla="*/ 76094 h 77622"/>
                <a:gd name="connsiteX8" fmla="*/ 19582 w 76531"/>
                <a:gd name="connsiteY8" fmla="*/ 70855 h 77622"/>
                <a:gd name="connsiteX9" fmla="*/ 16630 w 76531"/>
                <a:gd name="connsiteY9" fmla="*/ 53710 h 77622"/>
                <a:gd name="connsiteX10" fmla="*/ 3295 w 76531"/>
                <a:gd name="connsiteY10" fmla="*/ 42470 h 77622"/>
                <a:gd name="connsiteX11" fmla="*/ 4628 w 76531"/>
                <a:gd name="connsiteY11" fmla="*/ 29707 h 77622"/>
                <a:gd name="connsiteX12" fmla="*/ 20059 w 76531"/>
                <a:gd name="connsiteY12" fmla="*/ 21515 h 77622"/>
                <a:gd name="connsiteX13" fmla="*/ 26631 w 76531"/>
                <a:gd name="connsiteY13" fmla="*/ 5323 h 77622"/>
                <a:gd name="connsiteX14" fmla="*/ 39204 w 76531"/>
                <a:gd name="connsiteY14" fmla="*/ 2656 h 77622"/>
                <a:gd name="connsiteX15" fmla="*/ 51777 w 76531"/>
                <a:gd name="connsiteY15" fmla="*/ 14753 h 77622"/>
                <a:gd name="connsiteX16" fmla="*/ 69017 w 76531"/>
                <a:gd name="connsiteY16" fmla="*/ 16086 h 7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531" h="77622">
                  <a:moveTo>
                    <a:pt x="69017" y="16086"/>
                  </a:moveTo>
                  <a:cubicBezTo>
                    <a:pt x="75304" y="16562"/>
                    <a:pt x="78256" y="21515"/>
                    <a:pt x="75494" y="27230"/>
                  </a:cubicBezTo>
                  <a:lnTo>
                    <a:pt x="72827" y="32564"/>
                  </a:lnTo>
                  <a:lnTo>
                    <a:pt x="67779" y="42947"/>
                  </a:lnTo>
                  <a:lnTo>
                    <a:pt x="71970" y="59806"/>
                  </a:lnTo>
                  <a:cubicBezTo>
                    <a:pt x="73494" y="65997"/>
                    <a:pt x="69589" y="70283"/>
                    <a:pt x="63302" y="69331"/>
                  </a:cubicBezTo>
                  <a:lnTo>
                    <a:pt x="46062" y="66854"/>
                  </a:lnTo>
                  <a:lnTo>
                    <a:pt x="31298" y="76094"/>
                  </a:lnTo>
                  <a:cubicBezTo>
                    <a:pt x="25964" y="79427"/>
                    <a:pt x="20630" y="77141"/>
                    <a:pt x="19582" y="70855"/>
                  </a:cubicBezTo>
                  <a:lnTo>
                    <a:pt x="16630" y="53710"/>
                  </a:lnTo>
                  <a:lnTo>
                    <a:pt x="3295" y="42470"/>
                  </a:lnTo>
                  <a:cubicBezTo>
                    <a:pt x="-1563" y="38375"/>
                    <a:pt x="-991" y="32660"/>
                    <a:pt x="4628" y="29707"/>
                  </a:cubicBezTo>
                  <a:lnTo>
                    <a:pt x="20059" y="21515"/>
                  </a:lnTo>
                  <a:lnTo>
                    <a:pt x="26631" y="5323"/>
                  </a:lnTo>
                  <a:cubicBezTo>
                    <a:pt x="29012" y="-583"/>
                    <a:pt x="34632" y="-1726"/>
                    <a:pt x="39204" y="2656"/>
                  </a:cubicBezTo>
                  <a:lnTo>
                    <a:pt x="51777" y="14753"/>
                  </a:lnTo>
                  <a:lnTo>
                    <a:pt x="69017" y="16086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50000">
                  <a:srgbClr val="E9DFF2"/>
                </a:gs>
                <a:gs pos="100000">
                  <a:srgbClr val="D3BFE5"/>
                </a:gs>
              </a:gsLst>
              <a:lin ang="14505867" scaled="1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15" name="Freeform: Shape 1314">
              <a:extLst>
                <a:ext uri="{FF2B5EF4-FFF2-40B4-BE49-F238E27FC236}">
                  <a16:creationId xmlns:a16="http://schemas.microsoft.com/office/drawing/2014/main" id="{2E139A92-054E-C010-5CB7-7D3C5F11D0E7}"/>
                </a:ext>
              </a:extLst>
            </p:cNvPr>
            <p:cNvSpPr/>
            <p:nvPr/>
          </p:nvSpPr>
          <p:spPr>
            <a:xfrm>
              <a:off x="5478491" y="5070711"/>
              <a:ext cx="76531" cy="77622"/>
            </a:xfrm>
            <a:custGeom>
              <a:avLst/>
              <a:gdLst>
                <a:gd name="connsiteX0" fmla="*/ 69017 w 76531"/>
                <a:gd name="connsiteY0" fmla="*/ 16086 h 77622"/>
                <a:gd name="connsiteX1" fmla="*/ 75494 w 76531"/>
                <a:gd name="connsiteY1" fmla="*/ 27230 h 77622"/>
                <a:gd name="connsiteX2" fmla="*/ 72827 w 76531"/>
                <a:gd name="connsiteY2" fmla="*/ 32564 h 77622"/>
                <a:gd name="connsiteX3" fmla="*/ 67779 w 76531"/>
                <a:gd name="connsiteY3" fmla="*/ 42947 h 77622"/>
                <a:gd name="connsiteX4" fmla="*/ 71970 w 76531"/>
                <a:gd name="connsiteY4" fmla="*/ 59806 h 77622"/>
                <a:gd name="connsiteX5" fmla="*/ 63302 w 76531"/>
                <a:gd name="connsiteY5" fmla="*/ 69331 h 77622"/>
                <a:gd name="connsiteX6" fmla="*/ 46062 w 76531"/>
                <a:gd name="connsiteY6" fmla="*/ 66854 h 77622"/>
                <a:gd name="connsiteX7" fmla="*/ 31298 w 76531"/>
                <a:gd name="connsiteY7" fmla="*/ 76094 h 77622"/>
                <a:gd name="connsiteX8" fmla="*/ 19582 w 76531"/>
                <a:gd name="connsiteY8" fmla="*/ 70855 h 77622"/>
                <a:gd name="connsiteX9" fmla="*/ 16630 w 76531"/>
                <a:gd name="connsiteY9" fmla="*/ 53710 h 77622"/>
                <a:gd name="connsiteX10" fmla="*/ 3295 w 76531"/>
                <a:gd name="connsiteY10" fmla="*/ 42470 h 77622"/>
                <a:gd name="connsiteX11" fmla="*/ 4628 w 76531"/>
                <a:gd name="connsiteY11" fmla="*/ 29707 h 77622"/>
                <a:gd name="connsiteX12" fmla="*/ 20059 w 76531"/>
                <a:gd name="connsiteY12" fmla="*/ 21515 h 77622"/>
                <a:gd name="connsiteX13" fmla="*/ 26631 w 76531"/>
                <a:gd name="connsiteY13" fmla="*/ 5323 h 77622"/>
                <a:gd name="connsiteX14" fmla="*/ 39204 w 76531"/>
                <a:gd name="connsiteY14" fmla="*/ 2656 h 77622"/>
                <a:gd name="connsiteX15" fmla="*/ 51777 w 76531"/>
                <a:gd name="connsiteY15" fmla="*/ 14753 h 77622"/>
                <a:gd name="connsiteX16" fmla="*/ 69017 w 76531"/>
                <a:gd name="connsiteY16" fmla="*/ 16086 h 7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531" h="77622">
                  <a:moveTo>
                    <a:pt x="69017" y="16086"/>
                  </a:moveTo>
                  <a:cubicBezTo>
                    <a:pt x="75304" y="16562"/>
                    <a:pt x="78256" y="21515"/>
                    <a:pt x="75494" y="27230"/>
                  </a:cubicBezTo>
                  <a:lnTo>
                    <a:pt x="72827" y="32564"/>
                  </a:lnTo>
                  <a:lnTo>
                    <a:pt x="67779" y="42947"/>
                  </a:lnTo>
                  <a:lnTo>
                    <a:pt x="71970" y="59806"/>
                  </a:lnTo>
                  <a:cubicBezTo>
                    <a:pt x="73494" y="65997"/>
                    <a:pt x="69589" y="70283"/>
                    <a:pt x="63302" y="69331"/>
                  </a:cubicBezTo>
                  <a:lnTo>
                    <a:pt x="46062" y="66854"/>
                  </a:lnTo>
                  <a:lnTo>
                    <a:pt x="31298" y="76094"/>
                  </a:lnTo>
                  <a:cubicBezTo>
                    <a:pt x="25964" y="79427"/>
                    <a:pt x="20630" y="77141"/>
                    <a:pt x="19582" y="70855"/>
                  </a:cubicBezTo>
                  <a:lnTo>
                    <a:pt x="16630" y="53710"/>
                  </a:lnTo>
                  <a:lnTo>
                    <a:pt x="3295" y="42470"/>
                  </a:lnTo>
                  <a:cubicBezTo>
                    <a:pt x="-1563" y="38375"/>
                    <a:pt x="-991" y="32660"/>
                    <a:pt x="4628" y="29707"/>
                  </a:cubicBezTo>
                  <a:lnTo>
                    <a:pt x="20059" y="21515"/>
                  </a:lnTo>
                  <a:lnTo>
                    <a:pt x="26631" y="5323"/>
                  </a:lnTo>
                  <a:cubicBezTo>
                    <a:pt x="29012" y="-583"/>
                    <a:pt x="34632" y="-1726"/>
                    <a:pt x="39204" y="2656"/>
                  </a:cubicBezTo>
                  <a:lnTo>
                    <a:pt x="51777" y="14753"/>
                  </a:lnTo>
                  <a:lnTo>
                    <a:pt x="69017" y="16086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50000">
                  <a:srgbClr val="E9DFF2"/>
                </a:gs>
                <a:gs pos="100000">
                  <a:srgbClr val="D3BFE5"/>
                </a:gs>
              </a:gsLst>
              <a:lin ang="14505867" scaled="1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16" name="Freeform: Shape 1315">
              <a:extLst>
                <a:ext uri="{FF2B5EF4-FFF2-40B4-BE49-F238E27FC236}">
                  <a16:creationId xmlns:a16="http://schemas.microsoft.com/office/drawing/2014/main" id="{DC8D839E-D571-F57D-5E66-B6058963CD9C}"/>
                </a:ext>
              </a:extLst>
            </p:cNvPr>
            <p:cNvSpPr/>
            <p:nvPr/>
          </p:nvSpPr>
          <p:spPr>
            <a:xfrm>
              <a:off x="10558404" y="853573"/>
              <a:ext cx="76531" cy="77622"/>
            </a:xfrm>
            <a:custGeom>
              <a:avLst/>
              <a:gdLst>
                <a:gd name="connsiteX0" fmla="*/ 69017 w 76531"/>
                <a:gd name="connsiteY0" fmla="*/ 16086 h 77622"/>
                <a:gd name="connsiteX1" fmla="*/ 75494 w 76531"/>
                <a:gd name="connsiteY1" fmla="*/ 27230 h 77622"/>
                <a:gd name="connsiteX2" fmla="*/ 72827 w 76531"/>
                <a:gd name="connsiteY2" fmla="*/ 32564 h 77622"/>
                <a:gd name="connsiteX3" fmla="*/ 67779 w 76531"/>
                <a:gd name="connsiteY3" fmla="*/ 42947 h 77622"/>
                <a:gd name="connsiteX4" fmla="*/ 71970 w 76531"/>
                <a:gd name="connsiteY4" fmla="*/ 59806 h 77622"/>
                <a:gd name="connsiteX5" fmla="*/ 63302 w 76531"/>
                <a:gd name="connsiteY5" fmla="*/ 69331 h 77622"/>
                <a:gd name="connsiteX6" fmla="*/ 46062 w 76531"/>
                <a:gd name="connsiteY6" fmla="*/ 66854 h 77622"/>
                <a:gd name="connsiteX7" fmla="*/ 31298 w 76531"/>
                <a:gd name="connsiteY7" fmla="*/ 76094 h 77622"/>
                <a:gd name="connsiteX8" fmla="*/ 19582 w 76531"/>
                <a:gd name="connsiteY8" fmla="*/ 70855 h 77622"/>
                <a:gd name="connsiteX9" fmla="*/ 16630 w 76531"/>
                <a:gd name="connsiteY9" fmla="*/ 53710 h 77622"/>
                <a:gd name="connsiteX10" fmla="*/ 3295 w 76531"/>
                <a:gd name="connsiteY10" fmla="*/ 42470 h 77622"/>
                <a:gd name="connsiteX11" fmla="*/ 4628 w 76531"/>
                <a:gd name="connsiteY11" fmla="*/ 29707 h 77622"/>
                <a:gd name="connsiteX12" fmla="*/ 20059 w 76531"/>
                <a:gd name="connsiteY12" fmla="*/ 21515 h 77622"/>
                <a:gd name="connsiteX13" fmla="*/ 26631 w 76531"/>
                <a:gd name="connsiteY13" fmla="*/ 5323 h 77622"/>
                <a:gd name="connsiteX14" fmla="*/ 39204 w 76531"/>
                <a:gd name="connsiteY14" fmla="*/ 2656 h 77622"/>
                <a:gd name="connsiteX15" fmla="*/ 51777 w 76531"/>
                <a:gd name="connsiteY15" fmla="*/ 14753 h 77622"/>
                <a:gd name="connsiteX16" fmla="*/ 69017 w 76531"/>
                <a:gd name="connsiteY16" fmla="*/ 16086 h 7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531" h="77622">
                  <a:moveTo>
                    <a:pt x="69017" y="16086"/>
                  </a:moveTo>
                  <a:cubicBezTo>
                    <a:pt x="75304" y="16562"/>
                    <a:pt x="78256" y="21515"/>
                    <a:pt x="75494" y="27230"/>
                  </a:cubicBezTo>
                  <a:lnTo>
                    <a:pt x="72827" y="32564"/>
                  </a:lnTo>
                  <a:lnTo>
                    <a:pt x="67779" y="42947"/>
                  </a:lnTo>
                  <a:lnTo>
                    <a:pt x="71970" y="59806"/>
                  </a:lnTo>
                  <a:cubicBezTo>
                    <a:pt x="73494" y="65997"/>
                    <a:pt x="69589" y="70283"/>
                    <a:pt x="63302" y="69331"/>
                  </a:cubicBezTo>
                  <a:lnTo>
                    <a:pt x="46062" y="66854"/>
                  </a:lnTo>
                  <a:lnTo>
                    <a:pt x="31298" y="76094"/>
                  </a:lnTo>
                  <a:cubicBezTo>
                    <a:pt x="25964" y="79427"/>
                    <a:pt x="20630" y="77141"/>
                    <a:pt x="19582" y="70855"/>
                  </a:cubicBezTo>
                  <a:lnTo>
                    <a:pt x="16630" y="53710"/>
                  </a:lnTo>
                  <a:lnTo>
                    <a:pt x="3295" y="42470"/>
                  </a:lnTo>
                  <a:cubicBezTo>
                    <a:pt x="-1563" y="38375"/>
                    <a:pt x="-991" y="32660"/>
                    <a:pt x="4628" y="29707"/>
                  </a:cubicBezTo>
                  <a:lnTo>
                    <a:pt x="20059" y="21515"/>
                  </a:lnTo>
                  <a:lnTo>
                    <a:pt x="26631" y="5323"/>
                  </a:lnTo>
                  <a:cubicBezTo>
                    <a:pt x="29012" y="-583"/>
                    <a:pt x="34632" y="-1726"/>
                    <a:pt x="39204" y="2656"/>
                  </a:cubicBezTo>
                  <a:lnTo>
                    <a:pt x="51777" y="14753"/>
                  </a:lnTo>
                  <a:lnTo>
                    <a:pt x="69017" y="16086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50000">
                  <a:srgbClr val="E9DFF2"/>
                </a:gs>
                <a:gs pos="100000">
                  <a:srgbClr val="D3BFE5"/>
                </a:gs>
              </a:gsLst>
              <a:lin ang="14505867" scaled="1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17" name="Freeform: Shape 1316">
              <a:extLst>
                <a:ext uri="{FF2B5EF4-FFF2-40B4-BE49-F238E27FC236}">
                  <a16:creationId xmlns:a16="http://schemas.microsoft.com/office/drawing/2014/main" id="{6B9512D4-FFD9-3282-0A63-A3335F4D367D}"/>
                </a:ext>
              </a:extLst>
            </p:cNvPr>
            <p:cNvSpPr/>
            <p:nvPr/>
          </p:nvSpPr>
          <p:spPr>
            <a:xfrm>
              <a:off x="11639530" y="258913"/>
              <a:ext cx="76531" cy="77622"/>
            </a:xfrm>
            <a:custGeom>
              <a:avLst/>
              <a:gdLst>
                <a:gd name="connsiteX0" fmla="*/ 69017 w 76531"/>
                <a:gd name="connsiteY0" fmla="*/ 16086 h 77622"/>
                <a:gd name="connsiteX1" fmla="*/ 75494 w 76531"/>
                <a:gd name="connsiteY1" fmla="*/ 27230 h 77622"/>
                <a:gd name="connsiteX2" fmla="*/ 72827 w 76531"/>
                <a:gd name="connsiteY2" fmla="*/ 32564 h 77622"/>
                <a:gd name="connsiteX3" fmla="*/ 67779 w 76531"/>
                <a:gd name="connsiteY3" fmla="*/ 42947 h 77622"/>
                <a:gd name="connsiteX4" fmla="*/ 71970 w 76531"/>
                <a:gd name="connsiteY4" fmla="*/ 59806 h 77622"/>
                <a:gd name="connsiteX5" fmla="*/ 63302 w 76531"/>
                <a:gd name="connsiteY5" fmla="*/ 69331 h 77622"/>
                <a:gd name="connsiteX6" fmla="*/ 46062 w 76531"/>
                <a:gd name="connsiteY6" fmla="*/ 66854 h 77622"/>
                <a:gd name="connsiteX7" fmla="*/ 31298 w 76531"/>
                <a:gd name="connsiteY7" fmla="*/ 76094 h 77622"/>
                <a:gd name="connsiteX8" fmla="*/ 19582 w 76531"/>
                <a:gd name="connsiteY8" fmla="*/ 70855 h 77622"/>
                <a:gd name="connsiteX9" fmla="*/ 16630 w 76531"/>
                <a:gd name="connsiteY9" fmla="*/ 53710 h 77622"/>
                <a:gd name="connsiteX10" fmla="*/ 3295 w 76531"/>
                <a:gd name="connsiteY10" fmla="*/ 42470 h 77622"/>
                <a:gd name="connsiteX11" fmla="*/ 4628 w 76531"/>
                <a:gd name="connsiteY11" fmla="*/ 29707 h 77622"/>
                <a:gd name="connsiteX12" fmla="*/ 20059 w 76531"/>
                <a:gd name="connsiteY12" fmla="*/ 21515 h 77622"/>
                <a:gd name="connsiteX13" fmla="*/ 26631 w 76531"/>
                <a:gd name="connsiteY13" fmla="*/ 5323 h 77622"/>
                <a:gd name="connsiteX14" fmla="*/ 39204 w 76531"/>
                <a:gd name="connsiteY14" fmla="*/ 2656 h 77622"/>
                <a:gd name="connsiteX15" fmla="*/ 51777 w 76531"/>
                <a:gd name="connsiteY15" fmla="*/ 14753 h 77622"/>
                <a:gd name="connsiteX16" fmla="*/ 69017 w 76531"/>
                <a:gd name="connsiteY16" fmla="*/ 16086 h 7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531" h="77622">
                  <a:moveTo>
                    <a:pt x="69017" y="16086"/>
                  </a:moveTo>
                  <a:cubicBezTo>
                    <a:pt x="75304" y="16562"/>
                    <a:pt x="78256" y="21515"/>
                    <a:pt x="75494" y="27230"/>
                  </a:cubicBezTo>
                  <a:lnTo>
                    <a:pt x="72827" y="32564"/>
                  </a:lnTo>
                  <a:lnTo>
                    <a:pt x="67779" y="42947"/>
                  </a:lnTo>
                  <a:lnTo>
                    <a:pt x="71970" y="59806"/>
                  </a:lnTo>
                  <a:cubicBezTo>
                    <a:pt x="73494" y="65997"/>
                    <a:pt x="69589" y="70283"/>
                    <a:pt x="63302" y="69331"/>
                  </a:cubicBezTo>
                  <a:lnTo>
                    <a:pt x="46062" y="66854"/>
                  </a:lnTo>
                  <a:lnTo>
                    <a:pt x="31298" y="76094"/>
                  </a:lnTo>
                  <a:cubicBezTo>
                    <a:pt x="25964" y="79427"/>
                    <a:pt x="20630" y="77141"/>
                    <a:pt x="19582" y="70855"/>
                  </a:cubicBezTo>
                  <a:lnTo>
                    <a:pt x="16630" y="53710"/>
                  </a:lnTo>
                  <a:lnTo>
                    <a:pt x="3295" y="42470"/>
                  </a:lnTo>
                  <a:cubicBezTo>
                    <a:pt x="-1563" y="38375"/>
                    <a:pt x="-991" y="32660"/>
                    <a:pt x="4628" y="29707"/>
                  </a:cubicBezTo>
                  <a:lnTo>
                    <a:pt x="20059" y="21515"/>
                  </a:lnTo>
                  <a:lnTo>
                    <a:pt x="26631" y="5323"/>
                  </a:lnTo>
                  <a:cubicBezTo>
                    <a:pt x="29012" y="-583"/>
                    <a:pt x="34632" y="-1726"/>
                    <a:pt x="39204" y="2656"/>
                  </a:cubicBezTo>
                  <a:lnTo>
                    <a:pt x="51777" y="14753"/>
                  </a:lnTo>
                  <a:lnTo>
                    <a:pt x="69017" y="16086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50000">
                  <a:srgbClr val="E9DFF2"/>
                </a:gs>
                <a:gs pos="100000">
                  <a:srgbClr val="D3BFE5"/>
                </a:gs>
              </a:gsLst>
              <a:lin ang="14505867" scaled="1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18" name="Freeform: Shape 1317">
              <a:extLst>
                <a:ext uri="{FF2B5EF4-FFF2-40B4-BE49-F238E27FC236}">
                  <a16:creationId xmlns:a16="http://schemas.microsoft.com/office/drawing/2014/main" id="{6EC7980D-9D2E-D736-E3DB-6B92EB6CB628}"/>
                </a:ext>
              </a:extLst>
            </p:cNvPr>
            <p:cNvSpPr/>
            <p:nvPr/>
          </p:nvSpPr>
          <p:spPr>
            <a:xfrm>
              <a:off x="11894220" y="1974151"/>
              <a:ext cx="76531" cy="77622"/>
            </a:xfrm>
            <a:custGeom>
              <a:avLst/>
              <a:gdLst>
                <a:gd name="connsiteX0" fmla="*/ 69017 w 76531"/>
                <a:gd name="connsiteY0" fmla="*/ 16086 h 77622"/>
                <a:gd name="connsiteX1" fmla="*/ 75494 w 76531"/>
                <a:gd name="connsiteY1" fmla="*/ 27230 h 77622"/>
                <a:gd name="connsiteX2" fmla="*/ 72827 w 76531"/>
                <a:gd name="connsiteY2" fmla="*/ 32564 h 77622"/>
                <a:gd name="connsiteX3" fmla="*/ 67779 w 76531"/>
                <a:gd name="connsiteY3" fmla="*/ 42947 h 77622"/>
                <a:gd name="connsiteX4" fmla="*/ 71970 w 76531"/>
                <a:gd name="connsiteY4" fmla="*/ 59806 h 77622"/>
                <a:gd name="connsiteX5" fmla="*/ 63302 w 76531"/>
                <a:gd name="connsiteY5" fmla="*/ 69331 h 77622"/>
                <a:gd name="connsiteX6" fmla="*/ 46062 w 76531"/>
                <a:gd name="connsiteY6" fmla="*/ 66854 h 77622"/>
                <a:gd name="connsiteX7" fmla="*/ 31298 w 76531"/>
                <a:gd name="connsiteY7" fmla="*/ 76094 h 77622"/>
                <a:gd name="connsiteX8" fmla="*/ 19582 w 76531"/>
                <a:gd name="connsiteY8" fmla="*/ 70855 h 77622"/>
                <a:gd name="connsiteX9" fmla="*/ 16630 w 76531"/>
                <a:gd name="connsiteY9" fmla="*/ 53710 h 77622"/>
                <a:gd name="connsiteX10" fmla="*/ 3295 w 76531"/>
                <a:gd name="connsiteY10" fmla="*/ 42470 h 77622"/>
                <a:gd name="connsiteX11" fmla="*/ 4628 w 76531"/>
                <a:gd name="connsiteY11" fmla="*/ 29707 h 77622"/>
                <a:gd name="connsiteX12" fmla="*/ 20059 w 76531"/>
                <a:gd name="connsiteY12" fmla="*/ 21515 h 77622"/>
                <a:gd name="connsiteX13" fmla="*/ 26631 w 76531"/>
                <a:gd name="connsiteY13" fmla="*/ 5323 h 77622"/>
                <a:gd name="connsiteX14" fmla="*/ 39204 w 76531"/>
                <a:gd name="connsiteY14" fmla="*/ 2656 h 77622"/>
                <a:gd name="connsiteX15" fmla="*/ 51777 w 76531"/>
                <a:gd name="connsiteY15" fmla="*/ 14753 h 77622"/>
                <a:gd name="connsiteX16" fmla="*/ 69017 w 76531"/>
                <a:gd name="connsiteY16" fmla="*/ 16086 h 7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531" h="77622">
                  <a:moveTo>
                    <a:pt x="69017" y="16086"/>
                  </a:moveTo>
                  <a:cubicBezTo>
                    <a:pt x="75304" y="16562"/>
                    <a:pt x="78256" y="21515"/>
                    <a:pt x="75494" y="27230"/>
                  </a:cubicBezTo>
                  <a:lnTo>
                    <a:pt x="72827" y="32564"/>
                  </a:lnTo>
                  <a:lnTo>
                    <a:pt x="67779" y="42947"/>
                  </a:lnTo>
                  <a:lnTo>
                    <a:pt x="71970" y="59806"/>
                  </a:lnTo>
                  <a:cubicBezTo>
                    <a:pt x="73494" y="65997"/>
                    <a:pt x="69589" y="70283"/>
                    <a:pt x="63302" y="69331"/>
                  </a:cubicBezTo>
                  <a:lnTo>
                    <a:pt x="46062" y="66854"/>
                  </a:lnTo>
                  <a:lnTo>
                    <a:pt x="31298" y="76094"/>
                  </a:lnTo>
                  <a:cubicBezTo>
                    <a:pt x="25964" y="79427"/>
                    <a:pt x="20630" y="77141"/>
                    <a:pt x="19582" y="70855"/>
                  </a:cubicBezTo>
                  <a:lnTo>
                    <a:pt x="16630" y="53710"/>
                  </a:lnTo>
                  <a:lnTo>
                    <a:pt x="3295" y="42470"/>
                  </a:lnTo>
                  <a:cubicBezTo>
                    <a:pt x="-1563" y="38375"/>
                    <a:pt x="-991" y="32660"/>
                    <a:pt x="4628" y="29707"/>
                  </a:cubicBezTo>
                  <a:lnTo>
                    <a:pt x="20059" y="21515"/>
                  </a:lnTo>
                  <a:lnTo>
                    <a:pt x="26631" y="5323"/>
                  </a:lnTo>
                  <a:cubicBezTo>
                    <a:pt x="29012" y="-583"/>
                    <a:pt x="34632" y="-1726"/>
                    <a:pt x="39204" y="2656"/>
                  </a:cubicBezTo>
                  <a:lnTo>
                    <a:pt x="51777" y="14753"/>
                  </a:lnTo>
                  <a:lnTo>
                    <a:pt x="69017" y="16086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50000">
                  <a:srgbClr val="E9DFF2"/>
                </a:gs>
                <a:gs pos="100000">
                  <a:srgbClr val="D3BFE5"/>
                </a:gs>
              </a:gsLst>
              <a:lin ang="14505867" scaled="1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19" name="Freeform: Shape 1318">
              <a:extLst>
                <a:ext uri="{FF2B5EF4-FFF2-40B4-BE49-F238E27FC236}">
                  <a16:creationId xmlns:a16="http://schemas.microsoft.com/office/drawing/2014/main" id="{BC02AF8F-8101-747A-FA60-9416019772D0}"/>
                </a:ext>
              </a:extLst>
            </p:cNvPr>
            <p:cNvSpPr/>
            <p:nvPr/>
          </p:nvSpPr>
          <p:spPr>
            <a:xfrm>
              <a:off x="9634114" y="1732565"/>
              <a:ext cx="76531" cy="77622"/>
            </a:xfrm>
            <a:custGeom>
              <a:avLst/>
              <a:gdLst>
                <a:gd name="connsiteX0" fmla="*/ 69017 w 76531"/>
                <a:gd name="connsiteY0" fmla="*/ 16086 h 77622"/>
                <a:gd name="connsiteX1" fmla="*/ 75494 w 76531"/>
                <a:gd name="connsiteY1" fmla="*/ 27230 h 77622"/>
                <a:gd name="connsiteX2" fmla="*/ 72827 w 76531"/>
                <a:gd name="connsiteY2" fmla="*/ 32564 h 77622"/>
                <a:gd name="connsiteX3" fmla="*/ 67779 w 76531"/>
                <a:gd name="connsiteY3" fmla="*/ 42947 h 77622"/>
                <a:gd name="connsiteX4" fmla="*/ 71970 w 76531"/>
                <a:gd name="connsiteY4" fmla="*/ 59806 h 77622"/>
                <a:gd name="connsiteX5" fmla="*/ 63302 w 76531"/>
                <a:gd name="connsiteY5" fmla="*/ 69331 h 77622"/>
                <a:gd name="connsiteX6" fmla="*/ 46062 w 76531"/>
                <a:gd name="connsiteY6" fmla="*/ 66854 h 77622"/>
                <a:gd name="connsiteX7" fmla="*/ 31298 w 76531"/>
                <a:gd name="connsiteY7" fmla="*/ 76094 h 77622"/>
                <a:gd name="connsiteX8" fmla="*/ 19582 w 76531"/>
                <a:gd name="connsiteY8" fmla="*/ 70855 h 77622"/>
                <a:gd name="connsiteX9" fmla="*/ 16630 w 76531"/>
                <a:gd name="connsiteY9" fmla="*/ 53710 h 77622"/>
                <a:gd name="connsiteX10" fmla="*/ 3295 w 76531"/>
                <a:gd name="connsiteY10" fmla="*/ 42470 h 77622"/>
                <a:gd name="connsiteX11" fmla="*/ 4628 w 76531"/>
                <a:gd name="connsiteY11" fmla="*/ 29707 h 77622"/>
                <a:gd name="connsiteX12" fmla="*/ 20059 w 76531"/>
                <a:gd name="connsiteY12" fmla="*/ 21515 h 77622"/>
                <a:gd name="connsiteX13" fmla="*/ 26631 w 76531"/>
                <a:gd name="connsiteY13" fmla="*/ 5323 h 77622"/>
                <a:gd name="connsiteX14" fmla="*/ 39204 w 76531"/>
                <a:gd name="connsiteY14" fmla="*/ 2656 h 77622"/>
                <a:gd name="connsiteX15" fmla="*/ 51777 w 76531"/>
                <a:gd name="connsiteY15" fmla="*/ 14753 h 77622"/>
                <a:gd name="connsiteX16" fmla="*/ 69017 w 76531"/>
                <a:gd name="connsiteY16" fmla="*/ 16086 h 7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531" h="77622">
                  <a:moveTo>
                    <a:pt x="69017" y="16086"/>
                  </a:moveTo>
                  <a:cubicBezTo>
                    <a:pt x="75304" y="16562"/>
                    <a:pt x="78256" y="21515"/>
                    <a:pt x="75494" y="27230"/>
                  </a:cubicBezTo>
                  <a:lnTo>
                    <a:pt x="72827" y="32564"/>
                  </a:lnTo>
                  <a:lnTo>
                    <a:pt x="67779" y="42947"/>
                  </a:lnTo>
                  <a:lnTo>
                    <a:pt x="71970" y="59806"/>
                  </a:lnTo>
                  <a:cubicBezTo>
                    <a:pt x="73494" y="65997"/>
                    <a:pt x="69589" y="70283"/>
                    <a:pt x="63302" y="69331"/>
                  </a:cubicBezTo>
                  <a:lnTo>
                    <a:pt x="46062" y="66854"/>
                  </a:lnTo>
                  <a:lnTo>
                    <a:pt x="31298" y="76094"/>
                  </a:lnTo>
                  <a:cubicBezTo>
                    <a:pt x="25964" y="79427"/>
                    <a:pt x="20630" y="77141"/>
                    <a:pt x="19582" y="70855"/>
                  </a:cubicBezTo>
                  <a:lnTo>
                    <a:pt x="16630" y="53710"/>
                  </a:lnTo>
                  <a:lnTo>
                    <a:pt x="3295" y="42470"/>
                  </a:lnTo>
                  <a:cubicBezTo>
                    <a:pt x="-1563" y="38375"/>
                    <a:pt x="-991" y="32660"/>
                    <a:pt x="4628" y="29707"/>
                  </a:cubicBezTo>
                  <a:lnTo>
                    <a:pt x="20059" y="21515"/>
                  </a:lnTo>
                  <a:lnTo>
                    <a:pt x="26631" y="5323"/>
                  </a:lnTo>
                  <a:cubicBezTo>
                    <a:pt x="29012" y="-583"/>
                    <a:pt x="34632" y="-1726"/>
                    <a:pt x="39204" y="2656"/>
                  </a:cubicBezTo>
                  <a:lnTo>
                    <a:pt x="51777" y="14753"/>
                  </a:lnTo>
                  <a:lnTo>
                    <a:pt x="69017" y="16086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50000">
                  <a:srgbClr val="E9DFF2"/>
                </a:gs>
                <a:gs pos="100000">
                  <a:srgbClr val="D3BFE5"/>
                </a:gs>
              </a:gsLst>
              <a:lin ang="14505867" scaled="1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1320" name="Freeform: Shape 1319">
            <a:extLst>
              <a:ext uri="{FF2B5EF4-FFF2-40B4-BE49-F238E27FC236}">
                <a16:creationId xmlns:a16="http://schemas.microsoft.com/office/drawing/2014/main" id="{35B4B053-A687-758E-3794-54D4C781C1BA}"/>
              </a:ext>
            </a:extLst>
          </p:cNvPr>
          <p:cNvSpPr/>
          <p:nvPr/>
        </p:nvSpPr>
        <p:spPr>
          <a:xfrm>
            <a:off x="9456221" y="0"/>
            <a:ext cx="76531" cy="77622"/>
          </a:xfrm>
          <a:custGeom>
            <a:avLst/>
            <a:gdLst>
              <a:gd name="connsiteX0" fmla="*/ 69017 w 76531"/>
              <a:gd name="connsiteY0" fmla="*/ 16086 h 77622"/>
              <a:gd name="connsiteX1" fmla="*/ 75494 w 76531"/>
              <a:gd name="connsiteY1" fmla="*/ 27230 h 77622"/>
              <a:gd name="connsiteX2" fmla="*/ 72827 w 76531"/>
              <a:gd name="connsiteY2" fmla="*/ 32564 h 77622"/>
              <a:gd name="connsiteX3" fmla="*/ 67779 w 76531"/>
              <a:gd name="connsiteY3" fmla="*/ 42947 h 77622"/>
              <a:gd name="connsiteX4" fmla="*/ 71970 w 76531"/>
              <a:gd name="connsiteY4" fmla="*/ 59806 h 77622"/>
              <a:gd name="connsiteX5" fmla="*/ 63302 w 76531"/>
              <a:gd name="connsiteY5" fmla="*/ 69331 h 77622"/>
              <a:gd name="connsiteX6" fmla="*/ 46062 w 76531"/>
              <a:gd name="connsiteY6" fmla="*/ 66854 h 77622"/>
              <a:gd name="connsiteX7" fmla="*/ 31298 w 76531"/>
              <a:gd name="connsiteY7" fmla="*/ 76094 h 77622"/>
              <a:gd name="connsiteX8" fmla="*/ 19582 w 76531"/>
              <a:gd name="connsiteY8" fmla="*/ 70855 h 77622"/>
              <a:gd name="connsiteX9" fmla="*/ 16630 w 76531"/>
              <a:gd name="connsiteY9" fmla="*/ 53710 h 77622"/>
              <a:gd name="connsiteX10" fmla="*/ 3295 w 76531"/>
              <a:gd name="connsiteY10" fmla="*/ 42470 h 77622"/>
              <a:gd name="connsiteX11" fmla="*/ 4628 w 76531"/>
              <a:gd name="connsiteY11" fmla="*/ 29707 h 77622"/>
              <a:gd name="connsiteX12" fmla="*/ 20059 w 76531"/>
              <a:gd name="connsiteY12" fmla="*/ 21515 h 77622"/>
              <a:gd name="connsiteX13" fmla="*/ 26631 w 76531"/>
              <a:gd name="connsiteY13" fmla="*/ 5323 h 77622"/>
              <a:gd name="connsiteX14" fmla="*/ 39204 w 76531"/>
              <a:gd name="connsiteY14" fmla="*/ 2656 h 77622"/>
              <a:gd name="connsiteX15" fmla="*/ 51777 w 76531"/>
              <a:gd name="connsiteY15" fmla="*/ 14753 h 77622"/>
              <a:gd name="connsiteX16" fmla="*/ 69017 w 76531"/>
              <a:gd name="connsiteY16" fmla="*/ 16086 h 77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6531" h="77622">
                <a:moveTo>
                  <a:pt x="69017" y="16086"/>
                </a:moveTo>
                <a:cubicBezTo>
                  <a:pt x="75304" y="16562"/>
                  <a:pt x="78256" y="21515"/>
                  <a:pt x="75494" y="27230"/>
                </a:cubicBezTo>
                <a:lnTo>
                  <a:pt x="72827" y="32564"/>
                </a:lnTo>
                <a:lnTo>
                  <a:pt x="67779" y="42947"/>
                </a:lnTo>
                <a:lnTo>
                  <a:pt x="71970" y="59806"/>
                </a:lnTo>
                <a:cubicBezTo>
                  <a:pt x="73494" y="65997"/>
                  <a:pt x="69589" y="70283"/>
                  <a:pt x="63302" y="69331"/>
                </a:cubicBezTo>
                <a:lnTo>
                  <a:pt x="46062" y="66854"/>
                </a:lnTo>
                <a:lnTo>
                  <a:pt x="31298" y="76094"/>
                </a:lnTo>
                <a:cubicBezTo>
                  <a:pt x="25964" y="79427"/>
                  <a:pt x="20630" y="77141"/>
                  <a:pt x="19582" y="70855"/>
                </a:cubicBezTo>
                <a:lnTo>
                  <a:pt x="16630" y="53710"/>
                </a:lnTo>
                <a:lnTo>
                  <a:pt x="3295" y="42470"/>
                </a:lnTo>
                <a:cubicBezTo>
                  <a:pt x="-1563" y="38375"/>
                  <a:pt x="-991" y="32660"/>
                  <a:pt x="4628" y="29707"/>
                </a:cubicBezTo>
                <a:lnTo>
                  <a:pt x="20059" y="21515"/>
                </a:lnTo>
                <a:lnTo>
                  <a:pt x="26631" y="5323"/>
                </a:lnTo>
                <a:cubicBezTo>
                  <a:pt x="29012" y="-583"/>
                  <a:pt x="34632" y="-1726"/>
                  <a:pt x="39204" y="2656"/>
                </a:cubicBezTo>
                <a:lnTo>
                  <a:pt x="51777" y="14753"/>
                </a:lnTo>
                <a:lnTo>
                  <a:pt x="69017" y="16086"/>
                </a:lnTo>
                <a:close/>
              </a:path>
            </a:pathLst>
          </a:custGeom>
          <a:gradFill>
            <a:gsLst>
              <a:gs pos="0">
                <a:srgbClr val="FFFFFF"/>
              </a:gs>
              <a:gs pos="50000">
                <a:srgbClr val="E9DFF2"/>
              </a:gs>
              <a:gs pos="100000">
                <a:srgbClr val="D3BFE5"/>
              </a:gs>
            </a:gsLst>
            <a:lin ang="14505867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752076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FDD1FE-E98F-4333-D2D4-06E5AB64B7F7}"/>
              </a:ext>
            </a:extLst>
          </p:cNvPr>
          <p:cNvSpPr txBox="1"/>
          <p:nvPr/>
        </p:nvSpPr>
        <p:spPr>
          <a:xfrm>
            <a:off x="6388100" y="1765791"/>
            <a:ext cx="507478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Rubik" pitchFamily="2" charset="-79"/>
                <a:cs typeface="Rubik" pitchFamily="2" charset="-79"/>
              </a:rPr>
              <a:t>HELLO, WELCOME TO ARCADE GAMES</a:t>
            </a:r>
            <a:endParaRPr lang="en-IN" sz="3200" b="1" dirty="0">
              <a:solidFill>
                <a:schemeClr val="bg1"/>
              </a:solidFill>
              <a:latin typeface="Rubik" pitchFamily="2" charset="-79"/>
              <a:cs typeface="Rubik" pitchFamily="2" charset="-79"/>
            </a:endParaRPr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18061DF3-7E75-0E27-2354-ED8329F02A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872200" y="5590611"/>
            <a:ext cx="2308822" cy="2308822"/>
          </a:xfrm>
          <a:prstGeom prst="rect">
            <a:avLst/>
          </a:prstGeom>
        </p:spPr>
      </p:pic>
      <p:pic>
        <p:nvPicPr>
          <p:cNvPr id="39" name="Picture Placeholder 38" descr="A picture containing text, light, night, dark&#10;&#10;Description automatically generated">
            <a:extLst>
              <a:ext uri="{FF2B5EF4-FFF2-40B4-BE49-F238E27FC236}">
                <a16:creationId xmlns:a16="http://schemas.microsoft.com/office/drawing/2014/main" id="{57F44BC2-2C94-E58D-D08D-C8B8D28ED56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24" b="9424"/>
          <a:stretch>
            <a:fillRect/>
          </a:stretch>
        </p:blipFill>
        <p:spPr>
          <a:xfrm>
            <a:off x="844550" y="889000"/>
            <a:ext cx="5108575" cy="5181600"/>
          </a:xfrm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A72261D-A026-5429-96D3-9CB83C048BEB}"/>
              </a:ext>
            </a:extLst>
          </p:cNvPr>
          <p:cNvCxnSpPr>
            <a:cxnSpLocks/>
          </p:cNvCxnSpPr>
          <p:nvPr/>
        </p:nvCxnSpPr>
        <p:spPr>
          <a:xfrm>
            <a:off x="6248400" y="1663700"/>
            <a:ext cx="0" cy="35941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B466FAD4-38B1-87D8-05DF-8ADFF9D7F0A1}"/>
              </a:ext>
            </a:extLst>
          </p:cNvPr>
          <p:cNvSpPr txBox="1"/>
          <p:nvPr/>
        </p:nvSpPr>
        <p:spPr>
          <a:xfrm>
            <a:off x="6388100" y="3376899"/>
            <a:ext cx="4959349" cy="18633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000"/>
              </a:lnSpc>
            </a:pPr>
            <a:r>
              <a:rPr lang="en-IN" sz="1400" dirty="0">
                <a:solidFill>
                  <a:schemeClr val="bg1"/>
                </a:solidFill>
                <a:latin typeface="Rubik" panose="020B0604020202020204" charset="-79"/>
                <a:cs typeface="Rubik" panose="020B0604020202020204" charset="-79"/>
              </a:rPr>
              <a:t>Our intention is a nod to recreational machines, providing the player with 4 possible responses.</a:t>
            </a:r>
          </a:p>
          <a:p>
            <a:pPr>
              <a:lnSpc>
                <a:spcPts val="2000"/>
              </a:lnSpc>
            </a:pPr>
            <a:endParaRPr lang="en-IN" sz="1400" dirty="0">
              <a:solidFill>
                <a:schemeClr val="bg1"/>
              </a:solidFill>
              <a:latin typeface="Rubik" panose="020B0604020202020204" charset="-79"/>
              <a:cs typeface="Rubik" panose="020B0604020202020204" charset="-79"/>
            </a:endParaRPr>
          </a:p>
          <a:p>
            <a:pPr>
              <a:lnSpc>
                <a:spcPts val="2000"/>
              </a:lnSpc>
            </a:pPr>
            <a:r>
              <a:rPr lang="en-IN" sz="1400" dirty="0">
                <a:solidFill>
                  <a:schemeClr val="bg1"/>
                </a:solidFill>
                <a:latin typeface="Rubik" panose="020B0604020202020204" charset="-79"/>
                <a:cs typeface="Rubik" panose="020B0604020202020204" charset="-79"/>
              </a:rPr>
              <a:t>Nuestra intención es un </a:t>
            </a:r>
            <a:r>
              <a:rPr lang="en-IN" sz="1400" dirty="0" err="1">
                <a:solidFill>
                  <a:schemeClr val="bg1"/>
                </a:solidFill>
                <a:latin typeface="Rubik" panose="020B0604020202020204" charset="-79"/>
                <a:cs typeface="Rubik" panose="020B0604020202020204" charset="-79"/>
              </a:rPr>
              <a:t>guiño</a:t>
            </a:r>
            <a:r>
              <a:rPr lang="en-IN" sz="1400" dirty="0">
                <a:solidFill>
                  <a:schemeClr val="bg1"/>
                </a:solidFill>
                <a:latin typeface="Rubik" panose="020B0604020202020204" charset="-79"/>
                <a:cs typeface="Rubik" panose="020B0604020202020204" charset="-79"/>
              </a:rPr>
              <a:t> a las </a:t>
            </a:r>
            <a:r>
              <a:rPr lang="en-IN" sz="1400" dirty="0" err="1">
                <a:solidFill>
                  <a:schemeClr val="bg1"/>
                </a:solidFill>
                <a:latin typeface="Rubik" panose="020B0604020202020204" charset="-79"/>
                <a:cs typeface="Rubik" panose="020B0604020202020204" charset="-79"/>
              </a:rPr>
              <a:t>máquinas</a:t>
            </a:r>
            <a:r>
              <a:rPr lang="en-IN" sz="1400" dirty="0">
                <a:solidFill>
                  <a:schemeClr val="bg1"/>
                </a:solidFill>
                <a:latin typeface="Rubik" panose="020B0604020202020204" charset="-79"/>
                <a:cs typeface="Rubik" panose="020B0604020202020204" charset="-79"/>
              </a:rPr>
              <a:t> </a:t>
            </a:r>
            <a:r>
              <a:rPr lang="en-IN" sz="1400" dirty="0" err="1">
                <a:solidFill>
                  <a:schemeClr val="bg1"/>
                </a:solidFill>
                <a:latin typeface="Rubik" panose="020B0604020202020204" charset="-79"/>
                <a:cs typeface="Rubik" panose="020B0604020202020204" charset="-79"/>
              </a:rPr>
              <a:t>recreativas</a:t>
            </a:r>
            <a:r>
              <a:rPr lang="en-IN" sz="1400" dirty="0">
                <a:solidFill>
                  <a:schemeClr val="bg1"/>
                </a:solidFill>
                <a:latin typeface="Rubik" panose="020B0604020202020204" charset="-79"/>
                <a:cs typeface="Rubik" panose="020B0604020202020204" charset="-79"/>
              </a:rPr>
              <a:t>, </a:t>
            </a:r>
            <a:r>
              <a:rPr lang="en-IN" sz="1400" dirty="0" err="1">
                <a:solidFill>
                  <a:schemeClr val="bg1"/>
                </a:solidFill>
                <a:latin typeface="Rubik" panose="020B0604020202020204" charset="-79"/>
                <a:cs typeface="Rubik" panose="020B0604020202020204" charset="-79"/>
              </a:rPr>
              <a:t>dotando</a:t>
            </a:r>
            <a:r>
              <a:rPr lang="en-IN" sz="1400" dirty="0">
                <a:solidFill>
                  <a:schemeClr val="bg1"/>
                </a:solidFill>
                <a:latin typeface="Rubik" panose="020B0604020202020204" charset="-79"/>
                <a:cs typeface="Rubik" panose="020B0604020202020204" charset="-79"/>
              </a:rPr>
              <a:t> al </a:t>
            </a:r>
            <a:r>
              <a:rPr lang="en-IN" sz="1400" dirty="0" err="1">
                <a:solidFill>
                  <a:schemeClr val="bg1"/>
                </a:solidFill>
                <a:latin typeface="Rubik" panose="020B0604020202020204" charset="-79"/>
                <a:cs typeface="Rubik" panose="020B0604020202020204" charset="-79"/>
              </a:rPr>
              <a:t>jugador</a:t>
            </a:r>
            <a:r>
              <a:rPr lang="en-IN" sz="1400" dirty="0">
                <a:solidFill>
                  <a:schemeClr val="bg1"/>
                </a:solidFill>
                <a:latin typeface="Rubik" panose="020B0604020202020204" charset="-79"/>
                <a:cs typeface="Rubik" panose="020B0604020202020204" charset="-79"/>
              </a:rPr>
              <a:t> con 4 </a:t>
            </a:r>
            <a:r>
              <a:rPr lang="en-IN" sz="1400" dirty="0" err="1">
                <a:solidFill>
                  <a:schemeClr val="bg1"/>
                </a:solidFill>
                <a:latin typeface="Rubik" panose="020B0604020202020204" charset="-79"/>
                <a:cs typeface="Rubik" panose="020B0604020202020204" charset="-79"/>
              </a:rPr>
              <a:t>posibles</a:t>
            </a:r>
            <a:r>
              <a:rPr lang="en-IN" sz="1400" dirty="0">
                <a:solidFill>
                  <a:schemeClr val="bg1"/>
                </a:solidFill>
                <a:latin typeface="Rubik" panose="020B0604020202020204" charset="-79"/>
                <a:cs typeface="Rubik" panose="020B0604020202020204" charset="-79"/>
              </a:rPr>
              <a:t> </a:t>
            </a:r>
            <a:r>
              <a:rPr lang="en-IN" sz="1400" dirty="0" err="1">
                <a:solidFill>
                  <a:schemeClr val="bg1"/>
                </a:solidFill>
                <a:latin typeface="Rubik" panose="020B0604020202020204" charset="-79"/>
                <a:cs typeface="Rubik" panose="020B0604020202020204" charset="-79"/>
              </a:rPr>
              <a:t>respuestas</a:t>
            </a:r>
            <a:r>
              <a:rPr lang="en-IN" sz="1400" dirty="0">
                <a:solidFill>
                  <a:schemeClr val="bg1"/>
                </a:solidFill>
                <a:latin typeface="Rubik" panose="020B0604020202020204" charset="-79"/>
                <a:cs typeface="Rubik" panose="020B0604020202020204" charset="-79"/>
              </a:rPr>
              <a:t>.</a:t>
            </a:r>
          </a:p>
          <a:p>
            <a:pPr>
              <a:lnSpc>
                <a:spcPts val="2000"/>
              </a:lnSpc>
            </a:pPr>
            <a:endParaRPr lang="en-IN" sz="1200" b="0" i="0" dirty="0">
              <a:solidFill>
                <a:schemeClr val="bg1">
                  <a:lumMod val="65000"/>
                </a:schemeClr>
              </a:solidFill>
              <a:effectLst/>
              <a:latin typeface="Karla Light" panose="020B0604020202020204" pitchFamily="2" charset="0"/>
            </a:endParaRPr>
          </a:p>
          <a:p>
            <a:pPr>
              <a:lnSpc>
                <a:spcPts val="2000"/>
              </a:lnSpc>
            </a:pPr>
            <a:endParaRPr lang="en-IN" sz="1200" dirty="0">
              <a:solidFill>
                <a:schemeClr val="bg1">
                  <a:lumMod val="65000"/>
                </a:schemeClr>
              </a:solidFill>
              <a:latin typeface="Karla Light" panose="020B0604020202020204" pitchFamily="2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2D76789-E465-159A-E5BA-C971C5B480C5}"/>
              </a:ext>
            </a:extLst>
          </p:cNvPr>
          <p:cNvSpPr txBox="1"/>
          <p:nvPr/>
        </p:nvSpPr>
        <p:spPr>
          <a:xfrm>
            <a:off x="6445819" y="2843009"/>
            <a:ext cx="4959349" cy="3311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000"/>
              </a:lnSpc>
            </a:pPr>
            <a:r>
              <a:rPr lang="en-US" sz="1400" dirty="0">
                <a:solidFill>
                  <a:srgbClr val="FFC301"/>
                </a:solidFill>
                <a:latin typeface="Karla Light" panose="020B0604020202020204" pitchFamily="2" charset="0"/>
              </a:rPr>
              <a:t>HOW TO PLAY ARCADE GAMES</a:t>
            </a:r>
            <a:endParaRPr lang="en-IN" sz="1400" dirty="0">
              <a:solidFill>
                <a:srgbClr val="FFC301"/>
              </a:solidFill>
              <a:latin typeface="Karla Light" panose="020B0604020202020204" pitchFamily="2" charset="0"/>
            </a:endParaRP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FEC381F2-F7B9-F536-69A4-8F8C2D183DDF}"/>
              </a:ext>
            </a:extLst>
          </p:cNvPr>
          <p:cNvGrpSpPr/>
          <p:nvPr/>
        </p:nvGrpSpPr>
        <p:grpSpPr>
          <a:xfrm>
            <a:off x="10093327" y="4846138"/>
            <a:ext cx="1511298" cy="340385"/>
            <a:chOff x="10093327" y="4846138"/>
            <a:chExt cx="1511298" cy="340385"/>
          </a:xfrm>
        </p:grpSpPr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6D8EB21B-8C0E-43F6-F761-3DA180942395}"/>
                </a:ext>
              </a:extLst>
            </p:cNvPr>
            <p:cNvSpPr/>
            <p:nvPr/>
          </p:nvSpPr>
          <p:spPr>
            <a:xfrm>
              <a:off x="10349459" y="4892996"/>
              <a:ext cx="997990" cy="29352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7D4C821-E89F-A79F-BA0A-B6A19DAC6C60}"/>
                </a:ext>
              </a:extLst>
            </p:cNvPr>
            <p:cNvSpPr txBox="1"/>
            <p:nvPr/>
          </p:nvSpPr>
          <p:spPr>
            <a:xfrm>
              <a:off x="10093327" y="4846138"/>
              <a:ext cx="1511298" cy="33118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ts val="2000"/>
                </a:lnSpc>
              </a:pPr>
              <a:r>
                <a:rPr lang="en-US" sz="1100" dirty="0">
                  <a:solidFill>
                    <a:srgbClr val="301547"/>
                  </a:solidFill>
                  <a:latin typeface="Karla ExtraBold" panose="020B0604020202020204" pitchFamily="2" charset="0"/>
                </a:rPr>
                <a:t>GAMES</a:t>
              </a:r>
              <a:endParaRPr lang="en-IN" sz="1100" dirty="0">
                <a:solidFill>
                  <a:srgbClr val="301547"/>
                </a:solidFill>
                <a:latin typeface="Karla ExtraBold" panose="020B0604020202020204" pitchFamily="2" charset="0"/>
              </a:endParaRPr>
            </a:p>
          </p:txBody>
        </p:sp>
      </p:grpSp>
      <p:pic>
        <p:nvPicPr>
          <p:cNvPr id="49" name="Graphic 48" descr="End with solid fill">
            <a:extLst>
              <a:ext uri="{FF2B5EF4-FFF2-40B4-BE49-F238E27FC236}">
                <a16:creationId xmlns:a16="http://schemas.microsoft.com/office/drawing/2014/main" id="{9CB406D5-D8FA-C61B-37D5-0602211762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462889" y="6225587"/>
            <a:ext cx="239302" cy="239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7069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9A00B1B-D793-8AF2-9956-8EB165E626FA}"/>
              </a:ext>
            </a:extLst>
          </p:cNvPr>
          <p:cNvGrpSpPr/>
          <p:nvPr/>
        </p:nvGrpSpPr>
        <p:grpSpPr>
          <a:xfrm>
            <a:off x="1923256" y="564111"/>
            <a:ext cx="8345483" cy="5671468"/>
            <a:chOff x="1930043" y="564111"/>
            <a:chExt cx="8345483" cy="5671468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C02F8E69-1994-07B0-B022-362D193E76C6}"/>
                </a:ext>
              </a:extLst>
            </p:cNvPr>
            <p:cNvSpPr txBox="1"/>
            <p:nvPr/>
          </p:nvSpPr>
          <p:spPr>
            <a:xfrm>
              <a:off x="2380562" y="564111"/>
              <a:ext cx="744445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>
                  <a:solidFill>
                    <a:schemeClr val="bg1"/>
                  </a:solidFill>
                  <a:latin typeface="Rubik" panose="020B0604020202020204" charset="-79"/>
                  <a:ea typeface="Inter" panose="02000503000000020004" pitchFamily="50" charset="0"/>
                  <a:cs typeface="Rubik" panose="020B0604020202020204" charset="-79"/>
                </a:rPr>
                <a:t>INSTRUCTIONS FOR USE</a:t>
              </a:r>
              <a:endParaRPr lang="en-GB" sz="4400" b="1" dirty="0">
                <a:solidFill>
                  <a:schemeClr val="bg1"/>
                </a:solidFill>
                <a:latin typeface="Rubik" panose="020B0604020202020204" charset="-79"/>
                <a:ea typeface="Inter" panose="02000503000000020004" pitchFamily="50" charset="0"/>
                <a:cs typeface="Rubik" panose="020B0604020202020204" charset="-79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40F72B9-82E0-C6E7-1ECE-303FCC4DC101}"/>
                </a:ext>
              </a:extLst>
            </p:cNvPr>
            <p:cNvSpPr txBox="1"/>
            <p:nvPr/>
          </p:nvSpPr>
          <p:spPr>
            <a:xfrm>
              <a:off x="1930043" y="4239583"/>
              <a:ext cx="8345483" cy="1995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1400" dirty="0" err="1">
                  <a:solidFill>
                    <a:schemeClr val="bg1"/>
                  </a:solidFill>
                  <a:latin typeface="Rubik" panose="00000500000000000000" pitchFamily="2" charset="-79"/>
                  <a:ea typeface="Roboto" panose="02000000000000000000" pitchFamily="2" charset="0"/>
                  <a:cs typeface="Rubik" panose="00000500000000000000" pitchFamily="2" charset="-79"/>
                </a:rPr>
                <a:t>Pantalla</a:t>
              </a:r>
              <a:r>
                <a:rPr lang="en-US" sz="1400" dirty="0">
                  <a:solidFill>
                    <a:schemeClr val="bg1"/>
                  </a:solidFill>
                  <a:latin typeface="Rubik" panose="00000500000000000000" pitchFamily="2" charset="-79"/>
                  <a:ea typeface="Roboto" panose="02000000000000000000" pitchFamily="2" charset="0"/>
                  <a:cs typeface="Rubik" panose="00000500000000000000" pitchFamily="2" charset="-79"/>
                </a:rPr>
                <a:t> </a:t>
              </a:r>
              <a:r>
                <a:rPr lang="en-US" sz="1400">
                  <a:solidFill>
                    <a:schemeClr val="bg1"/>
                  </a:solidFill>
                  <a:latin typeface="Rubik" panose="00000500000000000000" pitchFamily="2" charset="-79"/>
                  <a:ea typeface="Roboto" panose="02000000000000000000" pitchFamily="2" charset="0"/>
                  <a:cs typeface="Rubik" panose="00000500000000000000" pitchFamily="2" charset="-79"/>
                </a:rPr>
                <a:t>introducción</a:t>
              </a:r>
              <a:r>
                <a:rPr lang="en-US" sz="1400" dirty="0">
                  <a:solidFill>
                    <a:schemeClr val="bg1"/>
                  </a:solidFill>
                  <a:latin typeface="Rubik" panose="00000500000000000000" pitchFamily="2" charset="-79"/>
                  <a:ea typeface="Roboto" panose="02000000000000000000" pitchFamily="2" charset="0"/>
                  <a:cs typeface="Rubik" panose="00000500000000000000" pitchFamily="2" charset="-79"/>
                </a:rPr>
                <a:t> al </a:t>
              </a:r>
              <a:r>
                <a:rPr lang="en-US" sz="1400" dirty="0" err="1">
                  <a:solidFill>
                    <a:schemeClr val="bg1"/>
                  </a:solidFill>
                  <a:latin typeface="Rubik" panose="00000500000000000000" pitchFamily="2" charset="-79"/>
                  <a:ea typeface="Roboto" panose="02000000000000000000" pitchFamily="2" charset="0"/>
                  <a:cs typeface="Rubik" panose="00000500000000000000" pitchFamily="2" charset="-79"/>
                </a:rPr>
                <a:t>juego</a:t>
              </a:r>
              <a:r>
                <a:rPr lang="en-US" sz="1400" dirty="0">
                  <a:solidFill>
                    <a:schemeClr val="bg1"/>
                  </a:solidFill>
                  <a:latin typeface="Rubik" panose="00000500000000000000" pitchFamily="2" charset="-79"/>
                  <a:ea typeface="Roboto" panose="02000000000000000000" pitchFamily="2" charset="0"/>
                  <a:cs typeface="Rubik" panose="00000500000000000000" pitchFamily="2" charset="-79"/>
                </a:rPr>
                <a:t> con </a:t>
              </a:r>
              <a:r>
                <a:rPr lang="en-US" sz="1400" dirty="0" err="1">
                  <a:solidFill>
                    <a:schemeClr val="bg1"/>
                  </a:solidFill>
                  <a:latin typeface="Rubik" panose="00000500000000000000" pitchFamily="2" charset="-79"/>
                  <a:ea typeface="Roboto" panose="02000000000000000000" pitchFamily="2" charset="0"/>
                  <a:cs typeface="Rubik" panose="00000500000000000000" pitchFamily="2" charset="-79"/>
                </a:rPr>
                <a:t>descripción</a:t>
              </a:r>
              <a:r>
                <a:rPr lang="en-US" sz="1400" dirty="0">
                  <a:solidFill>
                    <a:schemeClr val="bg1"/>
                  </a:solidFill>
                  <a:latin typeface="Rubik" panose="00000500000000000000" pitchFamily="2" charset="-79"/>
                  <a:ea typeface="Roboto" panose="02000000000000000000" pitchFamily="2" charset="0"/>
                  <a:cs typeface="Rubik" panose="00000500000000000000" pitchFamily="2" charset="-79"/>
                </a:rPr>
                <a:t>.</a:t>
              </a:r>
            </a:p>
            <a:p>
              <a:pPr algn="ctr">
                <a:lnSpc>
                  <a:spcPct val="150000"/>
                </a:lnSpc>
              </a:pPr>
              <a:r>
                <a:rPr lang="en-US" sz="1400" dirty="0" err="1">
                  <a:solidFill>
                    <a:schemeClr val="bg1"/>
                  </a:solidFill>
                  <a:latin typeface="Rubik" panose="00000500000000000000" pitchFamily="2" charset="-79"/>
                  <a:ea typeface="Roboto" panose="02000000000000000000" pitchFamily="2" charset="0"/>
                  <a:cs typeface="Rubik" panose="00000500000000000000" pitchFamily="2" charset="-79"/>
                </a:rPr>
                <a:t>Juego</a:t>
              </a:r>
              <a:r>
                <a:rPr lang="en-US" sz="1400" dirty="0">
                  <a:solidFill>
                    <a:schemeClr val="bg1"/>
                  </a:solidFill>
                  <a:latin typeface="Rubik" panose="00000500000000000000" pitchFamily="2" charset="-79"/>
                  <a:ea typeface="Roboto" panose="02000000000000000000" pitchFamily="2" charset="0"/>
                  <a:cs typeface="Rubik" panose="00000500000000000000" pitchFamily="2" charset="-79"/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  <a:latin typeface="Rubik" panose="00000500000000000000" pitchFamily="2" charset="-79"/>
                  <a:ea typeface="Roboto" panose="02000000000000000000" pitchFamily="2" charset="0"/>
                  <a:cs typeface="Rubik" panose="00000500000000000000" pitchFamily="2" charset="-79"/>
                </a:rPr>
                <a:t>basado</a:t>
              </a:r>
              <a:r>
                <a:rPr lang="en-US" sz="1400" dirty="0">
                  <a:solidFill>
                    <a:schemeClr val="bg1"/>
                  </a:solidFill>
                  <a:latin typeface="Rubik" panose="00000500000000000000" pitchFamily="2" charset="-79"/>
                  <a:ea typeface="Roboto" panose="02000000000000000000" pitchFamily="2" charset="0"/>
                  <a:cs typeface="Rubik" panose="00000500000000000000" pitchFamily="2" charset="-79"/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  <a:latin typeface="Rubik" panose="00000500000000000000" pitchFamily="2" charset="-79"/>
                  <a:ea typeface="Roboto" panose="02000000000000000000" pitchFamily="2" charset="0"/>
                  <a:cs typeface="Rubik" panose="00000500000000000000" pitchFamily="2" charset="-79"/>
                </a:rPr>
                <a:t>en</a:t>
              </a:r>
              <a:r>
                <a:rPr lang="en-US" sz="1400" dirty="0">
                  <a:solidFill>
                    <a:schemeClr val="bg1"/>
                  </a:solidFill>
                  <a:latin typeface="Rubik" panose="00000500000000000000" pitchFamily="2" charset="-79"/>
                  <a:ea typeface="Roboto" panose="02000000000000000000" pitchFamily="2" charset="0"/>
                  <a:cs typeface="Rubik" panose="00000500000000000000" pitchFamily="2" charset="-79"/>
                </a:rPr>
                <a:t> 10 </a:t>
              </a:r>
              <a:r>
                <a:rPr lang="en-US" sz="1400" dirty="0" err="1">
                  <a:solidFill>
                    <a:schemeClr val="bg1"/>
                  </a:solidFill>
                  <a:latin typeface="Rubik" panose="00000500000000000000" pitchFamily="2" charset="-79"/>
                  <a:ea typeface="Roboto" panose="02000000000000000000" pitchFamily="2" charset="0"/>
                  <a:cs typeface="Rubik" panose="00000500000000000000" pitchFamily="2" charset="-79"/>
                </a:rPr>
                <a:t>preguntas</a:t>
              </a:r>
              <a:r>
                <a:rPr lang="en-US" sz="1400" dirty="0">
                  <a:solidFill>
                    <a:schemeClr val="bg1"/>
                  </a:solidFill>
                  <a:latin typeface="Rubik" panose="00000500000000000000" pitchFamily="2" charset="-79"/>
                  <a:ea typeface="Roboto" panose="02000000000000000000" pitchFamily="2" charset="0"/>
                  <a:cs typeface="Rubik" panose="00000500000000000000" pitchFamily="2" charset="-79"/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  <a:latin typeface="Rubik" panose="00000500000000000000" pitchFamily="2" charset="-79"/>
                  <a:ea typeface="Roboto" panose="02000000000000000000" pitchFamily="2" charset="0"/>
                  <a:cs typeface="Rubik" panose="00000500000000000000" pitchFamily="2" charset="-79"/>
                </a:rPr>
                <a:t>sobre</a:t>
              </a:r>
              <a:r>
                <a:rPr lang="en-US" sz="1400" dirty="0">
                  <a:solidFill>
                    <a:schemeClr val="bg1"/>
                  </a:solidFill>
                  <a:latin typeface="Rubik" panose="00000500000000000000" pitchFamily="2" charset="-79"/>
                  <a:ea typeface="Roboto" panose="02000000000000000000" pitchFamily="2" charset="0"/>
                  <a:cs typeface="Rubik" panose="00000500000000000000" pitchFamily="2" charset="-79"/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  <a:latin typeface="Rubik" panose="00000500000000000000" pitchFamily="2" charset="-79"/>
                  <a:ea typeface="Roboto" panose="02000000000000000000" pitchFamily="2" charset="0"/>
                  <a:cs typeface="Rubik" panose="00000500000000000000" pitchFamily="2" charset="-79"/>
                </a:rPr>
                <a:t>informática</a:t>
              </a:r>
              <a:r>
                <a:rPr lang="en-US" sz="1400" dirty="0">
                  <a:solidFill>
                    <a:schemeClr val="bg1"/>
                  </a:solidFill>
                  <a:latin typeface="Rubik" panose="00000500000000000000" pitchFamily="2" charset="-79"/>
                  <a:ea typeface="Roboto" panose="02000000000000000000" pitchFamily="2" charset="0"/>
                  <a:cs typeface="Rubik" panose="00000500000000000000" pitchFamily="2" charset="-79"/>
                </a:rPr>
                <a:t> general </a:t>
              </a:r>
              <a:r>
                <a:rPr lang="en-US" sz="1400" dirty="0" err="1">
                  <a:solidFill>
                    <a:schemeClr val="bg1"/>
                  </a:solidFill>
                  <a:latin typeface="Rubik" panose="00000500000000000000" pitchFamily="2" charset="-79"/>
                  <a:ea typeface="Roboto" panose="02000000000000000000" pitchFamily="2" charset="0"/>
                  <a:cs typeface="Rubik" panose="00000500000000000000" pitchFamily="2" charset="-79"/>
                </a:rPr>
                <a:t>en</a:t>
              </a:r>
              <a:r>
                <a:rPr lang="en-US" sz="1400" dirty="0">
                  <a:solidFill>
                    <a:schemeClr val="bg1"/>
                  </a:solidFill>
                  <a:latin typeface="Rubik" panose="00000500000000000000" pitchFamily="2" charset="-79"/>
                  <a:ea typeface="Roboto" panose="02000000000000000000" pitchFamily="2" charset="0"/>
                  <a:cs typeface="Rubik" panose="00000500000000000000" pitchFamily="2" charset="-79"/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  <a:latin typeface="Rubik" panose="00000500000000000000" pitchFamily="2" charset="-79"/>
                  <a:ea typeface="Roboto" panose="02000000000000000000" pitchFamily="2" charset="0"/>
                  <a:cs typeface="Rubik" panose="00000500000000000000" pitchFamily="2" charset="-79"/>
                </a:rPr>
                <a:t>nivel</a:t>
              </a:r>
              <a:r>
                <a:rPr lang="en-US" sz="1400" dirty="0">
                  <a:solidFill>
                    <a:schemeClr val="bg1"/>
                  </a:solidFill>
                  <a:latin typeface="Rubik" panose="00000500000000000000" pitchFamily="2" charset="-79"/>
                  <a:ea typeface="Roboto" panose="02000000000000000000" pitchFamily="2" charset="0"/>
                  <a:cs typeface="Rubik" panose="00000500000000000000" pitchFamily="2" charset="-79"/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  <a:latin typeface="Rubik" panose="00000500000000000000" pitchFamily="2" charset="-79"/>
                  <a:ea typeface="Roboto" panose="02000000000000000000" pitchFamily="2" charset="0"/>
                  <a:cs typeface="Rubik" panose="00000500000000000000" pitchFamily="2" charset="-79"/>
                </a:rPr>
                <a:t>fácil</a:t>
              </a:r>
              <a:r>
                <a:rPr lang="en-US" sz="1400" dirty="0">
                  <a:solidFill>
                    <a:schemeClr val="bg1"/>
                  </a:solidFill>
                  <a:latin typeface="Rubik" panose="00000500000000000000" pitchFamily="2" charset="-79"/>
                  <a:ea typeface="Roboto" panose="02000000000000000000" pitchFamily="2" charset="0"/>
                  <a:cs typeface="Rubik" panose="00000500000000000000" pitchFamily="2" charset="-79"/>
                </a:rPr>
                <a:t>.</a:t>
              </a:r>
            </a:p>
            <a:p>
              <a:pPr algn="ctr">
                <a:lnSpc>
                  <a:spcPct val="150000"/>
                </a:lnSpc>
              </a:pPr>
              <a:r>
                <a:rPr lang="en-US" sz="1400" dirty="0" err="1">
                  <a:solidFill>
                    <a:schemeClr val="bg1"/>
                  </a:solidFill>
                  <a:latin typeface="Rubik" panose="00000500000000000000" pitchFamily="2" charset="-79"/>
                  <a:ea typeface="Roboto" panose="02000000000000000000" pitchFamily="2" charset="0"/>
                  <a:cs typeface="Rubik" panose="00000500000000000000" pitchFamily="2" charset="-79"/>
                </a:rPr>
                <a:t>Según</a:t>
              </a:r>
              <a:r>
                <a:rPr lang="en-US" sz="1400" dirty="0">
                  <a:solidFill>
                    <a:schemeClr val="bg1"/>
                  </a:solidFill>
                  <a:latin typeface="Rubik" panose="00000500000000000000" pitchFamily="2" charset="-79"/>
                  <a:ea typeface="Roboto" panose="02000000000000000000" pitchFamily="2" charset="0"/>
                  <a:cs typeface="Rubik" panose="00000500000000000000" pitchFamily="2" charset="-79"/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  <a:latin typeface="Rubik" panose="00000500000000000000" pitchFamily="2" charset="-79"/>
                  <a:ea typeface="Roboto" panose="02000000000000000000" pitchFamily="2" charset="0"/>
                  <a:cs typeface="Rubik" panose="00000500000000000000" pitchFamily="2" charset="-79"/>
                </a:rPr>
                <a:t>va</a:t>
              </a:r>
              <a:r>
                <a:rPr lang="en-US" sz="1400" dirty="0">
                  <a:solidFill>
                    <a:schemeClr val="bg1"/>
                  </a:solidFill>
                  <a:latin typeface="Rubik" panose="00000500000000000000" pitchFamily="2" charset="-79"/>
                  <a:ea typeface="Roboto" panose="02000000000000000000" pitchFamily="2" charset="0"/>
                  <a:cs typeface="Rubik" panose="00000500000000000000" pitchFamily="2" charset="-79"/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  <a:latin typeface="Rubik" panose="00000500000000000000" pitchFamily="2" charset="-79"/>
                  <a:ea typeface="Roboto" panose="02000000000000000000" pitchFamily="2" charset="0"/>
                  <a:cs typeface="Rubik" panose="00000500000000000000" pitchFamily="2" charset="-79"/>
                </a:rPr>
                <a:t>respondiendo</a:t>
              </a:r>
              <a:r>
                <a:rPr lang="en-US" sz="1400" dirty="0">
                  <a:solidFill>
                    <a:schemeClr val="bg1"/>
                  </a:solidFill>
                  <a:latin typeface="Rubik" panose="00000500000000000000" pitchFamily="2" charset="-79"/>
                  <a:ea typeface="Roboto" panose="02000000000000000000" pitchFamily="2" charset="0"/>
                  <a:cs typeface="Rubik" panose="00000500000000000000" pitchFamily="2" charset="-79"/>
                </a:rPr>
                <a:t> a la </a:t>
              </a:r>
              <a:r>
                <a:rPr lang="en-US" sz="1400" dirty="0" err="1">
                  <a:solidFill>
                    <a:schemeClr val="bg1"/>
                  </a:solidFill>
                  <a:latin typeface="Rubik" panose="00000500000000000000" pitchFamily="2" charset="-79"/>
                  <a:ea typeface="Roboto" panose="02000000000000000000" pitchFamily="2" charset="0"/>
                  <a:cs typeface="Rubik" panose="00000500000000000000" pitchFamily="2" charset="-79"/>
                </a:rPr>
                <a:t>pregunta</a:t>
              </a:r>
              <a:r>
                <a:rPr lang="en-US" sz="1400" dirty="0">
                  <a:solidFill>
                    <a:schemeClr val="bg1"/>
                  </a:solidFill>
                  <a:latin typeface="Rubik" panose="00000500000000000000" pitchFamily="2" charset="-79"/>
                  <a:ea typeface="Roboto" panose="02000000000000000000" pitchFamily="2" charset="0"/>
                  <a:cs typeface="Rubik" panose="00000500000000000000" pitchFamily="2" charset="-79"/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  <a:latin typeface="Rubik" panose="00000500000000000000" pitchFamily="2" charset="-79"/>
                  <a:ea typeface="Roboto" panose="02000000000000000000" pitchFamily="2" charset="0"/>
                  <a:cs typeface="Rubik" panose="00000500000000000000" pitchFamily="2" charset="-79"/>
                </a:rPr>
                <a:t>pasará</a:t>
              </a:r>
              <a:r>
                <a:rPr lang="en-US" sz="1400" dirty="0">
                  <a:solidFill>
                    <a:schemeClr val="bg1"/>
                  </a:solidFill>
                  <a:latin typeface="Rubik" panose="00000500000000000000" pitchFamily="2" charset="-79"/>
                  <a:ea typeface="Roboto" panose="02000000000000000000" pitchFamily="2" charset="0"/>
                  <a:cs typeface="Rubik" panose="00000500000000000000" pitchFamily="2" charset="-79"/>
                </a:rPr>
                <a:t> a la </a:t>
              </a:r>
              <a:r>
                <a:rPr lang="en-US" sz="1400" dirty="0" err="1">
                  <a:solidFill>
                    <a:schemeClr val="bg1"/>
                  </a:solidFill>
                  <a:latin typeface="Rubik" panose="00000500000000000000" pitchFamily="2" charset="-79"/>
                  <a:ea typeface="Roboto" panose="02000000000000000000" pitchFamily="2" charset="0"/>
                  <a:cs typeface="Rubik" panose="00000500000000000000" pitchFamily="2" charset="-79"/>
                </a:rPr>
                <a:t>siguiente</a:t>
              </a:r>
              <a:r>
                <a:rPr lang="en-US" sz="1400" dirty="0">
                  <a:solidFill>
                    <a:schemeClr val="bg1"/>
                  </a:solidFill>
                  <a:latin typeface="Rubik" panose="00000500000000000000" pitchFamily="2" charset="-79"/>
                  <a:ea typeface="Roboto" panose="02000000000000000000" pitchFamily="2" charset="0"/>
                  <a:cs typeface="Rubik" panose="00000500000000000000" pitchFamily="2" charset="-79"/>
                </a:rPr>
                <a:t>, hasta </a:t>
              </a:r>
              <a:r>
                <a:rPr lang="en-US" sz="1400" dirty="0" err="1">
                  <a:solidFill>
                    <a:schemeClr val="bg1"/>
                  </a:solidFill>
                  <a:latin typeface="Rubik" panose="00000500000000000000" pitchFamily="2" charset="-79"/>
                  <a:ea typeface="Roboto" panose="02000000000000000000" pitchFamily="2" charset="0"/>
                  <a:cs typeface="Rubik" panose="00000500000000000000" pitchFamily="2" charset="-79"/>
                </a:rPr>
                <a:t>llegar</a:t>
              </a:r>
              <a:r>
                <a:rPr lang="en-US" sz="1400" dirty="0">
                  <a:solidFill>
                    <a:schemeClr val="bg1"/>
                  </a:solidFill>
                  <a:latin typeface="Rubik" panose="00000500000000000000" pitchFamily="2" charset="-79"/>
                  <a:ea typeface="Roboto" panose="02000000000000000000" pitchFamily="2" charset="0"/>
                  <a:cs typeface="Rubik" panose="00000500000000000000" pitchFamily="2" charset="-79"/>
                </a:rPr>
                <a:t> a la </a:t>
              </a:r>
              <a:r>
                <a:rPr lang="en-US" sz="1400" dirty="0" err="1">
                  <a:solidFill>
                    <a:schemeClr val="bg1"/>
                  </a:solidFill>
                  <a:latin typeface="Rubik" panose="00000500000000000000" pitchFamily="2" charset="-79"/>
                  <a:ea typeface="Roboto" panose="02000000000000000000" pitchFamily="2" charset="0"/>
                  <a:cs typeface="Rubik" panose="00000500000000000000" pitchFamily="2" charset="-79"/>
                </a:rPr>
                <a:t>décima</a:t>
              </a:r>
              <a:r>
                <a:rPr lang="en-US" sz="1400" dirty="0">
                  <a:solidFill>
                    <a:schemeClr val="bg1"/>
                  </a:solidFill>
                  <a:latin typeface="Rubik" panose="00000500000000000000" pitchFamily="2" charset="-79"/>
                  <a:ea typeface="Roboto" panose="02000000000000000000" pitchFamily="2" charset="0"/>
                  <a:cs typeface="Rubik" panose="00000500000000000000" pitchFamily="2" charset="-79"/>
                </a:rPr>
                <a:t>. </a:t>
              </a:r>
            </a:p>
            <a:p>
              <a:pPr algn="ctr">
                <a:lnSpc>
                  <a:spcPct val="150000"/>
                </a:lnSpc>
              </a:pPr>
              <a:r>
                <a:rPr lang="en-US" sz="1400" dirty="0" err="1">
                  <a:solidFill>
                    <a:schemeClr val="bg1"/>
                  </a:solidFill>
                  <a:latin typeface="Rubik" panose="00000500000000000000" pitchFamily="2" charset="-79"/>
                  <a:ea typeface="Roboto" panose="02000000000000000000" pitchFamily="2" charset="0"/>
                  <a:cs typeface="Rubik" panose="00000500000000000000" pitchFamily="2" charset="-79"/>
                </a:rPr>
                <a:t>En</a:t>
              </a:r>
              <a:r>
                <a:rPr lang="en-US" sz="1400" dirty="0">
                  <a:solidFill>
                    <a:schemeClr val="bg1"/>
                  </a:solidFill>
                  <a:latin typeface="Rubik" panose="00000500000000000000" pitchFamily="2" charset="-79"/>
                  <a:ea typeface="Roboto" panose="02000000000000000000" pitchFamily="2" charset="0"/>
                  <a:cs typeface="Rubik" panose="00000500000000000000" pitchFamily="2" charset="-79"/>
                </a:rPr>
                <a:t> ese </a:t>
              </a:r>
              <a:r>
                <a:rPr lang="en-US" sz="1400" dirty="0" err="1">
                  <a:solidFill>
                    <a:schemeClr val="bg1"/>
                  </a:solidFill>
                  <a:latin typeface="Rubik" panose="00000500000000000000" pitchFamily="2" charset="-79"/>
                  <a:ea typeface="Roboto" panose="02000000000000000000" pitchFamily="2" charset="0"/>
                  <a:cs typeface="Rubik" panose="00000500000000000000" pitchFamily="2" charset="-79"/>
                </a:rPr>
                <a:t>momento</a:t>
              </a:r>
              <a:r>
                <a:rPr lang="en-US" sz="1400" dirty="0">
                  <a:solidFill>
                    <a:schemeClr val="bg1"/>
                  </a:solidFill>
                  <a:latin typeface="Rubik" panose="00000500000000000000" pitchFamily="2" charset="-79"/>
                  <a:ea typeface="Roboto" panose="02000000000000000000" pitchFamily="2" charset="0"/>
                  <a:cs typeface="Rubik" panose="00000500000000000000" pitchFamily="2" charset="-79"/>
                </a:rPr>
                <a:t> se </a:t>
              </a:r>
              <a:r>
                <a:rPr lang="en-US" sz="1400" dirty="0" err="1">
                  <a:solidFill>
                    <a:schemeClr val="bg1"/>
                  </a:solidFill>
                  <a:latin typeface="Rubik" panose="00000500000000000000" pitchFamily="2" charset="-79"/>
                  <a:ea typeface="Roboto" panose="02000000000000000000" pitchFamily="2" charset="0"/>
                  <a:cs typeface="Rubik" panose="00000500000000000000" pitchFamily="2" charset="-79"/>
                </a:rPr>
                <a:t>guardan</a:t>
              </a:r>
              <a:r>
                <a:rPr lang="en-US" sz="1400" dirty="0">
                  <a:solidFill>
                    <a:schemeClr val="bg1"/>
                  </a:solidFill>
                  <a:latin typeface="Rubik" panose="00000500000000000000" pitchFamily="2" charset="-79"/>
                  <a:ea typeface="Roboto" panose="02000000000000000000" pitchFamily="2" charset="0"/>
                  <a:cs typeface="Rubik" panose="00000500000000000000" pitchFamily="2" charset="-79"/>
                </a:rPr>
                <a:t> los </a:t>
              </a:r>
              <a:r>
                <a:rPr lang="en-US" sz="1400" dirty="0" err="1">
                  <a:solidFill>
                    <a:schemeClr val="bg1"/>
                  </a:solidFill>
                  <a:latin typeface="Rubik" panose="00000500000000000000" pitchFamily="2" charset="-79"/>
                  <a:ea typeface="Roboto" panose="02000000000000000000" pitchFamily="2" charset="0"/>
                  <a:cs typeface="Rubik" panose="00000500000000000000" pitchFamily="2" charset="-79"/>
                </a:rPr>
                <a:t>datos</a:t>
              </a:r>
              <a:r>
                <a:rPr lang="en-US" sz="1400" dirty="0">
                  <a:solidFill>
                    <a:schemeClr val="bg1"/>
                  </a:solidFill>
                  <a:latin typeface="Rubik" panose="00000500000000000000" pitchFamily="2" charset="-79"/>
                  <a:ea typeface="Roboto" panose="02000000000000000000" pitchFamily="2" charset="0"/>
                  <a:cs typeface="Rubik" panose="00000500000000000000" pitchFamily="2" charset="-79"/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  <a:latin typeface="Rubik" panose="00000500000000000000" pitchFamily="2" charset="-79"/>
                  <a:ea typeface="Roboto" panose="02000000000000000000" pitchFamily="2" charset="0"/>
                  <a:cs typeface="Rubik" panose="00000500000000000000" pitchFamily="2" charset="-79"/>
                </a:rPr>
                <a:t>en</a:t>
              </a:r>
              <a:r>
                <a:rPr lang="en-US" sz="1400" dirty="0">
                  <a:solidFill>
                    <a:schemeClr val="bg1"/>
                  </a:solidFill>
                  <a:latin typeface="Rubik" panose="00000500000000000000" pitchFamily="2" charset="-79"/>
                  <a:ea typeface="Roboto" panose="02000000000000000000" pitchFamily="2" charset="0"/>
                  <a:cs typeface="Rubik" panose="00000500000000000000" pitchFamily="2" charset="-79"/>
                </a:rPr>
                <a:t> Local Storage </a:t>
              </a:r>
              <a:r>
                <a:rPr lang="en-US" sz="1400" dirty="0" err="1">
                  <a:solidFill>
                    <a:schemeClr val="bg1"/>
                  </a:solidFill>
                  <a:latin typeface="Rubik" panose="00000500000000000000" pitchFamily="2" charset="-79"/>
                  <a:ea typeface="Roboto" panose="02000000000000000000" pitchFamily="2" charset="0"/>
                  <a:cs typeface="Rubik" panose="00000500000000000000" pitchFamily="2" charset="-79"/>
                </a:rPr>
                <a:t>el</a:t>
              </a:r>
              <a:r>
                <a:rPr lang="en-US" sz="1400" dirty="0">
                  <a:solidFill>
                    <a:schemeClr val="bg1"/>
                  </a:solidFill>
                  <a:latin typeface="Rubik" panose="00000500000000000000" pitchFamily="2" charset="-79"/>
                  <a:ea typeface="Roboto" panose="02000000000000000000" pitchFamily="2" charset="0"/>
                  <a:cs typeface="Rubik" panose="00000500000000000000" pitchFamily="2" charset="-79"/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  <a:latin typeface="Rubik" panose="00000500000000000000" pitchFamily="2" charset="-79"/>
                  <a:ea typeface="Roboto" panose="02000000000000000000" pitchFamily="2" charset="0"/>
                  <a:cs typeface="Rubik" panose="00000500000000000000" pitchFamily="2" charset="-79"/>
                </a:rPr>
                <a:t>nombre</a:t>
              </a:r>
              <a:r>
                <a:rPr lang="en-US" sz="1400" dirty="0">
                  <a:solidFill>
                    <a:schemeClr val="bg1"/>
                  </a:solidFill>
                  <a:latin typeface="Rubik" panose="00000500000000000000" pitchFamily="2" charset="-79"/>
                  <a:ea typeface="Roboto" panose="02000000000000000000" pitchFamily="2" charset="0"/>
                  <a:cs typeface="Rubik" panose="00000500000000000000" pitchFamily="2" charset="-79"/>
                </a:rPr>
                <a:t> del </a:t>
              </a:r>
              <a:r>
                <a:rPr lang="en-US" sz="1400" dirty="0" err="1">
                  <a:solidFill>
                    <a:schemeClr val="bg1"/>
                  </a:solidFill>
                  <a:latin typeface="Rubik" panose="00000500000000000000" pitchFamily="2" charset="-79"/>
                  <a:ea typeface="Roboto" panose="02000000000000000000" pitchFamily="2" charset="0"/>
                  <a:cs typeface="Rubik" panose="00000500000000000000" pitchFamily="2" charset="-79"/>
                </a:rPr>
                <a:t>jugador</a:t>
              </a:r>
              <a:r>
                <a:rPr lang="en-US" sz="1400" dirty="0">
                  <a:solidFill>
                    <a:schemeClr val="bg1"/>
                  </a:solidFill>
                  <a:latin typeface="Rubik" panose="00000500000000000000" pitchFamily="2" charset="-79"/>
                  <a:ea typeface="Roboto" panose="02000000000000000000" pitchFamily="2" charset="0"/>
                  <a:cs typeface="Rubik" panose="00000500000000000000" pitchFamily="2" charset="-79"/>
                </a:rPr>
                <a:t>, </a:t>
              </a:r>
              <a:r>
                <a:rPr lang="en-US" sz="1400" dirty="0" err="1">
                  <a:solidFill>
                    <a:schemeClr val="bg1"/>
                  </a:solidFill>
                  <a:latin typeface="Rubik" panose="00000500000000000000" pitchFamily="2" charset="-79"/>
                  <a:ea typeface="Roboto" panose="02000000000000000000" pitchFamily="2" charset="0"/>
                  <a:cs typeface="Rubik" panose="00000500000000000000" pitchFamily="2" charset="-79"/>
                </a:rPr>
                <a:t>fecha</a:t>
              </a:r>
              <a:r>
                <a:rPr lang="en-US" sz="1400" dirty="0">
                  <a:solidFill>
                    <a:schemeClr val="bg1"/>
                  </a:solidFill>
                  <a:latin typeface="Rubik" panose="00000500000000000000" pitchFamily="2" charset="-79"/>
                  <a:ea typeface="Roboto" panose="02000000000000000000" pitchFamily="2" charset="0"/>
                  <a:cs typeface="Rubik" panose="00000500000000000000" pitchFamily="2" charset="-79"/>
                </a:rPr>
                <a:t>, </a:t>
              </a:r>
              <a:r>
                <a:rPr lang="en-US" sz="1400" dirty="0" err="1">
                  <a:solidFill>
                    <a:schemeClr val="bg1"/>
                  </a:solidFill>
                  <a:latin typeface="Rubik" panose="00000500000000000000" pitchFamily="2" charset="-79"/>
                  <a:ea typeface="Roboto" panose="02000000000000000000" pitchFamily="2" charset="0"/>
                  <a:cs typeface="Rubik" panose="00000500000000000000" pitchFamily="2" charset="-79"/>
                </a:rPr>
                <a:t>preguntas</a:t>
              </a:r>
              <a:r>
                <a:rPr lang="en-US" sz="1400" dirty="0">
                  <a:solidFill>
                    <a:schemeClr val="bg1"/>
                  </a:solidFill>
                  <a:latin typeface="Rubik" panose="00000500000000000000" pitchFamily="2" charset="-79"/>
                  <a:ea typeface="Roboto" panose="02000000000000000000" pitchFamily="2" charset="0"/>
                  <a:cs typeface="Rubik" panose="00000500000000000000" pitchFamily="2" charset="-79"/>
                </a:rPr>
                <a:t> y </a:t>
              </a:r>
              <a:r>
                <a:rPr lang="en-US" sz="1400" dirty="0" err="1">
                  <a:solidFill>
                    <a:schemeClr val="bg1"/>
                  </a:solidFill>
                  <a:latin typeface="Rubik" panose="00000500000000000000" pitchFamily="2" charset="-79"/>
                  <a:ea typeface="Roboto" panose="02000000000000000000" pitchFamily="2" charset="0"/>
                  <a:cs typeface="Rubik" panose="00000500000000000000" pitchFamily="2" charset="-79"/>
                </a:rPr>
                <a:t>respuestas</a:t>
              </a:r>
              <a:r>
                <a:rPr lang="en-US" sz="1400" dirty="0">
                  <a:solidFill>
                    <a:schemeClr val="bg1"/>
                  </a:solidFill>
                  <a:latin typeface="Rubik" panose="00000500000000000000" pitchFamily="2" charset="-79"/>
                  <a:ea typeface="Roboto" panose="02000000000000000000" pitchFamily="2" charset="0"/>
                  <a:cs typeface="Rubik" panose="00000500000000000000" pitchFamily="2" charset="-79"/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  <a:latin typeface="Rubik" panose="00000500000000000000" pitchFamily="2" charset="-79"/>
                  <a:ea typeface="Roboto" panose="02000000000000000000" pitchFamily="2" charset="0"/>
                  <a:cs typeface="Rubik" panose="00000500000000000000" pitchFamily="2" charset="-79"/>
                </a:rPr>
                <a:t>además</a:t>
              </a:r>
              <a:r>
                <a:rPr lang="en-US" sz="1400" dirty="0">
                  <a:solidFill>
                    <a:schemeClr val="bg1"/>
                  </a:solidFill>
                  <a:latin typeface="Rubik" panose="00000500000000000000" pitchFamily="2" charset="-79"/>
                  <a:ea typeface="Roboto" panose="02000000000000000000" pitchFamily="2" charset="0"/>
                  <a:cs typeface="Rubik" panose="00000500000000000000" pitchFamily="2" charset="-79"/>
                </a:rPr>
                <a:t> de </a:t>
              </a:r>
              <a:r>
                <a:rPr lang="en-US" sz="1400" dirty="0" err="1">
                  <a:solidFill>
                    <a:schemeClr val="bg1"/>
                  </a:solidFill>
                  <a:latin typeface="Rubik" panose="00000500000000000000" pitchFamily="2" charset="-79"/>
                  <a:ea typeface="Roboto" panose="02000000000000000000" pitchFamily="2" charset="0"/>
                  <a:cs typeface="Rubik" panose="00000500000000000000" pitchFamily="2" charset="-79"/>
                </a:rPr>
                <a:t>su</a:t>
              </a:r>
              <a:r>
                <a:rPr lang="en-US" sz="1400" dirty="0">
                  <a:solidFill>
                    <a:schemeClr val="bg1"/>
                  </a:solidFill>
                  <a:latin typeface="Rubik" panose="00000500000000000000" pitchFamily="2" charset="-79"/>
                  <a:ea typeface="Roboto" panose="02000000000000000000" pitchFamily="2" charset="0"/>
                  <a:cs typeface="Rubik" panose="00000500000000000000" pitchFamily="2" charset="-79"/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  <a:latin typeface="Rubik" panose="00000500000000000000" pitchFamily="2" charset="-79"/>
                  <a:ea typeface="Roboto" panose="02000000000000000000" pitchFamily="2" charset="0"/>
                  <a:cs typeface="Rubik" panose="00000500000000000000" pitchFamily="2" charset="-79"/>
                </a:rPr>
                <a:t>puntuación</a:t>
              </a:r>
              <a:r>
                <a:rPr lang="en-US" sz="1400" dirty="0">
                  <a:solidFill>
                    <a:schemeClr val="bg1"/>
                  </a:solidFill>
                  <a:latin typeface="Rubik" panose="00000500000000000000" pitchFamily="2" charset="-79"/>
                  <a:ea typeface="Roboto" panose="02000000000000000000" pitchFamily="2" charset="0"/>
                  <a:cs typeface="Rubik" panose="00000500000000000000" pitchFamily="2" charset="-79"/>
                </a:rPr>
                <a:t>.</a:t>
              </a:r>
            </a:p>
            <a:p>
              <a:pPr algn="ctr">
                <a:lnSpc>
                  <a:spcPct val="150000"/>
                </a:lnSpc>
              </a:pPr>
              <a:r>
                <a:rPr lang="en-US" sz="1400" dirty="0">
                  <a:solidFill>
                    <a:schemeClr val="bg1"/>
                  </a:solidFill>
                  <a:latin typeface="Rubik" panose="00000500000000000000" pitchFamily="2" charset="-79"/>
                  <a:ea typeface="Roboto" panose="02000000000000000000" pitchFamily="2" charset="0"/>
                  <a:cs typeface="Rubik" panose="00000500000000000000" pitchFamily="2" charset="-79"/>
                </a:rPr>
                <a:t>Al </a:t>
              </a:r>
              <a:r>
                <a:rPr lang="en-US" sz="1400" dirty="0" err="1">
                  <a:solidFill>
                    <a:schemeClr val="bg1"/>
                  </a:solidFill>
                  <a:latin typeface="Rubik" panose="00000500000000000000" pitchFamily="2" charset="-79"/>
                  <a:ea typeface="Roboto" panose="02000000000000000000" pitchFamily="2" charset="0"/>
                  <a:cs typeface="Rubik" panose="00000500000000000000" pitchFamily="2" charset="-79"/>
                </a:rPr>
                <a:t>finalizar</a:t>
              </a:r>
              <a:r>
                <a:rPr lang="en-US" sz="1400" dirty="0">
                  <a:solidFill>
                    <a:schemeClr val="bg1"/>
                  </a:solidFill>
                  <a:latin typeface="Rubik" panose="00000500000000000000" pitchFamily="2" charset="-79"/>
                  <a:ea typeface="Roboto" panose="02000000000000000000" pitchFamily="2" charset="0"/>
                  <a:cs typeface="Rubik" panose="00000500000000000000" pitchFamily="2" charset="-79"/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  <a:latin typeface="Rubik" panose="00000500000000000000" pitchFamily="2" charset="-79"/>
                  <a:ea typeface="Roboto" panose="02000000000000000000" pitchFamily="2" charset="0"/>
                  <a:cs typeface="Rubik" panose="00000500000000000000" pitchFamily="2" charset="-79"/>
                </a:rPr>
                <a:t>el</a:t>
              </a:r>
              <a:r>
                <a:rPr lang="en-US" sz="1400" dirty="0">
                  <a:solidFill>
                    <a:schemeClr val="bg1"/>
                  </a:solidFill>
                  <a:latin typeface="Rubik" panose="00000500000000000000" pitchFamily="2" charset="-79"/>
                  <a:ea typeface="Roboto" panose="02000000000000000000" pitchFamily="2" charset="0"/>
                  <a:cs typeface="Rubik" panose="00000500000000000000" pitchFamily="2" charset="-79"/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  <a:latin typeface="Rubik" panose="00000500000000000000" pitchFamily="2" charset="-79"/>
                  <a:ea typeface="Roboto" panose="02000000000000000000" pitchFamily="2" charset="0"/>
                  <a:cs typeface="Rubik" panose="00000500000000000000" pitchFamily="2" charset="-79"/>
                </a:rPr>
                <a:t>juego</a:t>
              </a:r>
              <a:r>
                <a:rPr lang="en-US" sz="1400" dirty="0">
                  <a:solidFill>
                    <a:schemeClr val="bg1"/>
                  </a:solidFill>
                  <a:latin typeface="Rubik" panose="00000500000000000000" pitchFamily="2" charset="-79"/>
                  <a:ea typeface="Roboto" panose="02000000000000000000" pitchFamily="2" charset="0"/>
                  <a:cs typeface="Rubik" panose="00000500000000000000" pitchFamily="2" charset="-79"/>
                </a:rPr>
                <a:t>, se le </a:t>
              </a:r>
              <a:r>
                <a:rPr lang="en-US" sz="1400" dirty="0" err="1">
                  <a:solidFill>
                    <a:schemeClr val="bg1"/>
                  </a:solidFill>
                  <a:latin typeface="Rubik" panose="00000500000000000000" pitchFamily="2" charset="-79"/>
                  <a:ea typeface="Roboto" panose="02000000000000000000" pitchFamily="2" charset="0"/>
                  <a:cs typeface="Rubik" panose="00000500000000000000" pitchFamily="2" charset="-79"/>
                </a:rPr>
                <a:t>permite</a:t>
              </a:r>
              <a:r>
                <a:rPr lang="en-US" sz="1400" dirty="0">
                  <a:solidFill>
                    <a:schemeClr val="bg1"/>
                  </a:solidFill>
                  <a:latin typeface="Rubik" panose="00000500000000000000" pitchFamily="2" charset="-79"/>
                  <a:ea typeface="Roboto" panose="02000000000000000000" pitchFamily="2" charset="0"/>
                  <a:cs typeface="Rubik" panose="00000500000000000000" pitchFamily="2" charset="-79"/>
                </a:rPr>
                <a:t> al </a:t>
              </a:r>
              <a:r>
                <a:rPr lang="en-US" sz="1400" dirty="0" err="1">
                  <a:solidFill>
                    <a:schemeClr val="bg1"/>
                  </a:solidFill>
                  <a:latin typeface="Rubik" panose="00000500000000000000" pitchFamily="2" charset="-79"/>
                  <a:ea typeface="Roboto" panose="02000000000000000000" pitchFamily="2" charset="0"/>
                  <a:cs typeface="Rubik" panose="00000500000000000000" pitchFamily="2" charset="-79"/>
                </a:rPr>
                <a:t>usuario</a:t>
              </a:r>
              <a:r>
                <a:rPr lang="en-US" sz="1400" dirty="0">
                  <a:solidFill>
                    <a:schemeClr val="bg1"/>
                  </a:solidFill>
                  <a:latin typeface="Rubik" panose="00000500000000000000" pitchFamily="2" charset="-79"/>
                  <a:ea typeface="Roboto" panose="02000000000000000000" pitchFamily="2" charset="0"/>
                  <a:cs typeface="Rubik" panose="00000500000000000000" pitchFamily="2" charset="-79"/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  <a:latin typeface="Rubik" panose="00000500000000000000" pitchFamily="2" charset="-79"/>
                  <a:ea typeface="Roboto" panose="02000000000000000000" pitchFamily="2" charset="0"/>
                  <a:cs typeface="Rubik" panose="00000500000000000000" pitchFamily="2" charset="-79"/>
                </a:rPr>
                <a:t>jugar</a:t>
              </a:r>
              <a:r>
                <a:rPr lang="en-US" sz="1400" dirty="0">
                  <a:solidFill>
                    <a:schemeClr val="bg1"/>
                  </a:solidFill>
                  <a:latin typeface="Rubik" panose="00000500000000000000" pitchFamily="2" charset="-79"/>
                  <a:ea typeface="Roboto" panose="02000000000000000000" pitchFamily="2" charset="0"/>
                  <a:cs typeface="Rubik" panose="00000500000000000000" pitchFamily="2" charset="-79"/>
                </a:rPr>
                <a:t> de nuevo ó </a:t>
              </a:r>
              <a:r>
                <a:rPr lang="en-US" sz="1400" dirty="0" err="1">
                  <a:solidFill>
                    <a:schemeClr val="bg1"/>
                  </a:solidFill>
                  <a:latin typeface="Rubik" panose="00000500000000000000" pitchFamily="2" charset="-79"/>
                  <a:ea typeface="Roboto" panose="02000000000000000000" pitchFamily="2" charset="0"/>
                  <a:cs typeface="Rubik" panose="00000500000000000000" pitchFamily="2" charset="-79"/>
                </a:rPr>
                <a:t>terminar</a:t>
              </a:r>
              <a:r>
                <a:rPr lang="en-US" sz="1400" dirty="0">
                  <a:solidFill>
                    <a:schemeClr val="bg1"/>
                  </a:solidFill>
                  <a:latin typeface="Rubik" panose="00000500000000000000" pitchFamily="2" charset="-79"/>
                  <a:ea typeface="Roboto" panose="02000000000000000000" pitchFamily="2" charset="0"/>
                  <a:cs typeface="Rubik" panose="00000500000000000000" pitchFamily="2" charset="-79"/>
                </a:rPr>
                <a:t> la </a:t>
              </a:r>
              <a:r>
                <a:rPr lang="en-US" sz="1400" dirty="0" err="1">
                  <a:solidFill>
                    <a:schemeClr val="bg1"/>
                  </a:solidFill>
                  <a:latin typeface="Rubik" panose="00000500000000000000" pitchFamily="2" charset="-79"/>
                  <a:ea typeface="Roboto" panose="02000000000000000000" pitchFamily="2" charset="0"/>
                  <a:cs typeface="Rubik" panose="00000500000000000000" pitchFamily="2" charset="-79"/>
                </a:rPr>
                <a:t>partida</a:t>
              </a:r>
              <a:r>
                <a:rPr lang="en-US" sz="1400" dirty="0">
                  <a:solidFill>
                    <a:schemeClr val="bg1"/>
                  </a:solidFill>
                  <a:latin typeface="Rubik" panose="00000500000000000000" pitchFamily="2" charset="-79"/>
                  <a:ea typeface="Roboto" panose="02000000000000000000" pitchFamily="2" charset="0"/>
                  <a:cs typeface="Rubik" panose="00000500000000000000" pitchFamily="2" charset="-79"/>
                </a:rPr>
                <a:t>.</a:t>
              </a:r>
            </a:p>
          </p:txBody>
        </p:sp>
      </p:grpSp>
      <p:sp>
        <p:nvSpPr>
          <p:cNvPr id="9" name="Rectangle 1">
            <a:extLst>
              <a:ext uri="{FF2B5EF4-FFF2-40B4-BE49-F238E27FC236}">
                <a16:creationId xmlns:a16="http://schemas.microsoft.com/office/drawing/2014/main" id="{964EDC5B-8648-4B1B-961F-83C5CD5C79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18653" y="1684694"/>
            <a:ext cx="7754691" cy="1995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s-ES" altLang="es-ES" sz="1400" dirty="0" err="1">
                <a:solidFill>
                  <a:schemeClr val="bg1"/>
                </a:solidFill>
                <a:latin typeface="Rubik" panose="00000500000000000000" pitchFamily="2" charset="-79"/>
                <a:ea typeface="Roboto" panose="02000000000000000000" pitchFamily="2" charset="0"/>
                <a:cs typeface="Rubik" panose="00000500000000000000" pitchFamily="2" charset="-79"/>
              </a:rPr>
              <a:t>Game</a:t>
            </a:r>
            <a:r>
              <a:rPr lang="es-ES" altLang="es-ES" sz="1400" dirty="0">
                <a:solidFill>
                  <a:schemeClr val="bg1"/>
                </a:solidFill>
                <a:latin typeface="Rubik" panose="00000500000000000000" pitchFamily="2" charset="-79"/>
                <a:ea typeface="Roboto" panose="02000000000000000000" pitchFamily="2" charset="0"/>
                <a:cs typeface="Rubik" panose="00000500000000000000" pitchFamily="2" charset="-79"/>
              </a:rPr>
              <a:t> </a:t>
            </a:r>
            <a:r>
              <a:rPr lang="es-ES" altLang="es-ES" sz="1400" dirty="0" err="1">
                <a:solidFill>
                  <a:schemeClr val="bg1"/>
                </a:solidFill>
                <a:latin typeface="Rubik" panose="00000500000000000000" pitchFamily="2" charset="-79"/>
                <a:ea typeface="Roboto" panose="02000000000000000000" pitchFamily="2" charset="0"/>
                <a:cs typeface="Rubik" panose="00000500000000000000" pitchFamily="2" charset="-79"/>
              </a:rPr>
              <a:t>introduction</a:t>
            </a:r>
            <a:r>
              <a:rPr lang="es-ES" altLang="es-ES" sz="1400" dirty="0">
                <a:solidFill>
                  <a:schemeClr val="bg1"/>
                </a:solidFill>
                <a:latin typeface="Rubik" panose="00000500000000000000" pitchFamily="2" charset="-79"/>
                <a:ea typeface="Roboto" panose="02000000000000000000" pitchFamily="2" charset="0"/>
                <a:cs typeface="Rubik" panose="00000500000000000000" pitchFamily="2" charset="-79"/>
              </a:rPr>
              <a:t> </a:t>
            </a:r>
            <a:r>
              <a:rPr lang="es-ES" altLang="es-ES" sz="1400" dirty="0" err="1">
                <a:solidFill>
                  <a:schemeClr val="bg1"/>
                </a:solidFill>
                <a:latin typeface="Rubik" panose="00000500000000000000" pitchFamily="2" charset="-79"/>
                <a:ea typeface="Roboto" panose="02000000000000000000" pitchFamily="2" charset="0"/>
                <a:cs typeface="Rubik" panose="00000500000000000000" pitchFamily="2" charset="-79"/>
              </a:rPr>
              <a:t>screen</a:t>
            </a:r>
            <a:r>
              <a:rPr lang="es-ES" altLang="es-ES" sz="1400" dirty="0">
                <a:solidFill>
                  <a:schemeClr val="bg1"/>
                </a:solidFill>
                <a:latin typeface="Rubik" panose="00000500000000000000" pitchFamily="2" charset="-79"/>
                <a:ea typeface="Roboto" panose="02000000000000000000" pitchFamily="2" charset="0"/>
                <a:cs typeface="Rubik" panose="00000500000000000000" pitchFamily="2" charset="-79"/>
              </a:rPr>
              <a:t> </a:t>
            </a:r>
            <a:r>
              <a:rPr lang="es-ES" altLang="es-ES" sz="1400" dirty="0" err="1">
                <a:solidFill>
                  <a:schemeClr val="bg1"/>
                </a:solidFill>
                <a:latin typeface="Rubik" panose="00000500000000000000" pitchFamily="2" charset="-79"/>
                <a:ea typeface="Roboto" panose="02000000000000000000" pitchFamily="2" charset="0"/>
                <a:cs typeface="Rubik" panose="00000500000000000000" pitchFamily="2" charset="-79"/>
              </a:rPr>
              <a:t>with</a:t>
            </a:r>
            <a:r>
              <a:rPr lang="es-ES" altLang="es-ES" sz="1400" dirty="0">
                <a:solidFill>
                  <a:schemeClr val="bg1"/>
                </a:solidFill>
                <a:latin typeface="Rubik" panose="00000500000000000000" pitchFamily="2" charset="-79"/>
                <a:ea typeface="Roboto" panose="02000000000000000000" pitchFamily="2" charset="0"/>
                <a:cs typeface="Rubik" panose="00000500000000000000" pitchFamily="2" charset="-79"/>
              </a:rPr>
              <a:t> </a:t>
            </a:r>
            <a:r>
              <a:rPr lang="es-ES" altLang="es-ES" sz="1400" dirty="0" err="1">
                <a:solidFill>
                  <a:schemeClr val="bg1"/>
                </a:solidFill>
                <a:latin typeface="Rubik" panose="00000500000000000000" pitchFamily="2" charset="-79"/>
                <a:ea typeface="Roboto" panose="02000000000000000000" pitchFamily="2" charset="0"/>
                <a:cs typeface="Rubik" panose="00000500000000000000" pitchFamily="2" charset="-79"/>
              </a:rPr>
              <a:t>description</a:t>
            </a:r>
            <a:r>
              <a:rPr lang="es-ES" altLang="es-ES" sz="1400" dirty="0">
                <a:solidFill>
                  <a:schemeClr val="bg1"/>
                </a:solidFill>
                <a:latin typeface="Rubik" panose="00000500000000000000" pitchFamily="2" charset="-79"/>
                <a:ea typeface="Roboto" panose="02000000000000000000" pitchFamily="2" charset="0"/>
                <a:cs typeface="Rubik" panose="00000500000000000000" pitchFamily="2" charset="-79"/>
              </a:rPr>
              <a:t>. </a:t>
            </a:r>
          </a:p>
          <a:p>
            <a:pPr algn="ctr">
              <a:lnSpc>
                <a:spcPct val="150000"/>
              </a:lnSpc>
            </a:pPr>
            <a:r>
              <a:rPr lang="es-ES" altLang="es-ES" sz="1400" dirty="0" err="1">
                <a:solidFill>
                  <a:schemeClr val="bg1"/>
                </a:solidFill>
                <a:latin typeface="Rubik" panose="00000500000000000000" pitchFamily="2" charset="-79"/>
                <a:ea typeface="Roboto" panose="02000000000000000000" pitchFamily="2" charset="0"/>
                <a:cs typeface="Rubik" panose="00000500000000000000" pitchFamily="2" charset="-79"/>
              </a:rPr>
              <a:t>Game</a:t>
            </a:r>
            <a:r>
              <a:rPr lang="es-ES" altLang="es-ES" sz="1400" dirty="0">
                <a:solidFill>
                  <a:schemeClr val="bg1"/>
                </a:solidFill>
                <a:latin typeface="Rubik" panose="00000500000000000000" pitchFamily="2" charset="-79"/>
                <a:ea typeface="Roboto" panose="02000000000000000000" pitchFamily="2" charset="0"/>
                <a:cs typeface="Rubik" panose="00000500000000000000" pitchFamily="2" charset="-79"/>
              </a:rPr>
              <a:t> </a:t>
            </a:r>
            <a:r>
              <a:rPr lang="es-ES" altLang="es-ES" sz="1400" dirty="0" err="1">
                <a:solidFill>
                  <a:schemeClr val="bg1"/>
                </a:solidFill>
                <a:latin typeface="Rubik" panose="00000500000000000000" pitchFamily="2" charset="-79"/>
                <a:ea typeface="Roboto" panose="02000000000000000000" pitchFamily="2" charset="0"/>
                <a:cs typeface="Rubik" panose="00000500000000000000" pitchFamily="2" charset="-79"/>
              </a:rPr>
              <a:t>based</a:t>
            </a:r>
            <a:r>
              <a:rPr lang="es-ES" altLang="es-ES" sz="1400" dirty="0">
                <a:solidFill>
                  <a:schemeClr val="bg1"/>
                </a:solidFill>
                <a:latin typeface="Rubik" panose="00000500000000000000" pitchFamily="2" charset="-79"/>
                <a:ea typeface="Roboto" panose="02000000000000000000" pitchFamily="2" charset="0"/>
                <a:cs typeface="Rubik" panose="00000500000000000000" pitchFamily="2" charset="-79"/>
              </a:rPr>
              <a:t> </a:t>
            </a:r>
            <a:r>
              <a:rPr lang="es-ES" altLang="es-ES" sz="1400" dirty="0" err="1">
                <a:solidFill>
                  <a:schemeClr val="bg1"/>
                </a:solidFill>
                <a:latin typeface="Rubik" panose="00000500000000000000" pitchFamily="2" charset="-79"/>
                <a:ea typeface="Roboto" panose="02000000000000000000" pitchFamily="2" charset="0"/>
                <a:cs typeface="Rubik" panose="00000500000000000000" pitchFamily="2" charset="-79"/>
              </a:rPr>
              <a:t>on</a:t>
            </a:r>
            <a:r>
              <a:rPr lang="es-ES" altLang="es-ES" sz="1400" dirty="0">
                <a:solidFill>
                  <a:schemeClr val="bg1"/>
                </a:solidFill>
                <a:latin typeface="Rubik" panose="00000500000000000000" pitchFamily="2" charset="-79"/>
                <a:ea typeface="Roboto" panose="02000000000000000000" pitchFamily="2" charset="0"/>
                <a:cs typeface="Rubik" panose="00000500000000000000" pitchFamily="2" charset="-79"/>
              </a:rPr>
              <a:t> 10 </a:t>
            </a:r>
            <a:r>
              <a:rPr lang="es-ES" altLang="es-ES" sz="1400" dirty="0" err="1">
                <a:solidFill>
                  <a:schemeClr val="bg1"/>
                </a:solidFill>
                <a:latin typeface="Rubik" panose="00000500000000000000" pitchFamily="2" charset="-79"/>
                <a:ea typeface="Roboto" panose="02000000000000000000" pitchFamily="2" charset="0"/>
                <a:cs typeface="Rubik" panose="00000500000000000000" pitchFamily="2" charset="-79"/>
              </a:rPr>
              <a:t>questions</a:t>
            </a:r>
            <a:r>
              <a:rPr lang="es-ES" altLang="es-ES" sz="1400" dirty="0">
                <a:solidFill>
                  <a:schemeClr val="bg1"/>
                </a:solidFill>
                <a:latin typeface="Rubik" panose="00000500000000000000" pitchFamily="2" charset="-79"/>
                <a:ea typeface="Roboto" panose="02000000000000000000" pitchFamily="2" charset="0"/>
                <a:cs typeface="Rubik" panose="00000500000000000000" pitchFamily="2" charset="-79"/>
              </a:rPr>
              <a:t> </a:t>
            </a:r>
            <a:r>
              <a:rPr lang="es-ES" altLang="es-ES" sz="1400" dirty="0" err="1">
                <a:solidFill>
                  <a:schemeClr val="bg1"/>
                </a:solidFill>
                <a:latin typeface="Rubik" panose="00000500000000000000" pitchFamily="2" charset="-79"/>
                <a:ea typeface="Roboto" panose="02000000000000000000" pitchFamily="2" charset="0"/>
                <a:cs typeface="Rubik" panose="00000500000000000000" pitchFamily="2" charset="-79"/>
              </a:rPr>
              <a:t>about</a:t>
            </a:r>
            <a:r>
              <a:rPr lang="es-ES" altLang="es-ES" sz="1400" dirty="0">
                <a:solidFill>
                  <a:schemeClr val="bg1"/>
                </a:solidFill>
                <a:latin typeface="Rubik" panose="00000500000000000000" pitchFamily="2" charset="-79"/>
                <a:ea typeface="Roboto" panose="02000000000000000000" pitchFamily="2" charset="0"/>
                <a:cs typeface="Rubik" panose="00000500000000000000" pitchFamily="2" charset="-79"/>
              </a:rPr>
              <a:t> general </a:t>
            </a:r>
            <a:r>
              <a:rPr lang="es-ES" altLang="es-ES" sz="1400" dirty="0" err="1">
                <a:solidFill>
                  <a:schemeClr val="bg1"/>
                </a:solidFill>
                <a:latin typeface="Rubik" panose="00000500000000000000" pitchFamily="2" charset="-79"/>
                <a:ea typeface="Roboto" panose="02000000000000000000" pitchFamily="2" charset="0"/>
                <a:cs typeface="Rubik" panose="00000500000000000000" pitchFamily="2" charset="-79"/>
              </a:rPr>
              <a:t>computing</a:t>
            </a:r>
            <a:r>
              <a:rPr lang="es-ES" altLang="es-ES" sz="1400" dirty="0">
                <a:solidFill>
                  <a:schemeClr val="bg1"/>
                </a:solidFill>
                <a:latin typeface="Rubik" panose="00000500000000000000" pitchFamily="2" charset="-79"/>
                <a:ea typeface="Roboto" panose="02000000000000000000" pitchFamily="2" charset="0"/>
                <a:cs typeface="Rubik" panose="00000500000000000000" pitchFamily="2" charset="-79"/>
              </a:rPr>
              <a:t> at </a:t>
            </a:r>
            <a:r>
              <a:rPr lang="es-ES" altLang="es-ES" sz="1400" dirty="0" err="1">
                <a:solidFill>
                  <a:schemeClr val="bg1"/>
                </a:solidFill>
                <a:latin typeface="Rubik" panose="00000500000000000000" pitchFamily="2" charset="-79"/>
                <a:ea typeface="Roboto" panose="02000000000000000000" pitchFamily="2" charset="0"/>
                <a:cs typeface="Rubik" panose="00000500000000000000" pitchFamily="2" charset="-79"/>
              </a:rPr>
              <a:t>an</a:t>
            </a:r>
            <a:r>
              <a:rPr lang="es-ES" altLang="es-ES" sz="1400" dirty="0">
                <a:solidFill>
                  <a:schemeClr val="bg1"/>
                </a:solidFill>
                <a:latin typeface="Rubik" panose="00000500000000000000" pitchFamily="2" charset="-79"/>
                <a:ea typeface="Roboto" panose="02000000000000000000" pitchFamily="2" charset="0"/>
                <a:cs typeface="Rubik" panose="00000500000000000000" pitchFamily="2" charset="-79"/>
              </a:rPr>
              <a:t> </a:t>
            </a:r>
            <a:r>
              <a:rPr lang="es-ES" altLang="es-ES" sz="1400" dirty="0" err="1">
                <a:solidFill>
                  <a:schemeClr val="bg1"/>
                </a:solidFill>
                <a:latin typeface="Rubik" panose="00000500000000000000" pitchFamily="2" charset="-79"/>
                <a:ea typeface="Roboto" panose="02000000000000000000" pitchFamily="2" charset="0"/>
                <a:cs typeface="Rubik" panose="00000500000000000000" pitchFamily="2" charset="-79"/>
              </a:rPr>
              <a:t>easy</a:t>
            </a:r>
            <a:r>
              <a:rPr lang="es-ES" altLang="es-ES" sz="1400" dirty="0">
                <a:solidFill>
                  <a:schemeClr val="bg1"/>
                </a:solidFill>
                <a:latin typeface="Rubik" panose="00000500000000000000" pitchFamily="2" charset="-79"/>
                <a:ea typeface="Roboto" panose="02000000000000000000" pitchFamily="2" charset="0"/>
                <a:cs typeface="Rubik" panose="00000500000000000000" pitchFamily="2" charset="-79"/>
              </a:rPr>
              <a:t> </a:t>
            </a:r>
            <a:r>
              <a:rPr lang="es-ES" altLang="es-ES" sz="1400" dirty="0" err="1">
                <a:solidFill>
                  <a:schemeClr val="bg1"/>
                </a:solidFill>
                <a:latin typeface="Rubik" panose="00000500000000000000" pitchFamily="2" charset="-79"/>
                <a:ea typeface="Roboto" panose="02000000000000000000" pitchFamily="2" charset="0"/>
                <a:cs typeface="Rubik" panose="00000500000000000000" pitchFamily="2" charset="-79"/>
              </a:rPr>
              <a:t>level</a:t>
            </a:r>
            <a:r>
              <a:rPr lang="es-ES" altLang="es-ES" sz="1400" dirty="0">
                <a:solidFill>
                  <a:schemeClr val="bg1"/>
                </a:solidFill>
                <a:latin typeface="Rubik" panose="00000500000000000000" pitchFamily="2" charset="-79"/>
                <a:ea typeface="Roboto" panose="02000000000000000000" pitchFamily="2" charset="0"/>
                <a:cs typeface="Rubik" panose="00000500000000000000" pitchFamily="2" charset="-79"/>
              </a:rPr>
              <a:t>. </a:t>
            </a:r>
          </a:p>
          <a:p>
            <a:pPr algn="ctr">
              <a:lnSpc>
                <a:spcPct val="150000"/>
              </a:lnSpc>
            </a:pPr>
            <a:r>
              <a:rPr lang="es-ES" altLang="es-ES" sz="1400" dirty="0">
                <a:solidFill>
                  <a:schemeClr val="bg1"/>
                </a:solidFill>
                <a:latin typeface="Rubik" panose="00000500000000000000" pitchFamily="2" charset="-79"/>
                <a:ea typeface="Roboto" panose="02000000000000000000" pitchFamily="2" charset="0"/>
                <a:cs typeface="Rubik" panose="00000500000000000000" pitchFamily="2" charset="-79"/>
              </a:rPr>
              <a:t>As </a:t>
            </a:r>
            <a:r>
              <a:rPr lang="es-ES" altLang="es-ES" sz="1400" dirty="0" err="1">
                <a:solidFill>
                  <a:schemeClr val="bg1"/>
                </a:solidFill>
                <a:latin typeface="Rubik" panose="00000500000000000000" pitchFamily="2" charset="-79"/>
                <a:ea typeface="Roboto" panose="02000000000000000000" pitchFamily="2" charset="0"/>
                <a:cs typeface="Rubik" panose="00000500000000000000" pitchFamily="2" charset="-79"/>
              </a:rPr>
              <a:t>you</a:t>
            </a:r>
            <a:r>
              <a:rPr lang="es-ES" altLang="es-ES" sz="1400" dirty="0">
                <a:solidFill>
                  <a:schemeClr val="bg1"/>
                </a:solidFill>
                <a:latin typeface="Rubik" panose="00000500000000000000" pitchFamily="2" charset="-79"/>
                <a:ea typeface="Roboto" panose="02000000000000000000" pitchFamily="2" charset="0"/>
                <a:cs typeface="Rubik" panose="00000500000000000000" pitchFamily="2" charset="-79"/>
              </a:rPr>
              <a:t> </a:t>
            </a:r>
            <a:r>
              <a:rPr lang="es-ES" altLang="es-ES" sz="1400" dirty="0" err="1">
                <a:solidFill>
                  <a:schemeClr val="bg1"/>
                </a:solidFill>
                <a:latin typeface="Rubik" panose="00000500000000000000" pitchFamily="2" charset="-79"/>
                <a:ea typeface="Roboto" panose="02000000000000000000" pitchFamily="2" charset="0"/>
                <a:cs typeface="Rubik" panose="00000500000000000000" pitchFamily="2" charset="-79"/>
              </a:rPr>
              <a:t>answer</a:t>
            </a:r>
            <a:r>
              <a:rPr lang="es-ES" altLang="es-ES" sz="1400" dirty="0">
                <a:solidFill>
                  <a:schemeClr val="bg1"/>
                </a:solidFill>
                <a:latin typeface="Rubik" panose="00000500000000000000" pitchFamily="2" charset="-79"/>
                <a:ea typeface="Roboto" panose="02000000000000000000" pitchFamily="2" charset="0"/>
                <a:cs typeface="Rubik" panose="00000500000000000000" pitchFamily="2" charset="-79"/>
              </a:rPr>
              <a:t> </a:t>
            </a:r>
            <a:r>
              <a:rPr lang="es-ES" altLang="es-ES" sz="1400" dirty="0" err="1">
                <a:solidFill>
                  <a:schemeClr val="bg1"/>
                </a:solidFill>
                <a:latin typeface="Rubik" panose="00000500000000000000" pitchFamily="2" charset="-79"/>
                <a:ea typeface="Roboto" panose="02000000000000000000" pitchFamily="2" charset="0"/>
                <a:cs typeface="Rubik" panose="00000500000000000000" pitchFamily="2" charset="-79"/>
              </a:rPr>
              <a:t>the</a:t>
            </a:r>
            <a:r>
              <a:rPr lang="es-ES" altLang="es-ES" sz="1400" dirty="0">
                <a:solidFill>
                  <a:schemeClr val="bg1"/>
                </a:solidFill>
                <a:latin typeface="Rubik" panose="00000500000000000000" pitchFamily="2" charset="-79"/>
                <a:ea typeface="Roboto" panose="02000000000000000000" pitchFamily="2" charset="0"/>
                <a:cs typeface="Rubik" panose="00000500000000000000" pitchFamily="2" charset="-79"/>
              </a:rPr>
              <a:t> </a:t>
            </a:r>
            <a:r>
              <a:rPr lang="es-ES" altLang="es-ES" sz="1400" dirty="0" err="1">
                <a:solidFill>
                  <a:schemeClr val="bg1"/>
                </a:solidFill>
                <a:latin typeface="Rubik" panose="00000500000000000000" pitchFamily="2" charset="-79"/>
                <a:ea typeface="Roboto" panose="02000000000000000000" pitchFamily="2" charset="0"/>
                <a:cs typeface="Rubik" panose="00000500000000000000" pitchFamily="2" charset="-79"/>
              </a:rPr>
              <a:t>question</a:t>
            </a:r>
            <a:r>
              <a:rPr lang="es-ES" altLang="es-ES" sz="1400" dirty="0">
                <a:solidFill>
                  <a:schemeClr val="bg1"/>
                </a:solidFill>
                <a:latin typeface="Rubik" panose="00000500000000000000" pitchFamily="2" charset="-79"/>
                <a:ea typeface="Roboto" panose="02000000000000000000" pitchFamily="2" charset="0"/>
                <a:cs typeface="Rubik" panose="00000500000000000000" pitchFamily="2" charset="-79"/>
              </a:rPr>
              <a:t> </a:t>
            </a:r>
            <a:r>
              <a:rPr lang="es-ES" altLang="es-ES" sz="1400" dirty="0" err="1">
                <a:solidFill>
                  <a:schemeClr val="bg1"/>
                </a:solidFill>
                <a:latin typeface="Rubik" panose="00000500000000000000" pitchFamily="2" charset="-79"/>
                <a:ea typeface="Roboto" panose="02000000000000000000" pitchFamily="2" charset="0"/>
                <a:cs typeface="Rubik" panose="00000500000000000000" pitchFamily="2" charset="-79"/>
              </a:rPr>
              <a:t>you</a:t>
            </a:r>
            <a:r>
              <a:rPr lang="es-ES" altLang="es-ES" sz="1400" dirty="0">
                <a:solidFill>
                  <a:schemeClr val="bg1"/>
                </a:solidFill>
                <a:latin typeface="Rubik" panose="00000500000000000000" pitchFamily="2" charset="-79"/>
                <a:ea typeface="Roboto" panose="02000000000000000000" pitchFamily="2" charset="0"/>
                <a:cs typeface="Rubik" panose="00000500000000000000" pitchFamily="2" charset="-79"/>
              </a:rPr>
              <a:t> </a:t>
            </a:r>
            <a:r>
              <a:rPr lang="es-ES" altLang="es-ES" sz="1400" dirty="0" err="1">
                <a:solidFill>
                  <a:schemeClr val="bg1"/>
                </a:solidFill>
                <a:latin typeface="Rubik" panose="00000500000000000000" pitchFamily="2" charset="-79"/>
                <a:ea typeface="Roboto" panose="02000000000000000000" pitchFamily="2" charset="0"/>
                <a:cs typeface="Rubik" panose="00000500000000000000" pitchFamily="2" charset="-79"/>
              </a:rPr>
              <a:t>will</a:t>
            </a:r>
            <a:r>
              <a:rPr lang="es-ES" altLang="es-ES" sz="1400" dirty="0">
                <a:solidFill>
                  <a:schemeClr val="bg1"/>
                </a:solidFill>
                <a:latin typeface="Rubik" panose="00000500000000000000" pitchFamily="2" charset="-79"/>
                <a:ea typeface="Roboto" panose="02000000000000000000" pitchFamily="2" charset="0"/>
                <a:cs typeface="Rubik" panose="00000500000000000000" pitchFamily="2" charset="-79"/>
              </a:rPr>
              <a:t> </a:t>
            </a:r>
            <a:r>
              <a:rPr lang="es-ES" altLang="es-ES" sz="1400" dirty="0" err="1">
                <a:solidFill>
                  <a:schemeClr val="bg1"/>
                </a:solidFill>
                <a:latin typeface="Rubik" panose="00000500000000000000" pitchFamily="2" charset="-79"/>
                <a:ea typeface="Roboto" panose="02000000000000000000" pitchFamily="2" charset="0"/>
                <a:cs typeface="Rubik" panose="00000500000000000000" pitchFamily="2" charset="-79"/>
              </a:rPr>
              <a:t>move</a:t>
            </a:r>
            <a:r>
              <a:rPr lang="es-ES" altLang="es-ES" sz="1400" dirty="0">
                <a:solidFill>
                  <a:schemeClr val="bg1"/>
                </a:solidFill>
                <a:latin typeface="Rubik" panose="00000500000000000000" pitchFamily="2" charset="-79"/>
                <a:ea typeface="Roboto" panose="02000000000000000000" pitchFamily="2" charset="0"/>
                <a:cs typeface="Rubik" panose="00000500000000000000" pitchFamily="2" charset="-79"/>
              </a:rPr>
              <a:t> </a:t>
            </a:r>
            <a:r>
              <a:rPr lang="es-ES" altLang="es-ES" sz="1400" dirty="0" err="1">
                <a:solidFill>
                  <a:schemeClr val="bg1"/>
                </a:solidFill>
                <a:latin typeface="Rubik" panose="00000500000000000000" pitchFamily="2" charset="-79"/>
                <a:ea typeface="Roboto" panose="02000000000000000000" pitchFamily="2" charset="0"/>
                <a:cs typeface="Rubik" panose="00000500000000000000" pitchFamily="2" charset="-79"/>
              </a:rPr>
              <a:t>on</a:t>
            </a:r>
            <a:r>
              <a:rPr lang="es-ES" altLang="es-ES" sz="1400" dirty="0">
                <a:solidFill>
                  <a:schemeClr val="bg1"/>
                </a:solidFill>
                <a:latin typeface="Rubik" panose="00000500000000000000" pitchFamily="2" charset="-79"/>
                <a:ea typeface="Roboto" panose="02000000000000000000" pitchFamily="2" charset="0"/>
                <a:cs typeface="Rubik" panose="00000500000000000000" pitchFamily="2" charset="-79"/>
              </a:rPr>
              <a:t> </a:t>
            </a:r>
            <a:r>
              <a:rPr lang="es-ES" altLang="es-ES" sz="1400" dirty="0" err="1">
                <a:solidFill>
                  <a:schemeClr val="bg1"/>
                </a:solidFill>
                <a:latin typeface="Rubik" panose="00000500000000000000" pitchFamily="2" charset="-79"/>
                <a:ea typeface="Roboto" panose="02000000000000000000" pitchFamily="2" charset="0"/>
                <a:cs typeface="Rubik" panose="00000500000000000000" pitchFamily="2" charset="-79"/>
              </a:rPr>
              <a:t>to</a:t>
            </a:r>
            <a:r>
              <a:rPr lang="es-ES" altLang="es-ES" sz="1400" dirty="0">
                <a:solidFill>
                  <a:schemeClr val="bg1"/>
                </a:solidFill>
                <a:latin typeface="Rubik" panose="00000500000000000000" pitchFamily="2" charset="-79"/>
                <a:ea typeface="Roboto" panose="02000000000000000000" pitchFamily="2" charset="0"/>
                <a:cs typeface="Rubik" panose="00000500000000000000" pitchFamily="2" charset="-79"/>
              </a:rPr>
              <a:t> </a:t>
            </a:r>
            <a:r>
              <a:rPr lang="es-ES" altLang="es-ES" sz="1400" dirty="0" err="1">
                <a:solidFill>
                  <a:schemeClr val="bg1"/>
                </a:solidFill>
                <a:latin typeface="Rubik" panose="00000500000000000000" pitchFamily="2" charset="-79"/>
                <a:ea typeface="Roboto" panose="02000000000000000000" pitchFamily="2" charset="0"/>
                <a:cs typeface="Rubik" panose="00000500000000000000" pitchFamily="2" charset="-79"/>
              </a:rPr>
              <a:t>the</a:t>
            </a:r>
            <a:r>
              <a:rPr lang="es-ES" altLang="es-ES" sz="1400" dirty="0">
                <a:solidFill>
                  <a:schemeClr val="bg1"/>
                </a:solidFill>
                <a:latin typeface="Rubik" panose="00000500000000000000" pitchFamily="2" charset="-79"/>
                <a:ea typeface="Roboto" panose="02000000000000000000" pitchFamily="2" charset="0"/>
                <a:cs typeface="Rubik" panose="00000500000000000000" pitchFamily="2" charset="-79"/>
              </a:rPr>
              <a:t> </a:t>
            </a:r>
            <a:r>
              <a:rPr lang="es-ES" altLang="es-ES" sz="1400" dirty="0" err="1">
                <a:solidFill>
                  <a:schemeClr val="bg1"/>
                </a:solidFill>
                <a:latin typeface="Rubik" panose="00000500000000000000" pitchFamily="2" charset="-79"/>
                <a:ea typeface="Roboto" panose="02000000000000000000" pitchFamily="2" charset="0"/>
                <a:cs typeface="Rubik" panose="00000500000000000000" pitchFamily="2" charset="-79"/>
              </a:rPr>
              <a:t>next</a:t>
            </a:r>
            <a:r>
              <a:rPr lang="es-ES" altLang="es-ES" sz="1400" dirty="0">
                <a:solidFill>
                  <a:schemeClr val="bg1"/>
                </a:solidFill>
                <a:latin typeface="Rubik" panose="00000500000000000000" pitchFamily="2" charset="-79"/>
                <a:ea typeface="Roboto" panose="02000000000000000000" pitchFamily="2" charset="0"/>
                <a:cs typeface="Rubik" panose="00000500000000000000" pitchFamily="2" charset="-79"/>
              </a:rPr>
              <a:t> </a:t>
            </a:r>
            <a:r>
              <a:rPr lang="es-ES" altLang="es-ES" sz="1400" dirty="0" err="1">
                <a:solidFill>
                  <a:schemeClr val="bg1"/>
                </a:solidFill>
                <a:latin typeface="Rubik" panose="00000500000000000000" pitchFamily="2" charset="-79"/>
                <a:ea typeface="Roboto" panose="02000000000000000000" pitchFamily="2" charset="0"/>
                <a:cs typeface="Rubik" panose="00000500000000000000" pitchFamily="2" charset="-79"/>
              </a:rPr>
              <a:t>one</a:t>
            </a:r>
            <a:r>
              <a:rPr lang="es-ES" altLang="es-ES" sz="1400" dirty="0">
                <a:solidFill>
                  <a:schemeClr val="bg1"/>
                </a:solidFill>
                <a:latin typeface="Rubik" panose="00000500000000000000" pitchFamily="2" charset="-79"/>
                <a:ea typeface="Roboto" panose="02000000000000000000" pitchFamily="2" charset="0"/>
                <a:cs typeface="Rubik" panose="00000500000000000000" pitchFamily="2" charset="-79"/>
              </a:rPr>
              <a:t>, </a:t>
            </a:r>
            <a:r>
              <a:rPr lang="es-ES" altLang="es-ES" sz="1400" dirty="0" err="1">
                <a:solidFill>
                  <a:schemeClr val="bg1"/>
                </a:solidFill>
                <a:latin typeface="Rubik" panose="00000500000000000000" pitchFamily="2" charset="-79"/>
                <a:ea typeface="Roboto" panose="02000000000000000000" pitchFamily="2" charset="0"/>
                <a:cs typeface="Rubik" panose="00000500000000000000" pitchFamily="2" charset="-79"/>
              </a:rPr>
              <a:t>until</a:t>
            </a:r>
            <a:r>
              <a:rPr lang="es-ES" altLang="es-ES" sz="1400" dirty="0">
                <a:solidFill>
                  <a:schemeClr val="bg1"/>
                </a:solidFill>
                <a:latin typeface="Rubik" panose="00000500000000000000" pitchFamily="2" charset="-79"/>
                <a:ea typeface="Roboto" panose="02000000000000000000" pitchFamily="2" charset="0"/>
                <a:cs typeface="Rubik" panose="00000500000000000000" pitchFamily="2" charset="-79"/>
              </a:rPr>
              <a:t> </a:t>
            </a:r>
            <a:r>
              <a:rPr lang="es-ES" altLang="es-ES" sz="1400" dirty="0" err="1">
                <a:solidFill>
                  <a:schemeClr val="bg1"/>
                </a:solidFill>
                <a:latin typeface="Rubik" panose="00000500000000000000" pitchFamily="2" charset="-79"/>
                <a:ea typeface="Roboto" panose="02000000000000000000" pitchFamily="2" charset="0"/>
                <a:cs typeface="Rubik" panose="00000500000000000000" pitchFamily="2" charset="-79"/>
              </a:rPr>
              <a:t>you</a:t>
            </a:r>
            <a:r>
              <a:rPr lang="es-ES" altLang="es-ES" sz="1400" dirty="0">
                <a:solidFill>
                  <a:schemeClr val="bg1"/>
                </a:solidFill>
                <a:latin typeface="Rubik" panose="00000500000000000000" pitchFamily="2" charset="-79"/>
                <a:ea typeface="Roboto" panose="02000000000000000000" pitchFamily="2" charset="0"/>
                <a:cs typeface="Rubik" panose="00000500000000000000" pitchFamily="2" charset="-79"/>
              </a:rPr>
              <a:t> </a:t>
            </a:r>
            <a:r>
              <a:rPr lang="es-ES" altLang="es-ES" sz="1400" dirty="0" err="1">
                <a:solidFill>
                  <a:schemeClr val="bg1"/>
                </a:solidFill>
                <a:latin typeface="Rubik" panose="00000500000000000000" pitchFamily="2" charset="-79"/>
                <a:ea typeface="Roboto" panose="02000000000000000000" pitchFamily="2" charset="0"/>
                <a:cs typeface="Rubik" panose="00000500000000000000" pitchFamily="2" charset="-79"/>
              </a:rPr>
              <a:t>reach</a:t>
            </a:r>
            <a:r>
              <a:rPr lang="es-ES" altLang="es-ES" sz="1400" dirty="0">
                <a:solidFill>
                  <a:schemeClr val="bg1"/>
                </a:solidFill>
                <a:latin typeface="Rubik" panose="00000500000000000000" pitchFamily="2" charset="-79"/>
                <a:ea typeface="Roboto" panose="02000000000000000000" pitchFamily="2" charset="0"/>
                <a:cs typeface="Rubik" panose="00000500000000000000" pitchFamily="2" charset="-79"/>
              </a:rPr>
              <a:t> </a:t>
            </a:r>
            <a:r>
              <a:rPr lang="es-ES" altLang="es-ES" sz="1400" dirty="0" err="1">
                <a:solidFill>
                  <a:schemeClr val="bg1"/>
                </a:solidFill>
                <a:latin typeface="Rubik" panose="00000500000000000000" pitchFamily="2" charset="-79"/>
                <a:ea typeface="Roboto" panose="02000000000000000000" pitchFamily="2" charset="0"/>
                <a:cs typeface="Rubik" panose="00000500000000000000" pitchFamily="2" charset="-79"/>
              </a:rPr>
              <a:t>the</a:t>
            </a:r>
            <a:r>
              <a:rPr lang="es-ES" altLang="es-ES" sz="1400" dirty="0">
                <a:solidFill>
                  <a:schemeClr val="bg1"/>
                </a:solidFill>
                <a:latin typeface="Rubik" panose="00000500000000000000" pitchFamily="2" charset="-79"/>
                <a:ea typeface="Roboto" panose="02000000000000000000" pitchFamily="2" charset="0"/>
                <a:cs typeface="Rubik" panose="00000500000000000000" pitchFamily="2" charset="-79"/>
              </a:rPr>
              <a:t> </a:t>
            </a:r>
            <a:r>
              <a:rPr lang="es-ES" altLang="es-ES" sz="1400" dirty="0" err="1">
                <a:solidFill>
                  <a:schemeClr val="bg1"/>
                </a:solidFill>
                <a:latin typeface="Rubik" panose="00000500000000000000" pitchFamily="2" charset="-79"/>
                <a:ea typeface="Roboto" panose="02000000000000000000" pitchFamily="2" charset="0"/>
                <a:cs typeface="Rubik" panose="00000500000000000000" pitchFamily="2" charset="-79"/>
              </a:rPr>
              <a:t>tenth</a:t>
            </a:r>
            <a:r>
              <a:rPr lang="es-ES" altLang="es-ES" sz="1400" dirty="0">
                <a:solidFill>
                  <a:schemeClr val="bg1"/>
                </a:solidFill>
                <a:latin typeface="Rubik" panose="00000500000000000000" pitchFamily="2" charset="-79"/>
                <a:ea typeface="Roboto" panose="02000000000000000000" pitchFamily="2" charset="0"/>
                <a:cs typeface="Rubik" panose="00000500000000000000" pitchFamily="2" charset="-79"/>
              </a:rPr>
              <a:t>. </a:t>
            </a:r>
          </a:p>
          <a:p>
            <a:pPr algn="ctr">
              <a:lnSpc>
                <a:spcPct val="150000"/>
              </a:lnSpc>
            </a:pPr>
            <a:r>
              <a:rPr lang="es-ES" altLang="es-ES" sz="1400" dirty="0">
                <a:solidFill>
                  <a:schemeClr val="bg1"/>
                </a:solidFill>
                <a:latin typeface="Rubik" panose="00000500000000000000" pitchFamily="2" charset="-79"/>
                <a:ea typeface="Roboto" panose="02000000000000000000" pitchFamily="2" charset="0"/>
                <a:cs typeface="Rubik" panose="00000500000000000000" pitchFamily="2" charset="-79"/>
              </a:rPr>
              <a:t>At </a:t>
            </a:r>
            <a:r>
              <a:rPr lang="es-ES" altLang="es-ES" sz="1400" dirty="0" err="1">
                <a:solidFill>
                  <a:schemeClr val="bg1"/>
                </a:solidFill>
                <a:latin typeface="Rubik" panose="00000500000000000000" pitchFamily="2" charset="-79"/>
                <a:ea typeface="Roboto" panose="02000000000000000000" pitchFamily="2" charset="0"/>
                <a:cs typeface="Rubik" panose="00000500000000000000" pitchFamily="2" charset="-79"/>
              </a:rPr>
              <a:t>that</a:t>
            </a:r>
            <a:r>
              <a:rPr lang="es-ES" altLang="es-ES" sz="1400" dirty="0">
                <a:solidFill>
                  <a:schemeClr val="bg1"/>
                </a:solidFill>
                <a:latin typeface="Rubik" panose="00000500000000000000" pitchFamily="2" charset="-79"/>
                <a:ea typeface="Roboto" panose="02000000000000000000" pitchFamily="2" charset="0"/>
                <a:cs typeface="Rubik" panose="00000500000000000000" pitchFamily="2" charset="-79"/>
              </a:rPr>
              <a:t> </a:t>
            </a:r>
            <a:r>
              <a:rPr lang="es-ES" altLang="es-ES" sz="1400" dirty="0" err="1">
                <a:solidFill>
                  <a:schemeClr val="bg1"/>
                </a:solidFill>
                <a:latin typeface="Rubik" panose="00000500000000000000" pitchFamily="2" charset="-79"/>
                <a:ea typeface="Roboto" panose="02000000000000000000" pitchFamily="2" charset="0"/>
                <a:cs typeface="Rubik" panose="00000500000000000000" pitchFamily="2" charset="-79"/>
              </a:rPr>
              <a:t>moment</a:t>
            </a:r>
            <a:r>
              <a:rPr lang="es-ES" altLang="es-ES" sz="1400" dirty="0">
                <a:solidFill>
                  <a:schemeClr val="bg1"/>
                </a:solidFill>
                <a:latin typeface="Rubik" panose="00000500000000000000" pitchFamily="2" charset="-79"/>
                <a:ea typeface="Roboto" panose="02000000000000000000" pitchFamily="2" charset="0"/>
                <a:cs typeface="Rubik" panose="00000500000000000000" pitchFamily="2" charset="-79"/>
              </a:rPr>
              <a:t>, </a:t>
            </a:r>
            <a:r>
              <a:rPr lang="es-ES" altLang="es-ES" sz="1400" dirty="0" err="1">
                <a:solidFill>
                  <a:schemeClr val="bg1"/>
                </a:solidFill>
                <a:latin typeface="Rubik" panose="00000500000000000000" pitchFamily="2" charset="-79"/>
                <a:ea typeface="Roboto" panose="02000000000000000000" pitchFamily="2" charset="0"/>
                <a:cs typeface="Rubik" panose="00000500000000000000" pitchFamily="2" charset="-79"/>
              </a:rPr>
              <a:t>the</a:t>
            </a:r>
            <a:r>
              <a:rPr lang="es-ES" altLang="es-ES" sz="1400" dirty="0">
                <a:solidFill>
                  <a:schemeClr val="bg1"/>
                </a:solidFill>
                <a:latin typeface="Rubik" panose="00000500000000000000" pitchFamily="2" charset="-79"/>
                <a:ea typeface="Roboto" panose="02000000000000000000" pitchFamily="2" charset="0"/>
                <a:cs typeface="Rubik" panose="00000500000000000000" pitchFamily="2" charset="-79"/>
              </a:rPr>
              <a:t> data </a:t>
            </a:r>
            <a:r>
              <a:rPr lang="es-ES" altLang="es-ES" sz="1400" dirty="0" err="1">
                <a:solidFill>
                  <a:schemeClr val="bg1"/>
                </a:solidFill>
                <a:latin typeface="Rubik" panose="00000500000000000000" pitchFamily="2" charset="-79"/>
                <a:ea typeface="Roboto" panose="02000000000000000000" pitchFamily="2" charset="0"/>
                <a:cs typeface="Rubik" panose="00000500000000000000" pitchFamily="2" charset="-79"/>
              </a:rPr>
              <a:t>of</a:t>
            </a:r>
            <a:r>
              <a:rPr lang="es-ES" altLang="es-ES" sz="1400" dirty="0">
                <a:solidFill>
                  <a:schemeClr val="bg1"/>
                </a:solidFill>
                <a:latin typeface="Rubik" panose="00000500000000000000" pitchFamily="2" charset="-79"/>
                <a:ea typeface="Roboto" panose="02000000000000000000" pitchFamily="2" charset="0"/>
                <a:cs typeface="Rubik" panose="00000500000000000000" pitchFamily="2" charset="-79"/>
              </a:rPr>
              <a:t> </a:t>
            </a:r>
            <a:r>
              <a:rPr lang="es-ES" altLang="es-ES" sz="1400" dirty="0" err="1">
                <a:solidFill>
                  <a:schemeClr val="bg1"/>
                </a:solidFill>
                <a:latin typeface="Rubik" panose="00000500000000000000" pitchFamily="2" charset="-79"/>
                <a:ea typeface="Roboto" panose="02000000000000000000" pitchFamily="2" charset="0"/>
                <a:cs typeface="Rubik" panose="00000500000000000000" pitchFamily="2" charset="-79"/>
              </a:rPr>
              <a:t>the</a:t>
            </a:r>
            <a:r>
              <a:rPr lang="es-ES" altLang="es-ES" sz="1400" dirty="0">
                <a:solidFill>
                  <a:schemeClr val="bg1"/>
                </a:solidFill>
                <a:latin typeface="Rubik" panose="00000500000000000000" pitchFamily="2" charset="-79"/>
                <a:ea typeface="Roboto" panose="02000000000000000000" pitchFamily="2" charset="0"/>
                <a:cs typeface="Rubik" panose="00000500000000000000" pitchFamily="2" charset="-79"/>
              </a:rPr>
              <a:t> </a:t>
            </a:r>
            <a:r>
              <a:rPr lang="es-ES" altLang="es-ES" sz="1400" dirty="0" err="1">
                <a:solidFill>
                  <a:schemeClr val="bg1"/>
                </a:solidFill>
                <a:latin typeface="Rubik" panose="00000500000000000000" pitchFamily="2" charset="-79"/>
                <a:ea typeface="Roboto" panose="02000000000000000000" pitchFamily="2" charset="0"/>
                <a:cs typeface="Rubik" panose="00000500000000000000" pitchFamily="2" charset="-79"/>
              </a:rPr>
              <a:t>player's</a:t>
            </a:r>
            <a:r>
              <a:rPr lang="es-ES" altLang="es-ES" sz="1400" dirty="0">
                <a:solidFill>
                  <a:schemeClr val="bg1"/>
                </a:solidFill>
                <a:latin typeface="Rubik" panose="00000500000000000000" pitchFamily="2" charset="-79"/>
                <a:ea typeface="Roboto" panose="02000000000000000000" pitchFamily="2" charset="0"/>
                <a:cs typeface="Rubik" panose="00000500000000000000" pitchFamily="2" charset="-79"/>
              </a:rPr>
              <a:t> </a:t>
            </a:r>
            <a:r>
              <a:rPr lang="es-ES" altLang="es-ES" sz="1400" dirty="0" err="1">
                <a:solidFill>
                  <a:schemeClr val="bg1"/>
                </a:solidFill>
                <a:latin typeface="Rubik" panose="00000500000000000000" pitchFamily="2" charset="-79"/>
                <a:ea typeface="Roboto" panose="02000000000000000000" pitchFamily="2" charset="0"/>
                <a:cs typeface="Rubik" panose="00000500000000000000" pitchFamily="2" charset="-79"/>
              </a:rPr>
              <a:t>name</a:t>
            </a:r>
            <a:r>
              <a:rPr lang="es-ES" altLang="es-ES" sz="1400" dirty="0">
                <a:solidFill>
                  <a:schemeClr val="bg1"/>
                </a:solidFill>
                <a:latin typeface="Rubik" panose="00000500000000000000" pitchFamily="2" charset="-79"/>
                <a:ea typeface="Roboto" panose="02000000000000000000" pitchFamily="2" charset="0"/>
                <a:cs typeface="Rubik" panose="00000500000000000000" pitchFamily="2" charset="-79"/>
              </a:rPr>
              <a:t>, date, </a:t>
            </a:r>
            <a:r>
              <a:rPr lang="es-ES" altLang="es-ES" sz="1400" dirty="0" err="1">
                <a:solidFill>
                  <a:schemeClr val="bg1"/>
                </a:solidFill>
                <a:latin typeface="Rubik" panose="00000500000000000000" pitchFamily="2" charset="-79"/>
                <a:ea typeface="Roboto" panose="02000000000000000000" pitchFamily="2" charset="0"/>
                <a:cs typeface="Rubik" panose="00000500000000000000" pitchFamily="2" charset="-79"/>
              </a:rPr>
              <a:t>questions</a:t>
            </a:r>
            <a:r>
              <a:rPr lang="es-ES" altLang="es-ES" sz="1400" dirty="0">
                <a:solidFill>
                  <a:schemeClr val="bg1"/>
                </a:solidFill>
                <a:latin typeface="Rubik" panose="00000500000000000000" pitchFamily="2" charset="-79"/>
                <a:ea typeface="Roboto" panose="02000000000000000000" pitchFamily="2" charset="0"/>
                <a:cs typeface="Rubik" panose="00000500000000000000" pitchFamily="2" charset="-79"/>
              </a:rPr>
              <a:t> and </a:t>
            </a:r>
            <a:r>
              <a:rPr lang="es-ES" altLang="es-ES" sz="1400" dirty="0" err="1">
                <a:solidFill>
                  <a:schemeClr val="bg1"/>
                </a:solidFill>
                <a:latin typeface="Rubik" panose="00000500000000000000" pitchFamily="2" charset="-79"/>
                <a:ea typeface="Roboto" panose="02000000000000000000" pitchFamily="2" charset="0"/>
                <a:cs typeface="Rubik" panose="00000500000000000000" pitchFamily="2" charset="-79"/>
              </a:rPr>
              <a:t>answers</a:t>
            </a:r>
            <a:r>
              <a:rPr lang="es-ES" altLang="es-ES" sz="1400" dirty="0">
                <a:solidFill>
                  <a:schemeClr val="bg1"/>
                </a:solidFill>
                <a:latin typeface="Rubik" panose="00000500000000000000" pitchFamily="2" charset="-79"/>
                <a:ea typeface="Roboto" panose="02000000000000000000" pitchFamily="2" charset="0"/>
                <a:cs typeface="Rubik" panose="00000500000000000000" pitchFamily="2" charset="-79"/>
              </a:rPr>
              <a:t>, as </a:t>
            </a:r>
            <a:r>
              <a:rPr lang="es-ES" altLang="es-ES" sz="1400" dirty="0" err="1">
                <a:solidFill>
                  <a:schemeClr val="bg1"/>
                </a:solidFill>
                <a:latin typeface="Rubik" panose="00000500000000000000" pitchFamily="2" charset="-79"/>
                <a:ea typeface="Roboto" panose="02000000000000000000" pitchFamily="2" charset="0"/>
                <a:cs typeface="Rubik" panose="00000500000000000000" pitchFamily="2" charset="-79"/>
              </a:rPr>
              <a:t>well</a:t>
            </a:r>
            <a:r>
              <a:rPr lang="es-ES" altLang="es-ES" sz="1400" dirty="0">
                <a:solidFill>
                  <a:schemeClr val="bg1"/>
                </a:solidFill>
                <a:latin typeface="Rubik" panose="00000500000000000000" pitchFamily="2" charset="-79"/>
                <a:ea typeface="Roboto" panose="02000000000000000000" pitchFamily="2" charset="0"/>
                <a:cs typeface="Rubik" panose="00000500000000000000" pitchFamily="2" charset="-79"/>
              </a:rPr>
              <a:t> as </a:t>
            </a:r>
            <a:r>
              <a:rPr lang="es-ES" altLang="es-ES" sz="1400" dirty="0" err="1">
                <a:solidFill>
                  <a:schemeClr val="bg1"/>
                </a:solidFill>
                <a:latin typeface="Rubik" panose="00000500000000000000" pitchFamily="2" charset="-79"/>
                <a:ea typeface="Roboto" panose="02000000000000000000" pitchFamily="2" charset="0"/>
                <a:cs typeface="Rubik" panose="00000500000000000000" pitchFamily="2" charset="-79"/>
              </a:rPr>
              <a:t>their</a:t>
            </a:r>
            <a:r>
              <a:rPr lang="es-ES" altLang="es-ES" sz="1400" dirty="0">
                <a:solidFill>
                  <a:schemeClr val="bg1"/>
                </a:solidFill>
                <a:latin typeface="Rubik" panose="00000500000000000000" pitchFamily="2" charset="-79"/>
                <a:ea typeface="Roboto" panose="02000000000000000000" pitchFamily="2" charset="0"/>
                <a:cs typeface="Rubik" panose="00000500000000000000" pitchFamily="2" charset="-79"/>
              </a:rPr>
              <a:t> score, are </a:t>
            </a:r>
            <a:r>
              <a:rPr lang="es-ES" altLang="es-ES" sz="1400" dirty="0" err="1">
                <a:solidFill>
                  <a:schemeClr val="bg1"/>
                </a:solidFill>
                <a:latin typeface="Rubik" panose="00000500000000000000" pitchFamily="2" charset="-79"/>
                <a:ea typeface="Roboto" panose="02000000000000000000" pitchFamily="2" charset="0"/>
                <a:cs typeface="Rubik" panose="00000500000000000000" pitchFamily="2" charset="-79"/>
              </a:rPr>
              <a:t>saved</a:t>
            </a:r>
            <a:r>
              <a:rPr lang="es-ES" altLang="es-ES" sz="1400" dirty="0">
                <a:solidFill>
                  <a:schemeClr val="bg1"/>
                </a:solidFill>
                <a:latin typeface="Rubik" panose="00000500000000000000" pitchFamily="2" charset="-79"/>
                <a:ea typeface="Roboto" panose="02000000000000000000" pitchFamily="2" charset="0"/>
                <a:cs typeface="Rubik" panose="00000500000000000000" pitchFamily="2" charset="-79"/>
              </a:rPr>
              <a:t> in Local Storage. </a:t>
            </a:r>
          </a:p>
          <a:p>
            <a:pPr algn="ctr">
              <a:lnSpc>
                <a:spcPct val="150000"/>
              </a:lnSpc>
            </a:pPr>
            <a:r>
              <a:rPr lang="es-ES" altLang="es-ES" sz="1400" dirty="0">
                <a:solidFill>
                  <a:schemeClr val="bg1"/>
                </a:solidFill>
                <a:latin typeface="Rubik" panose="00000500000000000000" pitchFamily="2" charset="-79"/>
                <a:ea typeface="Roboto" panose="02000000000000000000" pitchFamily="2" charset="0"/>
                <a:cs typeface="Rubik" panose="00000500000000000000" pitchFamily="2" charset="-79"/>
              </a:rPr>
              <a:t>At </a:t>
            </a:r>
            <a:r>
              <a:rPr lang="es-ES" altLang="es-ES" sz="1400" dirty="0" err="1">
                <a:solidFill>
                  <a:schemeClr val="bg1"/>
                </a:solidFill>
                <a:latin typeface="Rubik" panose="00000500000000000000" pitchFamily="2" charset="-79"/>
                <a:ea typeface="Roboto" panose="02000000000000000000" pitchFamily="2" charset="0"/>
                <a:cs typeface="Rubik" panose="00000500000000000000" pitchFamily="2" charset="-79"/>
              </a:rPr>
              <a:t>the</a:t>
            </a:r>
            <a:r>
              <a:rPr lang="es-ES" altLang="es-ES" sz="1400" dirty="0">
                <a:solidFill>
                  <a:schemeClr val="bg1"/>
                </a:solidFill>
                <a:latin typeface="Rubik" panose="00000500000000000000" pitchFamily="2" charset="-79"/>
                <a:ea typeface="Roboto" panose="02000000000000000000" pitchFamily="2" charset="0"/>
                <a:cs typeface="Rubik" panose="00000500000000000000" pitchFamily="2" charset="-79"/>
              </a:rPr>
              <a:t> </a:t>
            </a:r>
            <a:r>
              <a:rPr lang="es-ES" altLang="es-ES" sz="1400" dirty="0" err="1">
                <a:solidFill>
                  <a:schemeClr val="bg1"/>
                </a:solidFill>
                <a:latin typeface="Rubik" panose="00000500000000000000" pitchFamily="2" charset="-79"/>
                <a:ea typeface="Roboto" panose="02000000000000000000" pitchFamily="2" charset="0"/>
                <a:cs typeface="Rubik" panose="00000500000000000000" pitchFamily="2" charset="-79"/>
              </a:rPr>
              <a:t>end</a:t>
            </a:r>
            <a:r>
              <a:rPr lang="es-ES" altLang="es-ES" sz="1400" dirty="0">
                <a:solidFill>
                  <a:schemeClr val="bg1"/>
                </a:solidFill>
                <a:latin typeface="Rubik" panose="00000500000000000000" pitchFamily="2" charset="-79"/>
                <a:ea typeface="Roboto" panose="02000000000000000000" pitchFamily="2" charset="0"/>
                <a:cs typeface="Rubik" panose="00000500000000000000" pitchFamily="2" charset="-79"/>
              </a:rPr>
              <a:t> </a:t>
            </a:r>
            <a:r>
              <a:rPr lang="es-ES" altLang="es-ES" sz="1400" dirty="0" err="1">
                <a:solidFill>
                  <a:schemeClr val="bg1"/>
                </a:solidFill>
                <a:latin typeface="Rubik" panose="00000500000000000000" pitchFamily="2" charset="-79"/>
                <a:ea typeface="Roboto" panose="02000000000000000000" pitchFamily="2" charset="0"/>
                <a:cs typeface="Rubik" panose="00000500000000000000" pitchFamily="2" charset="-79"/>
              </a:rPr>
              <a:t>of</a:t>
            </a:r>
            <a:r>
              <a:rPr lang="es-ES" altLang="es-ES" sz="1400" dirty="0">
                <a:solidFill>
                  <a:schemeClr val="bg1"/>
                </a:solidFill>
                <a:latin typeface="Rubik" panose="00000500000000000000" pitchFamily="2" charset="-79"/>
                <a:ea typeface="Roboto" panose="02000000000000000000" pitchFamily="2" charset="0"/>
                <a:cs typeface="Rubik" panose="00000500000000000000" pitchFamily="2" charset="-79"/>
              </a:rPr>
              <a:t> </a:t>
            </a:r>
            <a:r>
              <a:rPr lang="es-ES" altLang="es-ES" sz="1400" dirty="0" err="1">
                <a:solidFill>
                  <a:schemeClr val="bg1"/>
                </a:solidFill>
                <a:latin typeface="Rubik" panose="00000500000000000000" pitchFamily="2" charset="-79"/>
                <a:ea typeface="Roboto" panose="02000000000000000000" pitchFamily="2" charset="0"/>
                <a:cs typeface="Rubik" panose="00000500000000000000" pitchFamily="2" charset="-79"/>
              </a:rPr>
              <a:t>the</a:t>
            </a:r>
            <a:r>
              <a:rPr lang="es-ES" altLang="es-ES" sz="1400" dirty="0">
                <a:solidFill>
                  <a:schemeClr val="bg1"/>
                </a:solidFill>
                <a:latin typeface="Rubik" panose="00000500000000000000" pitchFamily="2" charset="-79"/>
                <a:ea typeface="Roboto" panose="02000000000000000000" pitchFamily="2" charset="0"/>
                <a:cs typeface="Rubik" panose="00000500000000000000" pitchFamily="2" charset="-79"/>
              </a:rPr>
              <a:t> </a:t>
            </a:r>
            <a:r>
              <a:rPr lang="es-ES" altLang="es-ES" sz="1400" dirty="0" err="1">
                <a:solidFill>
                  <a:schemeClr val="bg1"/>
                </a:solidFill>
                <a:latin typeface="Rubik" panose="00000500000000000000" pitchFamily="2" charset="-79"/>
                <a:ea typeface="Roboto" panose="02000000000000000000" pitchFamily="2" charset="0"/>
                <a:cs typeface="Rubik" panose="00000500000000000000" pitchFamily="2" charset="-79"/>
              </a:rPr>
              <a:t>game</a:t>
            </a:r>
            <a:r>
              <a:rPr lang="es-ES" altLang="es-ES" sz="1400" dirty="0">
                <a:solidFill>
                  <a:schemeClr val="bg1"/>
                </a:solidFill>
                <a:latin typeface="Rubik" panose="00000500000000000000" pitchFamily="2" charset="-79"/>
                <a:ea typeface="Roboto" panose="02000000000000000000" pitchFamily="2" charset="0"/>
                <a:cs typeface="Rubik" panose="00000500000000000000" pitchFamily="2" charset="-79"/>
              </a:rPr>
              <a:t>, </a:t>
            </a:r>
            <a:r>
              <a:rPr lang="es-ES" altLang="es-ES" sz="1400" dirty="0" err="1">
                <a:solidFill>
                  <a:schemeClr val="bg1"/>
                </a:solidFill>
                <a:latin typeface="Rubik" panose="00000500000000000000" pitchFamily="2" charset="-79"/>
                <a:ea typeface="Roboto" panose="02000000000000000000" pitchFamily="2" charset="0"/>
                <a:cs typeface="Rubik" panose="00000500000000000000" pitchFamily="2" charset="-79"/>
              </a:rPr>
              <a:t>the</a:t>
            </a:r>
            <a:r>
              <a:rPr lang="es-ES" altLang="es-ES" sz="1400" dirty="0">
                <a:solidFill>
                  <a:schemeClr val="bg1"/>
                </a:solidFill>
                <a:latin typeface="Rubik" panose="00000500000000000000" pitchFamily="2" charset="-79"/>
                <a:ea typeface="Roboto" panose="02000000000000000000" pitchFamily="2" charset="0"/>
                <a:cs typeface="Rubik" panose="00000500000000000000" pitchFamily="2" charset="-79"/>
              </a:rPr>
              <a:t> </a:t>
            </a:r>
            <a:r>
              <a:rPr lang="es-ES" altLang="es-ES" sz="1400" dirty="0" err="1">
                <a:solidFill>
                  <a:schemeClr val="bg1"/>
                </a:solidFill>
                <a:latin typeface="Rubik" panose="00000500000000000000" pitchFamily="2" charset="-79"/>
                <a:ea typeface="Roboto" panose="02000000000000000000" pitchFamily="2" charset="0"/>
                <a:cs typeface="Rubik" panose="00000500000000000000" pitchFamily="2" charset="-79"/>
              </a:rPr>
              <a:t>user</a:t>
            </a:r>
            <a:r>
              <a:rPr lang="es-ES" altLang="es-ES" sz="1400" dirty="0">
                <a:solidFill>
                  <a:schemeClr val="bg1"/>
                </a:solidFill>
                <a:latin typeface="Rubik" panose="00000500000000000000" pitchFamily="2" charset="-79"/>
                <a:ea typeface="Roboto" panose="02000000000000000000" pitchFamily="2" charset="0"/>
                <a:cs typeface="Rubik" panose="00000500000000000000" pitchFamily="2" charset="-79"/>
              </a:rPr>
              <a:t> </a:t>
            </a:r>
            <a:r>
              <a:rPr lang="es-ES" altLang="es-ES" sz="1400" dirty="0" err="1">
                <a:solidFill>
                  <a:schemeClr val="bg1"/>
                </a:solidFill>
                <a:latin typeface="Rubik" panose="00000500000000000000" pitchFamily="2" charset="-79"/>
                <a:ea typeface="Roboto" panose="02000000000000000000" pitchFamily="2" charset="0"/>
                <a:cs typeface="Rubik" panose="00000500000000000000" pitchFamily="2" charset="-79"/>
              </a:rPr>
              <a:t>is</a:t>
            </a:r>
            <a:r>
              <a:rPr lang="es-ES" altLang="es-ES" sz="1400" dirty="0">
                <a:solidFill>
                  <a:schemeClr val="bg1"/>
                </a:solidFill>
                <a:latin typeface="Rubik" panose="00000500000000000000" pitchFamily="2" charset="-79"/>
                <a:ea typeface="Roboto" panose="02000000000000000000" pitchFamily="2" charset="0"/>
                <a:cs typeface="Rubik" panose="00000500000000000000" pitchFamily="2" charset="-79"/>
              </a:rPr>
              <a:t> </a:t>
            </a:r>
            <a:r>
              <a:rPr lang="es-ES" altLang="es-ES" sz="1400" dirty="0" err="1">
                <a:solidFill>
                  <a:schemeClr val="bg1"/>
                </a:solidFill>
                <a:latin typeface="Rubik" panose="00000500000000000000" pitchFamily="2" charset="-79"/>
                <a:ea typeface="Roboto" panose="02000000000000000000" pitchFamily="2" charset="0"/>
                <a:cs typeface="Rubik" panose="00000500000000000000" pitchFamily="2" charset="-79"/>
              </a:rPr>
              <a:t>allowed</a:t>
            </a:r>
            <a:r>
              <a:rPr lang="es-ES" altLang="es-ES" sz="1400" dirty="0">
                <a:solidFill>
                  <a:schemeClr val="bg1"/>
                </a:solidFill>
                <a:latin typeface="Rubik" panose="00000500000000000000" pitchFamily="2" charset="-79"/>
                <a:ea typeface="Roboto" panose="02000000000000000000" pitchFamily="2" charset="0"/>
                <a:cs typeface="Rubik" panose="00000500000000000000" pitchFamily="2" charset="-79"/>
              </a:rPr>
              <a:t> </a:t>
            </a:r>
            <a:r>
              <a:rPr lang="es-ES" altLang="es-ES" sz="1400" dirty="0" err="1">
                <a:solidFill>
                  <a:schemeClr val="bg1"/>
                </a:solidFill>
                <a:latin typeface="Rubik" panose="00000500000000000000" pitchFamily="2" charset="-79"/>
                <a:ea typeface="Roboto" panose="02000000000000000000" pitchFamily="2" charset="0"/>
                <a:cs typeface="Rubik" panose="00000500000000000000" pitchFamily="2" charset="-79"/>
              </a:rPr>
              <a:t>to</a:t>
            </a:r>
            <a:r>
              <a:rPr lang="es-ES" altLang="es-ES" sz="1400" dirty="0">
                <a:solidFill>
                  <a:schemeClr val="bg1"/>
                </a:solidFill>
                <a:latin typeface="Rubik" panose="00000500000000000000" pitchFamily="2" charset="-79"/>
                <a:ea typeface="Roboto" panose="02000000000000000000" pitchFamily="2" charset="0"/>
                <a:cs typeface="Rubik" panose="00000500000000000000" pitchFamily="2" charset="-79"/>
              </a:rPr>
              <a:t> </a:t>
            </a:r>
            <a:r>
              <a:rPr lang="es-ES" altLang="es-ES" sz="1400" dirty="0" err="1">
                <a:solidFill>
                  <a:schemeClr val="bg1"/>
                </a:solidFill>
                <a:latin typeface="Rubik" panose="00000500000000000000" pitchFamily="2" charset="-79"/>
                <a:ea typeface="Roboto" panose="02000000000000000000" pitchFamily="2" charset="0"/>
                <a:cs typeface="Rubik" panose="00000500000000000000" pitchFamily="2" charset="-79"/>
              </a:rPr>
              <a:t>play</a:t>
            </a:r>
            <a:r>
              <a:rPr lang="es-ES" altLang="es-ES" sz="1400" dirty="0">
                <a:solidFill>
                  <a:schemeClr val="bg1"/>
                </a:solidFill>
                <a:latin typeface="Rubik" panose="00000500000000000000" pitchFamily="2" charset="-79"/>
                <a:ea typeface="Roboto" panose="02000000000000000000" pitchFamily="2" charset="0"/>
                <a:cs typeface="Rubik" panose="00000500000000000000" pitchFamily="2" charset="-79"/>
              </a:rPr>
              <a:t> </a:t>
            </a:r>
            <a:r>
              <a:rPr lang="es-ES" altLang="es-ES" sz="1400" dirty="0" err="1">
                <a:solidFill>
                  <a:schemeClr val="bg1"/>
                </a:solidFill>
                <a:latin typeface="Rubik" panose="00000500000000000000" pitchFamily="2" charset="-79"/>
                <a:ea typeface="Roboto" panose="02000000000000000000" pitchFamily="2" charset="0"/>
                <a:cs typeface="Rubik" panose="00000500000000000000" pitchFamily="2" charset="-79"/>
              </a:rPr>
              <a:t>again</a:t>
            </a:r>
            <a:r>
              <a:rPr lang="es-ES" altLang="es-ES" sz="1400" dirty="0">
                <a:solidFill>
                  <a:schemeClr val="bg1"/>
                </a:solidFill>
                <a:latin typeface="Rubik" panose="00000500000000000000" pitchFamily="2" charset="-79"/>
                <a:ea typeface="Roboto" panose="02000000000000000000" pitchFamily="2" charset="0"/>
                <a:cs typeface="Rubik" panose="00000500000000000000" pitchFamily="2" charset="-79"/>
              </a:rPr>
              <a:t> </a:t>
            </a:r>
            <a:r>
              <a:rPr lang="es-ES" altLang="es-ES" sz="1400" dirty="0" err="1">
                <a:solidFill>
                  <a:schemeClr val="bg1"/>
                </a:solidFill>
                <a:latin typeface="Rubik" panose="00000500000000000000" pitchFamily="2" charset="-79"/>
                <a:ea typeface="Roboto" panose="02000000000000000000" pitchFamily="2" charset="0"/>
                <a:cs typeface="Rubik" panose="00000500000000000000" pitchFamily="2" charset="-79"/>
              </a:rPr>
              <a:t>or</a:t>
            </a:r>
            <a:r>
              <a:rPr lang="es-ES" altLang="es-ES" sz="1400" dirty="0">
                <a:solidFill>
                  <a:schemeClr val="bg1"/>
                </a:solidFill>
                <a:latin typeface="Rubik" panose="00000500000000000000" pitchFamily="2" charset="-79"/>
                <a:ea typeface="Roboto" panose="02000000000000000000" pitchFamily="2" charset="0"/>
                <a:cs typeface="Rubik" panose="00000500000000000000" pitchFamily="2" charset="-79"/>
              </a:rPr>
              <a:t> </a:t>
            </a:r>
            <a:r>
              <a:rPr lang="es-ES" altLang="es-ES" sz="1400" dirty="0" err="1">
                <a:solidFill>
                  <a:schemeClr val="bg1"/>
                </a:solidFill>
                <a:latin typeface="Rubik" panose="00000500000000000000" pitchFamily="2" charset="-79"/>
                <a:ea typeface="Roboto" panose="02000000000000000000" pitchFamily="2" charset="0"/>
                <a:cs typeface="Rubik" panose="00000500000000000000" pitchFamily="2" charset="-79"/>
              </a:rPr>
              <a:t>finish</a:t>
            </a:r>
            <a:r>
              <a:rPr lang="es-ES" altLang="es-ES" sz="1400" dirty="0">
                <a:solidFill>
                  <a:schemeClr val="bg1"/>
                </a:solidFill>
                <a:latin typeface="Rubik" panose="00000500000000000000" pitchFamily="2" charset="-79"/>
                <a:ea typeface="Roboto" panose="02000000000000000000" pitchFamily="2" charset="0"/>
                <a:cs typeface="Rubik" panose="00000500000000000000" pitchFamily="2" charset="-79"/>
              </a:rPr>
              <a:t> </a:t>
            </a:r>
            <a:r>
              <a:rPr lang="es-ES" altLang="es-ES" sz="1400" dirty="0" err="1">
                <a:solidFill>
                  <a:schemeClr val="bg1"/>
                </a:solidFill>
                <a:latin typeface="Rubik" panose="00000500000000000000" pitchFamily="2" charset="-79"/>
                <a:ea typeface="Roboto" panose="02000000000000000000" pitchFamily="2" charset="0"/>
                <a:cs typeface="Rubik" panose="00000500000000000000" pitchFamily="2" charset="-79"/>
              </a:rPr>
              <a:t>the</a:t>
            </a:r>
            <a:r>
              <a:rPr lang="es-ES" altLang="es-ES" sz="1400" dirty="0">
                <a:solidFill>
                  <a:schemeClr val="bg1"/>
                </a:solidFill>
                <a:latin typeface="Rubik" panose="00000500000000000000" pitchFamily="2" charset="-79"/>
                <a:ea typeface="Roboto" panose="02000000000000000000" pitchFamily="2" charset="0"/>
                <a:cs typeface="Rubik" panose="00000500000000000000" pitchFamily="2" charset="-79"/>
              </a:rPr>
              <a:t> </a:t>
            </a:r>
            <a:r>
              <a:rPr lang="es-ES" altLang="es-ES" sz="1400" dirty="0" err="1">
                <a:solidFill>
                  <a:schemeClr val="bg1"/>
                </a:solidFill>
                <a:latin typeface="Rubik" panose="00000500000000000000" pitchFamily="2" charset="-79"/>
                <a:ea typeface="Roboto" panose="02000000000000000000" pitchFamily="2" charset="0"/>
                <a:cs typeface="Rubik" panose="00000500000000000000" pitchFamily="2" charset="-79"/>
              </a:rPr>
              <a:t>game</a:t>
            </a:r>
            <a:r>
              <a:rPr lang="es-ES" altLang="es-ES" sz="1400" dirty="0">
                <a:solidFill>
                  <a:schemeClr val="bg1"/>
                </a:solidFill>
                <a:latin typeface="Rubik" panose="00000500000000000000" pitchFamily="2" charset="-79"/>
                <a:ea typeface="Roboto" panose="02000000000000000000" pitchFamily="2" charset="0"/>
                <a:cs typeface="Rubik" panose="00000500000000000000" pitchFamily="2" charset="-79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671954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FA5E6C26-11D3-1E26-7E56-847D737B43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872200" y="5590611"/>
            <a:ext cx="2308822" cy="2308822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7E3AEDF6-50C2-1940-911E-F9697632A70B}"/>
              </a:ext>
            </a:extLst>
          </p:cNvPr>
          <p:cNvGrpSpPr/>
          <p:nvPr/>
        </p:nvGrpSpPr>
        <p:grpSpPr>
          <a:xfrm>
            <a:off x="464409" y="6225587"/>
            <a:ext cx="11237782" cy="239302"/>
            <a:chOff x="464409" y="6225587"/>
            <a:chExt cx="11237782" cy="239302"/>
          </a:xfrm>
        </p:grpSpPr>
        <p:pic>
          <p:nvPicPr>
            <p:cNvPr id="5" name="Graphic 4" descr="End with solid fill">
              <a:extLst>
                <a:ext uri="{FF2B5EF4-FFF2-40B4-BE49-F238E27FC236}">
                  <a16:creationId xmlns:a16="http://schemas.microsoft.com/office/drawing/2014/main" id="{290A03C1-648A-2D8F-20D9-3B9571C40D1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462889" y="6225587"/>
              <a:ext cx="239302" cy="239302"/>
            </a:xfrm>
            <a:prstGeom prst="rect">
              <a:avLst/>
            </a:prstGeom>
          </p:spPr>
        </p:pic>
        <p:pic>
          <p:nvPicPr>
            <p:cNvPr id="6" name="Graphic 5" descr="End with solid fill">
              <a:extLst>
                <a:ext uri="{FF2B5EF4-FFF2-40B4-BE49-F238E27FC236}">
                  <a16:creationId xmlns:a16="http://schemas.microsoft.com/office/drawing/2014/main" id="{FB4F72FC-5263-A0CC-D9B3-7AD7DD690C8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64409" y="6225587"/>
              <a:ext cx="239302" cy="239302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1F25B097-7824-48CC-8CD2-870EE591E878}"/>
              </a:ext>
            </a:extLst>
          </p:cNvPr>
          <p:cNvSpPr txBox="1"/>
          <p:nvPr/>
        </p:nvSpPr>
        <p:spPr>
          <a:xfrm>
            <a:off x="698360" y="337989"/>
            <a:ext cx="93038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Rubik" pitchFamily="2" charset="-79"/>
                <a:cs typeface="Rubik" pitchFamily="2" charset="-79"/>
              </a:rPr>
              <a:t>OUR PROCESS – ARCADE GAME </a:t>
            </a:r>
            <a:endParaRPr lang="en-IN" sz="3200" b="1" dirty="0">
              <a:solidFill>
                <a:schemeClr val="bg1"/>
              </a:solidFill>
              <a:latin typeface="Rubik" pitchFamily="2" charset="-79"/>
              <a:cs typeface="Rubik" pitchFamily="2" charset="-79"/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DE3E26B9-74A1-FCC8-9EDD-386BE92733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70504" y="-912588"/>
            <a:ext cx="2308822" cy="2308822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AC8C5AEC-3948-22D2-B9DB-8FB419619283}"/>
              </a:ext>
            </a:extLst>
          </p:cNvPr>
          <p:cNvGrpSpPr/>
          <p:nvPr/>
        </p:nvGrpSpPr>
        <p:grpSpPr>
          <a:xfrm>
            <a:off x="808486" y="4478498"/>
            <a:ext cx="791012" cy="842802"/>
            <a:chOff x="703711" y="4478498"/>
            <a:chExt cx="791012" cy="842802"/>
          </a:xfrm>
        </p:grpSpPr>
        <p:pic>
          <p:nvPicPr>
            <p:cNvPr id="17" name="Graphic 16" descr="Game controller outline">
              <a:extLst>
                <a:ext uri="{FF2B5EF4-FFF2-40B4-BE49-F238E27FC236}">
                  <a16:creationId xmlns:a16="http://schemas.microsoft.com/office/drawing/2014/main" id="{4C981D2D-1AB1-58D4-B9E5-15EC9627394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09948" y="4625581"/>
              <a:ext cx="584775" cy="584775"/>
            </a:xfrm>
            <a:prstGeom prst="rect">
              <a:avLst/>
            </a:prstGeom>
          </p:spPr>
        </p:pic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A46B4D26-7F86-2D2C-66FE-E002C9C6FC5B}"/>
                </a:ext>
              </a:extLst>
            </p:cNvPr>
            <p:cNvCxnSpPr>
              <a:cxnSpLocks/>
            </p:cNvCxnSpPr>
            <p:nvPr/>
          </p:nvCxnSpPr>
          <p:spPr>
            <a:xfrm>
              <a:off x="703711" y="4478498"/>
              <a:ext cx="0" cy="84280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6" name="Graphic 145">
            <a:extLst>
              <a:ext uri="{FF2B5EF4-FFF2-40B4-BE49-F238E27FC236}">
                <a16:creationId xmlns:a16="http://schemas.microsoft.com/office/drawing/2014/main" id="{23E35AC3-BBEE-F74C-69C7-AC7231A77C9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026385" y="2683772"/>
            <a:ext cx="4543455" cy="4158824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4DD9563A-D6B8-0DF1-B09E-01FED4DEBA0E}"/>
              </a:ext>
            </a:extLst>
          </p:cNvPr>
          <p:cNvGrpSpPr/>
          <p:nvPr/>
        </p:nvGrpSpPr>
        <p:grpSpPr>
          <a:xfrm>
            <a:off x="808486" y="1295280"/>
            <a:ext cx="791012" cy="842802"/>
            <a:chOff x="703711" y="2586198"/>
            <a:chExt cx="791012" cy="842802"/>
          </a:xfrm>
        </p:grpSpPr>
        <p:pic>
          <p:nvPicPr>
            <p:cNvPr id="7" name="Graphic 6" descr="Game controller outline">
              <a:extLst>
                <a:ext uri="{FF2B5EF4-FFF2-40B4-BE49-F238E27FC236}">
                  <a16:creationId xmlns:a16="http://schemas.microsoft.com/office/drawing/2014/main" id="{3AC06D84-4B4A-0851-9B56-7838E90E1E3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09948" y="2733281"/>
              <a:ext cx="584775" cy="584775"/>
            </a:xfrm>
            <a:prstGeom prst="rect">
              <a:avLst/>
            </a:prstGeom>
          </p:spPr>
        </p:pic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A3B8D75-6299-FE36-D3E6-3C0629A13539}"/>
                </a:ext>
              </a:extLst>
            </p:cNvPr>
            <p:cNvCxnSpPr>
              <a:cxnSpLocks/>
            </p:cNvCxnSpPr>
            <p:nvPr/>
          </p:nvCxnSpPr>
          <p:spPr>
            <a:xfrm>
              <a:off x="703711" y="2586198"/>
              <a:ext cx="0" cy="84280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Rectangle 8">
            <a:extLst>
              <a:ext uri="{FF2B5EF4-FFF2-40B4-BE49-F238E27FC236}">
                <a16:creationId xmlns:a16="http://schemas.microsoft.com/office/drawing/2014/main" id="{5491C8C2-20B3-47D4-9107-E5DE53E596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42857" y="1014460"/>
            <a:ext cx="5446404" cy="2462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11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rial Unicode MS"/>
              </a:rPr>
              <a:t>FASE 1: Diseño del </a:t>
            </a:r>
            <a:r>
              <a:rPr kumimoji="0" lang="es-ES" altLang="es-ES" sz="11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Arial Unicode MS"/>
              </a:rPr>
              <a:t>front</a:t>
            </a:r>
            <a:r>
              <a:rPr kumimoji="0" lang="es-ES" altLang="es-ES" sz="11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rial Unicode MS"/>
              </a:rPr>
              <a:t> - Diseño responsive, </a:t>
            </a:r>
            <a:r>
              <a:rPr kumimoji="0" lang="es-ES" altLang="es-ES" sz="11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Arial Unicode MS"/>
              </a:rPr>
              <a:t>mobile</a:t>
            </a:r>
            <a:r>
              <a:rPr kumimoji="0" lang="es-ES" altLang="es-ES" sz="11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rial Unicode MS"/>
              </a:rPr>
              <a:t> </a:t>
            </a:r>
            <a:r>
              <a:rPr kumimoji="0" lang="es-ES" altLang="es-ES" sz="11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Arial Unicode MS"/>
              </a:rPr>
              <a:t>first</a:t>
            </a:r>
            <a:r>
              <a:rPr kumimoji="0" lang="es-ES" altLang="es-ES" sz="11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rial Unicode MS"/>
              </a:rPr>
              <a:t>, semántica HTML5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s-ES" altLang="es-ES" sz="1100" dirty="0">
              <a:solidFill>
                <a:srgbClr val="FFFFFF"/>
              </a:solidFill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11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rial Unicode MS"/>
              </a:rPr>
              <a:t>FASE 2: Lógica de JavaScript - Adaptar nuestra app acorde a lo que vimos en clase - [proyectos-quiz-</a:t>
            </a:r>
            <a:r>
              <a:rPr kumimoji="0" lang="es-ES" altLang="es-ES" sz="11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Arial Unicode MS"/>
              </a:rPr>
              <a:t>resurrected</a:t>
            </a:r>
            <a:r>
              <a:rPr kumimoji="0" lang="es-ES" altLang="es-ES" sz="11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rial Unicode MS"/>
              </a:rPr>
              <a:t>](https://github.com/TheBridge-FullStackDeveloper/proyectos-quiz-resurrected) - Conseguir con 10 preguntas nuestras, guardadas en un array de objetos, se pueda jugar a nuestro Quiz. `[{..},{..},{..}...{..}]`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s-ES" altLang="es-ES" sz="1100" dirty="0">
              <a:solidFill>
                <a:srgbClr val="FFFFFF"/>
              </a:solidFill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11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rial Unicode MS"/>
              </a:rPr>
              <a:t>FASE 3: Asincronía - </a:t>
            </a:r>
            <a:r>
              <a:rPr kumimoji="0" lang="es-ES" altLang="es-ES" sz="11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Arial Unicode MS"/>
              </a:rPr>
              <a:t>Javascript</a:t>
            </a:r>
            <a:r>
              <a:rPr kumimoji="0" lang="es-ES" altLang="es-ES" sz="11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rial Unicode MS"/>
              </a:rPr>
              <a:t>: Manejo de asincronía. Leer 10 preguntas </a:t>
            </a:r>
            <a:r>
              <a:rPr kumimoji="0" lang="es-ES" altLang="es-ES" sz="11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Arial Unicode MS"/>
              </a:rPr>
              <a:t>random</a:t>
            </a:r>
            <a:r>
              <a:rPr kumimoji="0" lang="es-ES" altLang="es-ES" sz="11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rial Unicode MS"/>
              </a:rPr>
              <a:t> de la API de preguntas para generar el Quiz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s-ES" altLang="es-ES" sz="1100" dirty="0">
              <a:solidFill>
                <a:srgbClr val="FFFFFF"/>
              </a:solidFill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11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rial Unicode MS"/>
              </a:rPr>
              <a:t>FASE 4 (avanzado) - </a:t>
            </a:r>
            <a:r>
              <a:rPr kumimoji="0" lang="es-ES" altLang="es-ES" sz="11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Arial Unicode MS"/>
              </a:rPr>
              <a:t>APIs</a:t>
            </a:r>
            <a:r>
              <a:rPr kumimoji="0" lang="es-ES" altLang="es-ES" sz="11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rial Unicode MS"/>
              </a:rPr>
              <a:t> HTML5 - Almacenar la puntuación de cada partida en un array de objetos `[{..},{..},{..}...{..}]` en Local Storage. Guardar puntuación y fecha en cada objeto del array</a:t>
            </a:r>
            <a:r>
              <a:rPr kumimoji="0" lang="es-ES" altLang="es-E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s-ES" altLang="es-ES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6" name="Rectangle 10">
            <a:extLst>
              <a:ext uri="{FF2B5EF4-FFF2-40B4-BE49-F238E27FC236}">
                <a16:creationId xmlns:a16="http://schemas.microsoft.com/office/drawing/2014/main" id="{E27717E0-8966-4A6A-BC9D-5CD8101B53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42857" y="3871601"/>
            <a:ext cx="5140168" cy="26314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11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rial Unicode MS"/>
              </a:rPr>
              <a:t>FASE 4: Mostrar en la Home con una gráfica los resultados de las últimas partidas jugadas (leer puntuaciones de </a:t>
            </a:r>
            <a:r>
              <a:rPr kumimoji="0" lang="es-ES" altLang="es-ES" sz="11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Arial Unicode MS"/>
              </a:rPr>
              <a:t>LocalStorage</a:t>
            </a:r>
            <a:r>
              <a:rPr kumimoji="0" lang="es-ES" altLang="es-ES" sz="11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rial Unicode MS"/>
              </a:rPr>
              <a:t>). Representar Fecha(eje X) vs Puntuación(eje Y) ###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s-ES" altLang="es-ES" sz="1100" dirty="0">
              <a:solidFill>
                <a:srgbClr val="FFFFFF"/>
              </a:solidFill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11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rial Unicode MS"/>
              </a:rPr>
              <a:t>FASE 5 - Migración a </a:t>
            </a:r>
            <a:r>
              <a:rPr kumimoji="0" lang="es-ES" altLang="es-ES" sz="11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Arial Unicode MS"/>
              </a:rPr>
              <a:t>Firebase</a:t>
            </a:r>
            <a:r>
              <a:rPr kumimoji="0" lang="es-ES" altLang="es-ES" sz="11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rial Unicode MS"/>
              </a:rPr>
              <a:t> (LA ÚLTIMA PARTE)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altLang="es-ES" sz="1100" b="0" i="0" u="none" strike="noStrike" cap="none" normalizeH="0" baseline="0" dirty="0">
              <a:ln>
                <a:noFill/>
              </a:ln>
              <a:solidFill>
                <a:srgbClr val="FFFFFF"/>
              </a:solidFill>
              <a:effectLst/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11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Arial Unicode MS"/>
              </a:rPr>
              <a:t>Firebase</a:t>
            </a:r>
            <a:r>
              <a:rPr kumimoji="0" lang="es-ES" altLang="es-ES" sz="11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rial Unicode MS"/>
              </a:rPr>
              <a:t> </a:t>
            </a:r>
            <a:r>
              <a:rPr kumimoji="0" lang="es-ES" altLang="es-ES" sz="11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Arial Unicode MS"/>
              </a:rPr>
              <a:t>Firestore</a:t>
            </a:r>
            <a:r>
              <a:rPr kumimoji="0" lang="es-ES" altLang="es-ES" sz="11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rial Unicode MS"/>
              </a:rPr>
              <a:t> - Almacena la puntuación de cada partida en </a:t>
            </a:r>
            <a:r>
              <a:rPr kumimoji="0" lang="es-ES" altLang="es-ES" sz="11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Arial Unicode MS"/>
              </a:rPr>
              <a:t>Firebase</a:t>
            </a:r>
            <a:r>
              <a:rPr kumimoji="0" lang="es-ES" altLang="es-ES" sz="11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rial Unicode MS"/>
              </a:rPr>
              <a:t> </a:t>
            </a:r>
            <a:r>
              <a:rPr kumimoji="0" lang="es-ES" altLang="es-ES" sz="11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Arial Unicode MS"/>
              </a:rPr>
              <a:t>Firestore</a:t>
            </a:r>
            <a:r>
              <a:rPr kumimoji="0" lang="es-ES" altLang="es-ES" sz="11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rial Unicode MS"/>
              </a:rPr>
              <a:t>. Guardar puntuación y fecha en cada objeto Mostrar en la Home con una gráfica los resultados de las últimas partidas jugadas (leer puntuaciones de </a:t>
            </a:r>
            <a:r>
              <a:rPr kumimoji="0" lang="es-ES" altLang="es-ES" sz="11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Arial Unicode MS"/>
              </a:rPr>
              <a:t>Firestore</a:t>
            </a:r>
            <a:r>
              <a:rPr kumimoji="0" lang="es-ES" altLang="es-ES" sz="11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rial Unicode MS"/>
              </a:rPr>
              <a:t>). Representar Fecha(eje X) vs Puntuación(eje Y)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s-ES" altLang="es-ES" sz="1100" dirty="0">
              <a:solidFill>
                <a:srgbClr val="FFFFFF"/>
              </a:solidFill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11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Arial Unicode MS"/>
              </a:rPr>
              <a:t>Firebase</a:t>
            </a:r>
            <a:r>
              <a:rPr kumimoji="0" lang="es-ES" altLang="es-ES" sz="11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rial Unicode MS"/>
              </a:rPr>
              <a:t> </a:t>
            </a:r>
            <a:r>
              <a:rPr kumimoji="0" lang="es-ES" altLang="es-ES" sz="11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Arial Unicode MS"/>
              </a:rPr>
              <a:t>Auth</a:t>
            </a:r>
            <a:r>
              <a:rPr kumimoji="0" lang="es-ES" altLang="es-ES" sz="11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rial Unicode MS"/>
              </a:rPr>
              <a:t> (DEJAR PARA EL FINAL) - </a:t>
            </a:r>
            <a:r>
              <a:rPr kumimoji="0" lang="es-ES" altLang="es-ES" sz="11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Arial Unicode MS"/>
              </a:rPr>
              <a:t>Login</a:t>
            </a:r>
            <a:r>
              <a:rPr kumimoji="0" lang="es-ES" altLang="es-ES" sz="11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rial Unicode MS"/>
              </a:rPr>
              <a:t> con Google **(obligatorio)** y </a:t>
            </a:r>
            <a:r>
              <a:rPr kumimoji="0" lang="es-ES" altLang="es-ES" sz="11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Arial Unicode MS"/>
              </a:rPr>
              <a:t>email+password</a:t>
            </a:r>
            <a:r>
              <a:rPr kumimoji="0" lang="es-ES" altLang="es-ES" sz="11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rial Unicode MS"/>
              </a:rPr>
              <a:t> - Sólo los usuarios logados pueden jugar partidas - Cada usuario puede ver su gráfica de estadísticas de partidas jugadas - Ver el ranking de puntuaciones de los usuarios que han jugado **(opcional)**</a:t>
            </a:r>
            <a:r>
              <a:rPr kumimoji="0" lang="es-ES" altLang="es-E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s-ES" altLang="es-ES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060" name="Picture 12" descr="cheque 1200261 PNG">
            <a:extLst>
              <a:ext uri="{FF2B5EF4-FFF2-40B4-BE49-F238E27FC236}">
                <a16:creationId xmlns:a16="http://schemas.microsoft.com/office/drawing/2014/main" id="{D7A6BF9D-12E5-43E0-B70A-940DDE723F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6402" y="2155915"/>
            <a:ext cx="584775" cy="4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marca de cruz roja sobre fondo transparente 17178056 PNG">
            <a:extLst>
              <a:ext uri="{FF2B5EF4-FFF2-40B4-BE49-F238E27FC236}">
                <a16:creationId xmlns:a16="http://schemas.microsoft.com/office/drawing/2014/main" id="{7A47BD3A-0F7C-409F-95CE-3DB9E9D81E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298" y="5282975"/>
            <a:ext cx="713877" cy="713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5444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FA5E6C26-11D3-1E26-7E56-847D737B43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872200" y="5590611"/>
            <a:ext cx="2308822" cy="2308822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7E3AEDF6-50C2-1940-911E-F9697632A70B}"/>
              </a:ext>
            </a:extLst>
          </p:cNvPr>
          <p:cNvGrpSpPr/>
          <p:nvPr/>
        </p:nvGrpSpPr>
        <p:grpSpPr>
          <a:xfrm>
            <a:off x="464409" y="6225587"/>
            <a:ext cx="11237782" cy="239302"/>
            <a:chOff x="464409" y="6225587"/>
            <a:chExt cx="11237782" cy="239302"/>
          </a:xfrm>
        </p:grpSpPr>
        <p:pic>
          <p:nvPicPr>
            <p:cNvPr id="5" name="Graphic 4" descr="End with solid fill">
              <a:extLst>
                <a:ext uri="{FF2B5EF4-FFF2-40B4-BE49-F238E27FC236}">
                  <a16:creationId xmlns:a16="http://schemas.microsoft.com/office/drawing/2014/main" id="{290A03C1-648A-2D8F-20D9-3B9571C40D1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462889" y="6225587"/>
              <a:ext cx="239302" cy="239302"/>
            </a:xfrm>
            <a:prstGeom prst="rect">
              <a:avLst/>
            </a:prstGeom>
          </p:spPr>
        </p:pic>
        <p:pic>
          <p:nvPicPr>
            <p:cNvPr id="6" name="Graphic 5" descr="End with solid fill">
              <a:extLst>
                <a:ext uri="{FF2B5EF4-FFF2-40B4-BE49-F238E27FC236}">
                  <a16:creationId xmlns:a16="http://schemas.microsoft.com/office/drawing/2014/main" id="{FB4F72FC-5263-A0CC-D9B3-7AD7DD690C8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64409" y="6225587"/>
              <a:ext cx="239302" cy="239302"/>
            </a:xfrm>
            <a:prstGeom prst="rect">
              <a:avLst/>
            </a:prstGeom>
          </p:spPr>
        </p:pic>
      </p:grpSp>
      <p:sp>
        <p:nvSpPr>
          <p:cNvPr id="19" name="Rectangle 6">
            <a:extLst>
              <a:ext uri="{FF2B5EF4-FFF2-40B4-BE49-F238E27FC236}">
                <a16:creationId xmlns:a16="http://schemas.microsoft.com/office/drawing/2014/main" id="{A6355670-65D9-4E93-A1D7-D5046BA3EB42}"/>
              </a:ext>
            </a:extLst>
          </p:cNvPr>
          <p:cNvSpPr/>
          <p:nvPr/>
        </p:nvSpPr>
        <p:spPr>
          <a:xfrm>
            <a:off x="9524206" y="393111"/>
            <a:ext cx="2359214" cy="201453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1" name="Picture Placeholder 5" descr="A picture containing text, person, indoor&#10;&#10;Description automatically generated">
            <a:extLst>
              <a:ext uri="{FF2B5EF4-FFF2-40B4-BE49-F238E27FC236}">
                <a16:creationId xmlns:a16="http://schemas.microsoft.com/office/drawing/2014/main" id="{0C7DFD17-A221-4986-BBEC-127B94FA56C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18" r="21918"/>
          <a:stretch/>
        </p:blipFill>
        <p:spPr>
          <a:xfrm>
            <a:off x="8227251" y="652300"/>
            <a:ext cx="3474940" cy="4114802"/>
          </a:xfr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0C2C2F4A-79C6-47C7-A3D3-A3479D30BF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4060" y="1056215"/>
            <a:ext cx="4298209" cy="2792038"/>
          </a:xfrm>
          <a:prstGeom prst="rect">
            <a:avLst/>
          </a:prstGeom>
          <a:effectLst>
            <a:innerShdw blurRad="63500" dist="50800" dir="2700000">
              <a:schemeClr val="bg1">
                <a:alpha val="50000"/>
              </a:schemeClr>
            </a:innerShdw>
          </a:effectLst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C7FA188F-0185-4313-A6DA-8D2EC7D98F7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79117" y="1905382"/>
            <a:ext cx="3814833" cy="3282255"/>
          </a:xfrm>
          <a:prstGeom prst="rect">
            <a:avLst/>
          </a:prstGeom>
          <a:effectLst>
            <a:innerShdw blurRad="63500" dist="50800" dir="2700000">
              <a:schemeClr val="bg1">
                <a:alpha val="50000"/>
              </a:schemeClr>
            </a:innerShdw>
          </a:effectLst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39D20BF0-BEF8-42D1-944B-2F71ADF622E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9898" y="3910386"/>
            <a:ext cx="3268154" cy="2554503"/>
          </a:xfrm>
          <a:prstGeom prst="rect">
            <a:avLst/>
          </a:prstGeom>
          <a:effectLst>
            <a:innerShdw blurRad="63500" dist="50800" dir="2700000">
              <a:schemeClr val="bg1">
                <a:alpha val="50000"/>
              </a:schemeClr>
            </a:innerShdw>
          </a:effectLst>
        </p:spPr>
      </p:pic>
      <p:sp>
        <p:nvSpPr>
          <p:cNvPr id="27" name="TextBox 1">
            <a:extLst>
              <a:ext uri="{FF2B5EF4-FFF2-40B4-BE49-F238E27FC236}">
                <a16:creationId xmlns:a16="http://schemas.microsoft.com/office/drawing/2014/main" id="{108E7A01-05B4-49E9-A2B5-555A33F231B5}"/>
              </a:ext>
            </a:extLst>
          </p:cNvPr>
          <p:cNvSpPr txBox="1"/>
          <p:nvPr/>
        </p:nvSpPr>
        <p:spPr>
          <a:xfrm>
            <a:off x="2733164" y="254014"/>
            <a:ext cx="53976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Rubik" pitchFamily="2" charset="-79"/>
                <a:cs typeface="Rubik" pitchFamily="2" charset="-79"/>
              </a:rPr>
              <a:t>IMAGES – ARCADE GAME </a:t>
            </a:r>
            <a:endParaRPr lang="en-IN" sz="3200" b="1" dirty="0">
              <a:solidFill>
                <a:schemeClr val="bg1"/>
              </a:solidFill>
              <a:latin typeface="Rubik" pitchFamily="2" charset="-79"/>
              <a:cs typeface="Rubik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309897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TextBox 692">
            <a:extLst>
              <a:ext uri="{FF2B5EF4-FFF2-40B4-BE49-F238E27FC236}">
                <a16:creationId xmlns:a16="http://schemas.microsoft.com/office/drawing/2014/main" id="{39AFBCEB-59BC-CB0B-C7DF-CCA12E5499F9}"/>
              </a:ext>
            </a:extLst>
          </p:cNvPr>
          <p:cNvSpPr txBox="1"/>
          <p:nvPr/>
        </p:nvSpPr>
        <p:spPr>
          <a:xfrm>
            <a:off x="3569425" y="2121968"/>
            <a:ext cx="507478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bg1"/>
                </a:solidFill>
                <a:latin typeface="VT323" panose="00000509000000000000" pitchFamily="49" charset="0"/>
                <a:cs typeface="Rubik" pitchFamily="2" charset="-79"/>
              </a:rPr>
              <a:t>THANK YOU</a:t>
            </a:r>
            <a:endParaRPr lang="en-IN" sz="8000" b="1" dirty="0">
              <a:solidFill>
                <a:schemeClr val="bg1"/>
              </a:solidFill>
              <a:latin typeface="VT323" panose="00000509000000000000" pitchFamily="49" charset="0"/>
              <a:cs typeface="Rubik" pitchFamily="2" charset="-79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2F46C5A2-88AC-18A4-2FE7-A71FA6BD38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872200" y="5590611"/>
            <a:ext cx="2308822" cy="2308822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55956A2C-0246-FD18-087C-3DF705FC8FBA}"/>
              </a:ext>
            </a:extLst>
          </p:cNvPr>
          <p:cNvGrpSpPr/>
          <p:nvPr/>
        </p:nvGrpSpPr>
        <p:grpSpPr>
          <a:xfrm>
            <a:off x="464409" y="6225587"/>
            <a:ext cx="11237782" cy="239302"/>
            <a:chOff x="464409" y="6225587"/>
            <a:chExt cx="11237782" cy="239302"/>
          </a:xfrm>
        </p:grpSpPr>
        <p:pic>
          <p:nvPicPr>
            <p:cNvPr id="5" name="Graphic 4" descr="End with solid fill">
              <a:extLst>
                <a:ext uri="{FF2B5EF4-FFF2-40B4-BE49-F238E27FC236}">
                  <a16:creationId xmlns:a16="http://schemas.microsoft.com/office/drawing/2014/main" id="{45317B3B-4CAD-74CD-30C4-F28F8730814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462889" y="6225587"/>
              <a:ext cx="239302" cy="239302"/>
            </a:xfrm>
            <a:prstGeom prst="rect">
              <a:avLst/>
            </a:prstGeom>
          </p:spPr>
        </p:pic>
        <p:pic>
          <p:nvPicPr>
            <p:cNvPr id="6" name="Graphic 5" descr="End with solid fill">
              <a:extLst>
                <a:ext uri="{FF2B5EF4-FFF2-40B4-BE49-F238E27FC236}">
                  <a16:creationId xmlns:a16="http://schemas.microsoft.com/office/drawing/2014/main" id="{63B27581-43C4-BEB1-07BD-B5CE8A25445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64409" y="6225587"/>
              <a:ext cx="239302" cy="239302"/>
            </a:xfrm>
            <a:prstGeom prst="rect">
              <a:avLst/>
            </a:prstGeom>
          </p:spPr>
        </p:pic>
      </p:grpSp>
      <p:grpSp>
        <p:nvGrpSpPr>
          <p:cNvPr id="318" name="Group 317">
            <a:extLst>
              <a:ext uri="{FF2B5EF4-FFF2-40B4-BE49-F238E27FC236}">
                <a16:creationId xmlns:a16="http://schemas.microsoft.com/office/drawing/2014/main" id="{4CC714DE-9458-5F8D-DA5F-D491BD96BFDD}"/>
              </a:ext>
            </a:extLst>
          </p:cNvPr>
          <p:cNvGrpSpPr/>
          <p:nvPr/>
        </p:nvGrpSpPr>
        <p:grpSpPr>
          <a:xfrm>
            <a:off x="-518965" y="5337175"/>
            <a:ext cx="13229930" cy="2139580"/>
            <a:chOff x="-22978" y="5319737"/>
            <a:chExt cx="9640459" cy="1559081"/>
          </a:xfrm>
        </p:grpSpPr>
        <p:grpSp>
          <p:nvGrpSpPr>
            <p:cNvPr id="319" name="Graphic 734">
              <a:extLst>
                <a:ext uri="{FF2B5EF4-FFF2-40B4-BE49-F238E27FC236}">
                  <a16:creationId xmlns:a16="http://schemas.microsoft.com/office/drawing/2014/main" id="{D19C0FCB-454E-D793-F716-7C9351E07F8D}"/>
                </a:ext>
              </a:extLst>
            </p:cNvPr>
            <p:cNvGrpSpPr/>
            <p:nvPr/>
          </p:nvGrpSpPr>
          <p:grpSpPr>
            <a:xfrm>
              <a:off x="6404845" y="5319737"/>
              <a:ext cx="3212636" cy="1554746"/>
              <a:chOff x="9764876" y="5697537"/>
              <a:chExt cx="6273994" cy="3036282"/>
            </a:xfrm>
          </p:grpSpPr>
          <p:grpSp>
            <p:nvGrpSpPr>
              <p:cNvPr id="548" name="Graphic 734">
                <a:extLst>
                  <a:ext uri="{FF2B5EF4-FFF2-40B4-BE49-F238E27FC236}">
                    <a16:creationId xmlns:a16="http://schemas.microsoft.com/office/drawing/2014/main" id="{B5E74F92-AD6C-3BEC-D00A-1CA773D495D5}"/>
                  </a:ext>
                </a:extLst>
              </p:cNvPr>
              <p:cNvGrpSpPr/>
              <p:nvPr/>
            </p:nvGrpSpPr>
            <p:grpSpPr>
              <a:xfrm>
                <a:off x="9764876" y="6093238"/>
                <a:ext cx="6273994" cy="2640580"/>
                <a:chOff x="9764876" y="6093238"/>
                <a:chExt cx="6273994" cy="2640580"/>
              </a:xfrm>
            </p:grpSpPr>
            <p:sp>
              <p:nvSpPr>
                <p:cNvPr id="624" name="Freeform: Shape 623">
                  <a:extLst>
                    <a:ext uri="{FF2B5EF4-FFF2-40B4-BE49-F238E27FC236}">
                      <a16:creationId xmlns:a16="http://schemas.microsoft.com/office/drawing/2014/main" id="{A8F67360-3FB6-3CA8-CAF9-C0FAF915A5EF}"/>
                    </a:ext>
                  </a:extLst>
                </p:cNvPr>
                <p:cNvSpPr/>
                <p:nvPr/>
              </p:nvSpPr>
              <p:spPr>
                <a:xfrm>
                  <a:off x="9764876" y="6093238"/>
                  <a:ext cx="6273443" cy="2640580"/>
                </a:xfrm>
                <a:custGeom>
                  <a:avLst/>
                  <a:gdLst>
                    <a:gd name="connsiteX0" fmla="*/ 5483692 w 6273443"/>
                    <a:gd name="connsiteY0" fmla="*/ 0 h 2640580"/>
                    <a:gd name="connsiteX1" fmla="*/ 0 w 6273443"/>
                    <a:gd name="connsiteY1" fmla="*/ 0 h 2640580"/>
                    <a:gd name="connsiteX2" fmla="*/ 0 w 6273443"/>
                    <a:gd name="connsiteY2" fmla="*/ 2640581 h 2640580"/>
                    <a:gd name="connsiteX3" fmla="*/ 6273443 w 6273443"/>
                    <a:gd name="connsiteY3" fmla="*/ 2640581 h 2640580"/>
                    <a:gd name="connsiteX4" fmla="*/ 6273443 w 6273443"/>
                    <a:gd name="connsiteY4" fmla="*/ 332962 h 2640580"/>
                    <a:gd name="connsiteX5" fmla="*/ 5483692 w 6273443"/>
                    <a:gd name="connsiteY5" fmla="*/ 0 h 26405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6273443" h="2640580">
                      <a:moveTo>
                        <a:pt x="5483692" y="0"/>
                      </a:moveTo>
                      <a:lnTo>
                        <a:pt x="0" y="0"/>
                      </a:lnTo>
                      <a:lnTo>
                        <a:pt x="0" y="2640581"/>
                      </a:lnTo>
                      <a:lnTo>
                        <a:pt x="6273443" y="2640581"/>
                      </a:lnTo>
                      <a:lnTo>
                        <a:pt x="6273443" y="332962"/>
                      </a:lnTo>
                      <a:cubicBezTo>
                        <a:pt x="6273443" y="149145"/>
                        <a:pt x="5920119" y="0"/>
                        <a:pt x="5483692" y="0"/>
                      </a:cubicBezTo>
                      <a:close/>
                    </a:path>
                  </a:pathLst>
                </a:custGeom>
                <a:solidFill>
                  <a:srgbClr val="6368A1"/>
                </a:solidFill>
                <a:ln w="5503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625" name="Freeform: Shape 624">
                  <a:extLst>
                    <a:ext uri="{FF2B5EF4-FFF2-40B4-BE49-F238E27FC236}">
                      <a16:creationId xmlns:a16="http://schemas.microsoft.com/office/drawing/2014/main" id="{E98C7B48-86F8-1065-FD6E-741F6165A70B}"/>
                    </a:ext>
                  </a:extLst>
                </p:cNvPr>
                <p:cNvSpPr/>
                <p:nvPr/>
              </p:nvSpPr>
              <p:spPr>
                <a:xfrm>
                  <a:off x="9764876" y="7658985"/>
                  <a:ext cx="6273994" cy="1074834"/>
                </a:xfrm>
                <a:custGeom>
                  <a:avLst/>
                  <a:gdLst>
                    <a:gd name="connsiteX0" fmla="*/ 290585 w 6273994"/>
                    <a:gd name="connsiteY0" fmla="*/ 999436 h 1074834"/>
                    <a:gd name="connsiteX1" fmla="*/ 556954 w 6273994"/>
                    <a:gd name="connsiteY1" fmla="*/ 927340 h 1074834"/>
                    <a:gd name="connsiteX2" fmla="*/ 923488 w 6273994"/>
                    <a:gd name="connsiteY2" fmla="*/ 379742 h 1074834"/>
                    <a:gd name="connsiteX3" fmla="*/ 923488 w 6273994"/>
                    <a:gd name="connsiteY3" fmla="*/ 962012 h 1074834"/>
                    <a:gd name="connsiteX4" fmla="*/ 1090244 w 6273994"/>
                    <a:gd name="connsiteY4" fmla="*/ 1031907 h 1074834"/>
                    <a:gd name="connsiteX5" fmla="*/ 1428159 w 6273994"/>
                    <a:gd name="connsiteY5" fmla="*/ 556955 h 1074834"/>
                    <a:gd name="connsiteX6" fmla="*/ 1693978 w 6273994"/>
                    <a:gd name="connsiteY6" fmla="*/ 904226 h 1074834"/>
                    <a:gd name="connsiteX7" fmla="*/ 1831015 w 6273994"/>
                    <a:gd name="connsiteY7" fmla="*/ 223993 h 1074834"/>
                    <a:gd name="connsiteX8" fmla="*/ 1952644 w 6273994"/>
                    <a:gd name="connsiteY8" fmla="*/ 961462 h 1074834"/>
                    <a:gd name="connsiteX9" fmla="*/ 2148568 w 6273994"/>
                    <a:gd name="connsiteY9" fmla="*/ 719308 h 1074834"/>
                    <a:gd name="connsiteX10" fmla="*/ 2711026 w 6273994"/>
                    <a:gd name="connsiteY10" fmla="*/ 0 h 1074834"/>
                    <a:gd name="connsiteX11" fmla="*/ 2937220 w 6273994"/>
                    <a:gd name="connsiteY11" fmla="*/ 881111 h 1074834"/>
                    <a:gd name="connsiteX12" fmla="*/ 3364292 w 6273994"/>
                    <a:gd name="connsiteY12" fmla="*/ 961462 h 1074834"/>
                    <a:gd name="connsiteX13" fmla="*/ 3645520 w 6273994"/>
                    <a:gd name="connsiteY13" fmla="*/ 72646 h 1074834"/>
                    <a:gd name="connsiteX14" fmla="*/ 3819431 w 6273994"/>
                    <a:gd name="connsiteY14" fmla="*/ 791954 h 1074834"/>
                    <a:gd name="connsiteX15" fmla="*/ 4065989 w 6273994"/>
                    <a:gd name="connsiteY15" fmla="*/ 72646 h 1074834"/>
                    <a:gd name="connsiteX16" fmla="*/ 4031316 w 6273994"/>
                    <a:gd name="connsiteY16" fmla="*/ 775444 h 1074834"/>
                    <a:gd name="connsiteX17" fmla="*/ 4297686 w 6273994"/>
                    <a:gd name="connsiteY17" fmla="*/ 961462 h 1074834"/>
                    <a:gd name="connsiteX18" fmla="*/ 4774290 w 6273994"/>
                    <a:gd name="connsiteY18" fmla="*/ 517880 h 1074834"/>
                    <a:gd name="connsiteX19" fmla="*/ 4862346 w 6273994"/>
                    <a:gd name="connsiteY19" fmla="*/ 845888 h 1074834"/>
                    <a:gd name="connsiteX20" fmla="*/ 5286115 w 6273994"/>
                    <a:gd name="connsiteY20" fmla="*/ 943851 h 1074834"/>
                    <a:gd name="connsiteX21" fmla="*/ 5226678 w 6273994"/>
                    <a:gd name="connsiteY21" fmla="*/ 458442 h 1074834"/>
                    <a:gd name="connsiteX22" fmla="*/ 5827110 w 6273994"/>
                    <a:gd name="connsiteY22" fmla="*/ 961462 h 1074834"/>
                    <a:gd name="connsiteX23" fmla="*/ 6273994 w 6273994"/>
                    <a:gd name="connsiteY23" fmla="*/ 408910 h 1074834"/>
                    <a:gd name="connsiteX24" fmla="*/ 6273994 w 6273994"/>
                    <a:gd name="connsiteY24" fmla="*/ 1074834 h 1074834"/>
                    <a:gd name="connsiteX25" fmla="*/ 0 w 6273994"/>
                    <a:gd name="connsiteY25" fmla="*/ 1074834 h 1074834"/>
                    <a:gd name="connsiteX26" fmla="*/ 0 w 6273994"/>
                    <a:gd name="connsiteY26" fmla="*/ 993382 h 1074834"/>
                    <a:gd name="connsiteX27" fmla="*/ 0 w 6273994"/>
                    <a:gd name="connsiteY27" fmla="*/ 409461 h 1074834"/>
                    <a:gd name="connsiteX28" fmla="*/ 290585 w 6273994"/>
                    <a:gd name="connsiteY28" fmla="*/ 999436 h 10748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6273994" h="1074834">
                      <a:moveTo>
                        <a:pt x="290585" y="999436"/>
                      </a:moveTo>
                      <a:lnTo>
                        <a:pt x="556954" y="927340"/>
                      </a:lnTo>
                      <a:lnTo>
                        <a:pt x="923488" y="379742"/>
                      </a:lnTo>
                      <a:lnTo>
                        <a:pt x="923488" y="962012"/>
                      </a:lnTo>
                      <a:lnTo>
                        <a:pt x="1090244" y="1031907"/>
                      </a:lnTo>
                      <a:lnTo>
                        <a:pt x="1428159" y="556955"/>
                      </a:lnTo>
                      <a:lnTo>
                        <a:pt x="1693978" y="904226"/>
                      </a:lnTo>
                      <a:lnTo>
                        <a:pt x="1831015" y="223993"/>
                      </a:lnTo>
                      <a:lnTo>
                        <a:pt x="1952644" y="961462"/>
                      </a:lnTo>
                      <a:cubicBezTo>
                        <a:pt x="1952644" y="961462"/>
                        <a:pt x="2093533" y="808465"/>
                        <a:pt x="2148568" y="719308"/>
                      </a:cubicBezTo>
                      <a:cubicBezTo>
                        <a:pt x="2203603" y="630151"/>
                        <a:pt x="2711026" y="0"/>
                        <a:pt x="2711026" y="0"/>
                      </a:cubicBezTo>
                      <a:lnTo>
                        <a:pt x="2937220" y="881111"/>
                      </a:lnTo>
                      <a:lnTo>
                        <a:pt x="3364292" y="961462"/>
                      </a:lnTo>
                      <a:lnTo>
                        <a:pt x="3645520" y="72646"/>
                      </a:lnTo>
                      <a:lnTo>
                        <a:pt x="3819431" y="791954"/>
                      </a:lnTo>
                      <a:lnTo>
                        <a:pt x="4065989" y="72646"/>
                      </a:lnTo>
                      <a:lnTo>
                        <a:pt x="4031316" y="775444"/>
                      </a:lnTo>
                      <a:lnTo>
                        <a:pt x="4297686" y="961462"/>
                      </a:lnTo>
                      <a:lnTo>
                        <a:pt x="4774290" y="517880"/>
                      </a:lnTo>
                      <a:lnTo>
                        <a:pt x="4862346" y="845888"/>
                      </a:lnTo>
                      <a:lnTo>
                        <a:pt x="5286115" y="943851"/>
                      </a:lnTo>
                      <a:lnTo>
                        <a:pt x="5226678" y="458442"/>
                      </a:lnTo>
                      <a:lnTo>
                        <a:pt x="5827110" y="961462"/>
                      </a:lnTo>
                      <a:lnTo>
                        <a:pt x="6273994" y="408910"/>
                      </a:lnTo>
                      <a:lnTo>
                        <a:pt x="6273994" y="1074834"/>
                      </a:lnTo>
                      <a:lnTo>
                        <a:pt x="0" y="1074834"/>
                      </a:lnTo>
                      <a:lnTo>
                        <a:pt x="0" y="993382"/>
                      </a:lnTo>
                      <a:lnTo>
                        <a:pt x="0" y="409461"/>
                      </a:lnTo>
                      <a:lnTo>
                        <a:pt x="290585" y="999436"/>
                      </a:lnTo>
                      <a:close/>
                    </a:path>
                  </a:pathLst>
                </a:custGeom>
                <a:solidFill>
                  <a:srgbClr val="6368A1"/>
                </a:solidFill>
                <a:ln w="5503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626" name="Freeform: Shape 625">
                  <a:extLst>
                    <a:ext uri="{FF2B5EF4-FFF2-40B4-BE49-F238E27FC236}">
                      <a16:creationId xmlns:a16="http://schemas.microsoft.com/office/drawing/2014/main" id="{E01FA94A-CAC6-E219-7B6F-553427BCF3D2}"/>
                    </a:ext>
                  </a:extLst>
                </p:cNvPr>
                <p:cNvSpPr/>
                <p:nvPr/>
              </p:nvSpPr>
              <p:spPr>
                <a:xfrm>
                  <a:off x="16023461" y="6425650"/>
                  <a:ext cx="14858" cy="63840"/>
                </a:xfrm>
                <a:custGeom>
                  <a:avLst/>
                  <a:gdLst>
                    <a:gd name="connsiteX0" fmla="*/ 14859 w 14858"/>
                    <a:gd name="connsiteY0" fmla="*/ 63841 h 63840"/>
                    <a:gd name="connsiteX1" fmla="*/ 14859 w 14858"/>
                    <a:gd name="connsiteY1" fmla="*/ 0 h 63840"/>
                    <a:gd name="connsiteX2" fmla="*/ 0 w 14858"/>
                    <a:gd name="connsiteY2" fmla="*/ 63841 h 63840"/>
                    <a:gd name="connsiteX3" fmla="*/ 14859 w 14858"/>
                    <a:gd name="connsiteY3" fmla="*/ 63841 h 638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858" h="63840">
                      <a:moveTo>
                        <a:pt x="14859" y="63841"/>
                      </a:moveTo>
                      <a:lnTo>
                        <a:pt x="14859" y="0"/>
                      </a:lnTo>
                      <a:cubicBezTo>
                        <a:pt x="14859" y="22014"/>
                        <a:pt x="9357" y="42927"/>
                        <a:pt x="0" y="63841"/>
                      </a:cubicBezTo>
                      <a:lnTo>
                        <a:pt x="14859" y="63841"/>
                      </a:lnTo>
                      <a:close/>
                    </a:path>
                  </a:pathLst>
                </a:custGeom>
                <a:solidFill>
                  <a:srgbClr val="6368A1"/>
                </a:solidFill>
                <a:ln w="5503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grpSp>
              <p:nvGrpSpPr>
                <p:cNvPr id="627" name="Graphic 734">
                  <a:extLst>
                    <a:ext uri="{FF2B5EF4-FFF2-40B4-BE49-F238E27FC236}">
                      <a16:creationId xmlns:a16="http://schemas.microsoft.com/office/drawing/2014/main" id="{5FF66E0B-3C50-6846-14CD-094590BA3A64}"/>
                    </a:ext>
                  </a:extLst>
                </p:cNvPr>
                <p:cNvGrpSpPr/>
                <p:nvPr/>
              </p:nvGrpSpPr>
              <p:grpSpPr>
                <a:xfrm>
                  <a:off x="9764876" y="6093238"/>
                  <a:ext cx="5799041" cy="2640580"/>
                  <a:chOff x="9764876" y="6093238"/>
                  <a:chExt cx="5799041" cy="2640580"/>
                </a:xfrm>
                <a:solidFill>
                  <a:srgbClr val="6368A1"/>
                </a:solidFill>
              </p:grpSpPr>
              <p:sp>
                <p:nvSpPr>
                  <p:cNvPr id="657" name="Freeform: Shape 656">
                    <a:extLst>
                      <a:ext uri="{FF2B5EF4-FFF2-40B4-BE49-F238E27FC236}">
                        <a16:creationId xmlns:a16="http://schemas.microsoft.com/office/drawing/2014/main" id="{9E88A609-EC16-C398-7C8C-8600A2D866F8}"/>
                      </a:ext>
                    </a:extLst>
                  </p:cNvPr>
                  <p:cNvSpPr/>
                  <p:nvPr/>
                </p:nvSpPr>
                <p:spPr>
                  <a:xfrm>
                    <a:off x="12473150" y="7801491"/>
                    <a:ext cx="3103" cy="15994"/>
                  </a:xfrm>
                  <a:custGeom>
                    <a:avLst/>
                    <a:gdLst>
                      <a:gd name="connsiteX0" fmla="*/ 2202 w 3103"/>
                      <a:gd name="connsiteY0" fmla="*/ 35 h 15994"/>
                      <a:gd name="connsiteX1" fmla="*/ 0 w 3103"/>
                      <a:gd name="connsiteY1" fmla="*/ 15995 h 15994"/>
                      <a:gd name="connsiteX2" fmla="*/ 2202 w 3103"/>
                      <a:gd name="connsiteY2" fmla="*/ 35 h 159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3103" h="15994">
                        <a:moveTo>
                          <a:pt x="2202" y="35"/>
                        </a:moveTo>
                        <a:cubicBezTo>
                          <a:pt x="3853" y="585"/>
                          <a:pt x="3302" y="6088"/>
                          <a:pt x="0" y="15995"/>
                        </a:cubicBezTo>
                        <a:cubicBezTo>
                          <a:pt x="0" y="5538"/>
                          <a:pt x="551" y="-516"/>
                          <a:pt x="2202" y="35"/>
                        </a:cubicBezTo>
                        <a:close/>
                      </a:path>
                    </a:pathLst>
                  </a:custGeom>
                  <a:solidFill>
                    <a:srgbClr val="6368A1"/>
                  </a:solidFill>
                  <a:ln w="5503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658" name="Freeform: Shape 657">
                    <a:extLst>
                      <a:ext uri="{FF2B5EF4-FFF2-40B4-BE49-F238E27FC236}">
                        <a16:creationId xmlns:a16="http://schemas.microsoft.com/office/drawing/2014/main" id="{2BCFA481-2C52-22F3-0D70-82A4A070BB7B}"/>
                      </a:ext>
                    </a:extLst>
                  </p:cNvPr>
                  <p:cNvSpPr/>
                  <p:nvPr/>
                </p:nvSpPr>
                <p:spPr>
                  <a:xfrm>
                    <a:off x="13628337" y="6093238"/>
                    <a:ext cx="1597116" cy="2640580"/>
                  </a:xfrm>
                  <a:custGeom>
                    <a:avLst/>
                    <a:gdLst>
                      <a:gd name="connsiteX0" fmla="*/ 494764 w 1597116"/>
                      <a:gd name="connsiteY0" fmla="*/ 0 h 2640580"/>
                      <a:gd name="connsiteX1" fmla="*/ 997784 w 1597116"/>
                      <a:gd name="connsiteY1" fmla="*/ 0 h 2640580"/>
                      <a:gd name="connsiteX2" fmla="*/ 928990 w 1597116"/>
                      <a:gd name="connsiteY2" fmla="*/ 493114 h 2640580"/>
                      <a:gd name="connsiteX3" fmla="*/ 1597116 w 1597116"/>
                      <a:gd name="connsiteY3" fmla="*/ 2640581 h 2640580"/>
                      <a:gd name="connsiteX4" fmla="*/ 973570 w 1597116"/>
                      <a:gd name="connsiteY4" fmla="*/ 2640581 h 2640580"/>
                      <a:gd name="connsiteX5" fmla="*/ 911380 w 1597116"/>
                      <a:gd name="connsiteY5" fmla="*/ 2199750 h 2640580"/>
                      <a:gd name="connsiteX6" fmla="*/ 604835 w 1597116"/>
                      <a:gd name="connsiteY6" fmla="*/ 2640581 h 2640580"/>
                      <a:gd name="connsiteX7" fmla="*/ 0 w 1597116"/>
                      <a:gd name="connsiteY7" fmla="*/ 2640581 h 2640580"/>
                      <a:gd name="connsiteX8" fmla="*/ 458441 w 1597116"/>
                      <a:gd name="connsiteY8" fmla="*/ 370386 h 26405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97116" h="2640580">
                        <a:moveTo>
                          <a:pt x="494764" y="0"/>
                        </a:moveTo>
                        <a:lnTo>
                          <a:pt x="997784" y="0"/>
                        </a:lnTo>
                        <a:lnTo>
                          <a:pt x="928990" y="493114"/>
                        </a:lnTo>
                        <a:lnTo>
                          <a:pt x="1597116" y="2640581"/>
                        </a:lnTo>
                        <a:lnTo>
                          <a:pt x="973570" y="2640581"/>
                        </a:lnTo>
                        <a:lnTo>
                          <a:pt x="911380" y="2199750"/>
                        </a:lnTo>
                        <a:lnTo>
                          <a:pt x="604835" y="2640581"/>
                        </a:lnTo>
                        <a:lnTo>
                          <a:pt x="0" y="2640581"/>
                        </a:lnTo>
                        <a:lnTo>
                          <a:pt x="458441" y="370386"/>
                        </a:lnTo>
                        <a:close/>
                      </a:path>
                    </a:pathLst>
                  </a:custGeom>
                  <a:solidFill>
                    <a:srgbClr val="6368A1"/>
                  </a:solidFill>
                  <a:ln w="5503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659" name="Freeform: Shape 658">
                    <a:extLst>
                      <a:ext uri="{FF2B5EF4-FFF2-40B4-BE49-F238E27FC236}">
                        <a16:creationId xmlns:a16="http://schemas.microsoft.com/office/drawing/2014/main" id="{93C6E123-809A-B1EA-0E88-B8571B2E454D}"/>
                      </a:ext>
                    </a:extLst>
                  </p:cNvPr>
                  <p:cNvSpPr/>
                  <p:nvPr/>
                </p:nvSpPr>
                <p:spPr>
                  <a:xfrm>
                    <a:off x="10532065" y="6780051"/>
                    <a:ext cx="3102" cy="25890"/>
                  </a:xfrm>
                  <a:custGeom>
                    <a:avLst/>
                    <a:gdLst>
                      <a:gd name="connsiteX0" fmla="*/ 2201 w 3102"/>
                      <a:gd name="connsiteY0" fmla="*/ 24 h 25890"/>
                      <a:gd name="connsiteX1" fmla="*/ 0 w 3102"/>
                      <a:gd name="connsiteY1" fmla="*/ 25891 h 25890"/>
                      <a:gd name="connsiteX2" fmla="*/ 2201 w 3102"/>
                      <a:gd name="connsiteY2" fmla="*/ 24 h 258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3102" h="25890">
                        <a:moveTo>
                          <a:pt x="2201" y="24"/>
                        </a:moveTo>
                        <a:cubicBezTo>
                          <a:pt x="3852" y="1125"/>
                          <a:pt x="3302" y="9931"/>
                          <a:pt x="0" y="25891"/>
                        </a:cubicBezTo>
                        <a:cubicBezTo>
                          <a:pt x="0" y="8280"/>
                          <a:pt x="550" y="-526"/>
                          <a:pt x="2201" y="24"/>
                        </a:cubicBezTo>
                        <a:close/>
                      </a:path>
                    </a:pathLst>
                  </a:custGeom>
                  <a:solidFill>
                    <a:srgbClr val="6368A1"/>
                  </a:solidFill>
                  <a:ln w="5503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660" name="Freeform: Shape 659">
                    <a:extLst>
                      <a:ext uri="{FF2B5EF4-FFF2-40B4-BE49-F238E27FC236}">
                        <a16:creationId xmlns:a16="http://schemas.microsoft.com/office/drawing/2014/main" id="{E2C0BFB7-E310-97F7-DA89-207DB0C6981A}"/>
                      </a:ext>
                    </a:extLst>
                  </p:cNvPr>
                  <p:cNvSpPr/>
                  <p:nvPr/>
                </p:nvSpPr>
                <p:spPr>
                  <a:xfrm>
                    <a:off x="11567825" y="6093238"/>
                    <a:ext cx="1904761" cy="2640580"/>
                  </a:xfrm>
                  <a:custGeom>
                    <a:avLst/>
                    <a:gdLst>
                      <a:gd name="connsiteX0" fmla="*/ 73747 w 1904761"/>
                      <a:gd name="connsiteY0" fmla="*/ 744074 h 2640580"/>
                      <a:gd name="connsiteX1" fmla="*/ 0 w 1904761"/>
                      <a:gd name="connsiteY1" fmla="*/ 2640581 h 2640580"/>
                      <a:gd name="connsiteX2" fmla="*/ 475502 w 1904761"/>
                      <a:gd name="connsiteY2" fmla="*/ 2640581 h 2640580"/>
                      <a:gd name="connsiteX3" fmla="*/ 905325 w 1904761"/>
                      <a:gd name="connsiteY3" fmla="*/ 1724248 h 2640580"/>
                      <a:gd name="connsiteX4" fmla="*/ 907527 w 1904761"/>
                      <a:gd name="connsiteY4" fmla="*/ 1708288 h 2640580"/>
                      <a:gd name="connsiteX5" fmla="*/ 905325 w 1904761"/>
                      <a:gd name="connsiteY5" fmla="*/ 1724248 h 2640580"/>
                      <a:gd name="connsiteX6" fmla="*/ 1047317 w 1904761"/>
                      <a:gd name="connsiteY6" fmla="*/ 2640581 h 2640580"/>
                      <a:gd name="connsiteX7" fmla="*/ 1904762 w 1904761"/>
                      <a:gd name="connsiteY7" fmla="*/ 2640581 h 2640580"/>
                      <a:gd name="connsiteX8" fmla="*/ 1783135 w 1904761"/>
                      <a:gd name="connsiteY8" fmla="*/ 678032 h 2640580"/>
                      <a:gd name="connsiteX9" fmla="*/ 1739657 w 1904761"/>
                      <a:gd name="connsiteY9" fmla="*/ 0 h 2640580"/>
                      <a:gd name="connsiteX10" fmla="*/ 606486 w 1904761"/>
                      <a:gd name="connsiteY10" fmla="*/ 0 h 2640580"/>
                      <a:gd name="connsiteX11" fmla="*/ 73747 w 1904761"/>
                      <a:gd name="connsiteY11" fmla="*/ 744074 h 26405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904761" h="2640580">
                        <a:moveTo>
                          <a:pt x="73747" y="744074"/>
                        </a:moveTo>
                        <a:lnTo>
                          <a:pt x="0" y="2640581"/>
                        </a:lnTo>
                        <a:lnTo>
                          <a:pt x="475502" y="2640581"/>
                        </a:lnTo>
                        <a:cubicBezTo>
                          <a:pt x="643360" y="2298263"/>
                          <a:pt x="876157" y="1817257"/>
                          <a:pt x="905325" y="1724248"/>
                        </a:cubicBezTo>
                        <a:cubicBezTo>
                          <a:pt x="905325" y="1713241"/>
                          <a:pt x="905876" y="1707737"/>
                          <a:pt x="907527" y="1708288"/>
                        </a:cubicBezTo>
                        <a:cubicBezTo>
                          <a:pt x="909178" y="1708838"/>
                          <a:pt x="908627" y="1714341"/>
                          <a:pt x="905325" y="1724248"/>
                        </a:cubicBezTo>
                        <a:cubicBezTo>
                          <a:pt x="908078" y="1816707"/>
                          <a:pt x="988429" y="2298263"/>
                          <a:pt x="1047317" y="2640581"/>
                        </a:cubicBezTo>
                        <a:lnTo>
                          <a:pt x="1904762" y="2640581"/>
                        </a:lnTo>
                        <a:lnTo>
                          <a:pt x="1783135" y="678032"/>
                        </a:lnTo>
                        <a:lnTo>
                          <a:pt x="1739657" y="0"/>
                        </a:lnTo>
                        <a:lnTo>
                          <a:pt x="606486" y="0"/>
                        </a:lnTo>
                        <a:lnTo>
                          <a:pt x="73747" y="744074"/>
                        </a:lnTo>
                        <a:close/>
                      </a:path>
                    </a:pathLst>
                  </a:custGeom>
                  <a:solidFill>
                    <a:srgbClr val="6368A1"/>
                  </a:solidFill>
                  <a:ln w="5503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661" name="Freeform: Shape 660">
                    <a:extLst>
                      <a:ext uri="{FF2B5EF4-FFF2-40B4-BE49-F238E27FC236}">
                        <a16:creationId xmlns:a16="http://schemas.microsoft.com/office/drawing/2014/main" id="{14AAFD38-84DB-8468-BEDD-75E65A0EB75E}"/>
                      </a:ext>
                    </a:extLst>
                  </p:cNvPr>
                  <p:cNvSpPr/>
                  <p:nvPr/>
                </p:nvSpPr>
                <p:spPr>
                  <a:xfrm>
                    <a:off x="9764876" y="6093238"/>
                    <a:ext cx="1516765" cy="2640580"/>
                  </a:xfrm>
                  <a:custGeom>
                    <a:avLst/>
                    <a:gdLst>
                      <a:gd name="connsiteX0" fmla="*/ 0 w 1516765"/>
                      <a:gd name="connsiteY0" fmla="*/ 0 h 2640580"/>
                      <a:gd name="connsiteX1" fmla="*/ 1164542 w 1516765"/>
                      <a:gd name="connsiteY1" fmla="*/ 0 h 2640580"/>
                      <a:gd name="connsiteX2" fmla="*/ 1133722 w 1516765"/>
                      <a:gd name="connsiteY2" fmla="*/ 396252 h 2640580"/>
                      <a:gd name="connsiteX3" fmla="*/ 1516765 w 1516765"/>
                      <a:gd name="connsiteY3" fmla="*/ 2640581 h 2640580"/>
                      <a:gd name="connsiteX4" fmla="*/ 934495 w 1516765"/>
                      <a:gd name="connsiteY4" fmla="*/ 2640581 h 2640580"/>
                      <a:gd name="connsiteX5" fmla="*/ 767189 w 1516765"/>
                      <a:gd name="connsiteY5" fmla="*/ 712153 h 2640580"/>
                      <a:gd name="connsiteX6" fmla="*/ 769390 w 1516765"/>
                      <a:gd name="connsiteY6" fmla="*/ 686287 h 2640580"/>
                      <a:gd name="connsiteX7" fmla="*/ 767189 w 1516765"/>
                      <a:gd name="connsiteY7" fmla="*/ 712153 h 2640580"/>
                      <a:gd name="connsiteX8" fmla="*/ 270222 w 1516765"/>
                      <a:gd name="connsiteY8" fmla="*/ 2640581 h 2640580"/>
                      <a:gd name="connsiteX9" fmla="*/ 0 w 1516765"/>
                      <a:gd name="connsiteY9" fmla="*/ 2640581 h 2640580"/>
                      <a:gd name="connsiteX10" fmla="*/ 0 w 1516765"/>
                      <a:gd name="connsiteY10" fmla="*/ 0 h 26405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516765" h="2640580">
                        <a:moveTo>
                          <a:pt x="0" y="0"/>
                        </a:moveTo>
                        <a:lnTo>
                          <a:pt x="1164542" y="0"/>
                        </a:lnTo>
                        <a:lnTo>
                          <a:pt x="1133722" y="396252"/>
                        </a:lnTo>
                        <a:lnTo>
                          <a:pt x="1516765" y="2640581"/>
                        </a:lnTo>
                        <a:lnTo>
                          <a:pt x="934495" y="2640581"/>
                        </a:lnTo>
                        <a:cubicBezTo>
                          <a:pt x="897071" y="2251483"/>
                          <a:pt x="771041" y="913031"/>
                          <a:pt x="767189" y="712153"/>
                        </a:cubicBezTo>
                        <a:cubicBezTo>
                          <a:pt x="769940" y="696193"/>
                          <a:pt x="771041" y="687388"/>
                          <a:pt x="769390" y="686287"/>
                        </a:cubicBezTo>
                        <a:cubicBezTo>
                          <a:pt x="767739" y="685737"/>
                          <a:pt x="767189" y="694542"/>
                          <a:pt x="767189" y="712153"/>
                        </a:cubicBezTo>
                        <a:cubicBezTo>
                          <a:pt x="732516" y="913582"/>
                          <a:pt x="374788" y="2250933"/>
                          <a:pt x="270222" y="2640581"/>
                        </a:cubicBezTo>
                        <a:lnTo>
                          <a:pt x="0" y="2640581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6368A1"/>
                  </a:solidFill>
                  <a:ln w="5503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662" name="Freeform: Shape 661">
                    <a:extLst>
                      <a:ext uri="{FF2B5EF4-FFF2-40B4-BE49-F238E27FC236}">
                        <a16:creationId xmlns:a16="http://schemas.microsoft.com/office/drawing/2014/main" id="{8FFDE004-BE00-C0CF-1CB1-3167CAF00966}"/>
                      </a:ext>
                    </a:extLst>
                  </p:cNvPr>
                  <p:cNvSpPr/>
                  <p:nvPr/>
                </p:nvSpPr>
                <p:spPr>
                  <a:xfrm>
                    <a:off x="14828651" y="6368414"/>
                    <a:ext cx="735267" cy="1187656"/>
                  </a:xfrm>
                  <a:custGeom>
                    <a:avLst/>
                    <a:gdLst>
                      <a:gd name="connsiteX0" fmla="*/ 735267 w 735267"/>
                      <a:gd name="connsiteY0" fmla="*/ 0 h 1187656"/>
                      <a:gd name="connsiteX1" fmla="*/ 560807 w 735267"/>
                      <a:gd name="connsiteY1" fmla="*/ 1187656 h 1187656"/>
                      <a:gd name="connsiteX2" fmla="*/ 0 w 735267"/>
                      <a:gd name="connsiteY2" fmla="*/ 42377 h 1187656"/>
                      <a:gd name="connsiteX3" fmla="*/ 735267 w 735267"/>
                      <a:gd name="connsiteY3" fmla="*/ 0 h 11876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35267" h="1187656">
                        <a:moveTo>
                          <a:pt x="735267" y="0"/>
                        </a:moveTo>
                        <a:cubicBezTo>
                          <a:pt x="735267" y="0"/>
                          <a:pt x="559705" y="1050619"/>
                          <a:pt x="560807" y="1187656"/>
                        </a:cubicBezTo>
                        <a:cubicBezTo>
                          <a:pt x="513476" y="1054471"/>
                          <a:pt x="0" y="42377"/>
                          <a:pt x="0" y="42377"/>
                        </a:cubicBezTo>
                        <a:lnTo>
                          <a:pt x="735267" y="0"/>
                        </a:lnTo>
                        <a:close/>
                      </a:path>
                    </a:pathLst>
                  </a:custGeom>
                  <a:solidFill>
                    <a:srgbClr val="6368A1"/>
                  </a:solidFill>
                  <a:ln w="5503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663" name="Freeform: Shape 662">
                    <a:extLst>
                      <a:ext uri="{FF2B5EF4-FFF2-40B4-BE49-F238E27FC236}">
                        <a16:creationId xmlns:a16="http://schemas.microsoft.com/office/drawing/2014/main" id="{53929D65-2AB0-80B3-6FEA-E4688226DE87}"/>
                      </a:ext>
                    </a:extLst>
                  </p:cNvPr>
                  <p:cNvSpPr/>
                  <p:nvPr/>
                </p:nvSpPr>
                <p:spPr>
                  <a:xfrm>
                    <a:off x="15389458" y="7556620"/>
                    <a:ext cx="3509" cy="14309"/>
                  </a:xfrm>
                  <a:custGeom>
                    <a:avLst/>
                    <a:gdLst>
                      <a:gd name="connsiteX0" fmla="*/ 2751 w 3509"/>
                      <a:gd name="connsiteY0" fmla="*/ 14309 h 14309"/>
                      <a:gd name="connsiteX1" fmla="*/ 0 w 3509"/>
                      <a:gd name="connsiteY1" fmla="*/ 0 h 14309"/>
                      <a:gd name="connsiteX2" fmla="*/ 2751 w 3509"/>
                      <a:gd name="connsiteY2" fmla="*/ 14309 h 143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3509" h="14309">
                        <a:moveTo>
                          <a:pt x="2751" y="14309"/>
                        </a:moveTo>
                        <a:cubicBezTo>
                          <a:pt x="1100" y="13759"/>
                          <a:pt x="0" y="8806"/>
                          <a:pt x="0" y="0"/>
                        </a:cubicBezTo>
                        <a:cubicBezTo>
                          <a:pt x="3302" y="9356"/>
                          <a:pt x="4402" y="14309"/>
                          <a:pt x="2751" y="14309"/>
                        </a:cubicBezTo>
                        <a:close/>
                      </a:path>
                    </a:pathLst>
                  </a:custGeom>
                  <a:solidFill>
                    <a:srgbClr val="6368A1"/>
                  </a:solidFill>
                  <a:ln w="5503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sp>
              <p:nvSpPr>
                <p:cNvPr id="628" name="Freeform: Shape 627">
                  <a:extLst>
                    <a:ext uri="{FF2B5EF4-FFF2-40B4-BE49-F238E27FC236}">
                      <a16:creationId xmlns:a16="http://schemas.microsoft.com/office/drawing/2014/main" id="{B828F44E-3F24-5420-38CB-0F6F73D2FFFA}"/>
                    </a:ext>
                  </a:extLst>
                </p:cNvPr>
                <p:cNvSpPr/>
                <p:nvPr/>
              </p:nvSpPr>
              <p:spPr>
                <a:xfrm>
                  <a:off x="9764876" y="6093238"/>
                  <a:ext cx="6273443" cy="744073"/>
                </a:xfrm>
                <a:custGeom>
                  <a:avLst/>
                  <a:gdLst>
                    <a:gd name="connsiteX0" fmla="*/ 5483692 w 6273443"/>
                    <a:gd name="connsiteY0" fmla="*/ 0 h 744073"/>
                    <a:gd name="connsiteX1" fmla="*/ 0 w 6273443"/>
                    <a:gd name="connsiteY1" fmla="*/ 0 h 744073"/>
                    <a:gd name="connsiteX2" fmla="*/ 0 w 6273443"/>
                    <a:gd name="connsiteY2" fmla="*/ 396252 h 744073"/>
                    <a:gd name="connsiteX3" fmla="*/ 1133722 w 6273443"/>
                    <a:gd name="connsiteY3" fmla="*/ 396252 h 744073"/>
                    <a:gd name="connsiteX4" fmla="*/ 1876695 w 6273443"/>
                    <a:gd name="connsiteY4" fmla="*/ 744074 h 744073"/>
                    <a:gd name="connsiteX5" fmla="*/ 3586083 w 6273443"/>
                    <a:gd name="connsiteY5" fmla="*/ 678032 h 744073"/>
                    <a:gd name="connsiteX6" fmla="*/ 4321901 w 6273443"/>
                    <a:gd name="connsiteY6" fmla="*/ 369835 h 744073"/>
                    <a:gd name="connsiteX7" fmla="*/ 4792450 w 6273443"/>
                    <a:gd name="connsiteY7" fmla="*/ 493114 h 744073"/>
                    <a:gd name="connsiteX8" fmla="*/ 6258585 w 6273443"/>
                    <a:gd name="connsiteY8" fmla="*/ 396252 h 744073"/>
                    <a:gd name="connsiteX9" fmla="*/ 6273443 w 6273443"/>
                    <a:gd name="connsiteY9" fmla="*/ 332412 h 744073"/>
                    <a:gd name="connsiteX10" fmla="*/ 5483692 w 6273443"/>
                    <a:gd name="connsiteY10" fmla="*/ 0 h 7440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6273443" h="744073">
                      <a:moveTo>
                        <a:pt x="5483692" y="0"/>
                      </a:moveTo>
                      <a:lnTo>
                        <a:pt x="0" y="0"/>
                      </a:lnTo>
                      <a:lnTo>
                        <a:pt x="0" y="396252"/>
                      </a:lnTo>
                      <a:lnTo>
                        <a:pt x="1133722" y="396252"/>
                      </a:lnTo>
                      <a:lnTo>
                        <a:pt x="1876695" y="744074"/>
                      </a:lnTo>
                      <a:lnTo>
                        <a:pt x="3586083" y="678032"/>
                      </a:lnTo>
                      <a:lnTo>
                        <a:pt x="4321901" y="369835"/>
                      </a:lnTo>
                      <a:lnTo>
                        <a:pt x="4792450" y="493114"/>
                      </a:lnTo>
                      <a:lnTo>
                        <a:pt x="6258585" y="396252"/>
                      </a:lnTo>
                      <a:cubicBezTo>
                        <a:pt x="6267941" y="375339"/>
                        <a:pt x="6273443" y="354426"/>
                        <a:pt x="6273443" y="332412"/>
                      </a:cubicBezTo>
                      <a:cubicBezTo>
                        <a:pt x="6273443" y="149145"/>
                        <a:pt x="5920119" y="0"/>
                        <a:pt x="5483692" y="0"/>
                      </a:cubicBezTo>
                      <a:close/>
                    </a:path>
                  </a:pathLst>
                </a:custGeom>
                <a:solidFill>
                  <a:srgbClr val="A893B7"/>
                </a:solidFill>
                <a:ln w="5503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grpSp>
              <p:nvGrpSpPr>
                <p:cNvPr id="629" name="Graphic 734">
                  <a:extLst>
                    <a:ext uri="{FF2B5EF4-FFF2-40B4-BE49-F238E27FC236}">
                      <a16:creationId xmlns:a16="http://schemas.microsoft.com/office/drawing/2014/main" id="{2AD7870D-7F90-3558-E63E-779BA16378B8}"/>
                    </a:ext>
                  </a:extLst>
                </p:cNvPr>
                <p:cNvGrpSpPr/>
                <p:nvPr/>
              </p:nvGrpSpPr>
              <p:grpSpPr>
                <a:xfrm>
                  <a:off x="9910169" y="6129529"/>
                  <a:ext cx="5664205" cy="286764"/>
                  <a:chOff x="9910169" y="6129529"/>
                  <a:chExt cx="5664205" cy="286764"/>
                </a:xfrm>
                <a:solidFill>
                  <a:srgbClr val="6368A1"/>
                </a:solidFill>
              </p:grpSpPr>
              <p:sp>
                <p:nvSpPr>
                  <p:cNvPr id="650" name="Freeform: Shape 649">
                    <a:extLst>
                      <a:ext uri="{FF2B5EF4-FFF2-40B4-BE49-F238E27FC236}">
                        <a16:creationId xmlns:a16="http://schemas.microsoft.com/office/drawing/2014/main" id="{F24886BA-FDA9-5D9E-7592-45611FA63CB5}"/>
                      </a:ext>
                    </a:extLst>
                  </p:cNvPr>
                  <p:cNvSpPr/>
                  <p:nvPr/>
                </p:nvSpPr>
                <p:spPr>
                  <a:xfrm>
                    <a:off x="9910169" y="6339245"/>
                    <a:ext cx="304894" cy="51732"/>
                  </a:xfrm>
                  <a:custGeom>
                    <a:avLst/>
                    <a:gdLst>
                      <a:gd name="connsiteX0" fmla="*/ 304895 w 304894"/>
                      <a:gd name="connsiteY0" fmla="*/ 25866 h 51732"/>
                      <a:gd name="connsiteX1" fmla="*/ 152447 w 304894"/>
                      <a:gd name="connsiteY1" fmla="*/ 51733 h 51732"/>
                      <a:gd name="connsiteX2" fmla="*/ 0 w 304894"/>
                      <a:gd name="connsiteY2" fmla="*/ 25866 h 51732"/>
                      <a:gd name="connsiteX3" fmla="*/ 152447 w 304894"/>
                      <a:gd name="connsiteY3" fmla="*/ 0 h 51732"/>
                      <a:gd name="connsiteX4" fmla="*/ 304895 w 304894"/>
                      <a:gd name="connsiteY4" fmla="*/ 25866 h 517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04894" h="51732">
                        <a:moveTo>
                          <a:pt x="304895" y="25866"/>
                        </a:moveTo>
                        <a:cubicBezTo>
                          <a:pt x="304895" y="40176"/>
                          <a:pt x="236651" y="51733"/>
                          <a:pt x="152447" y="51733"/>
                        </a:cubicBezTo>
                        <a:cubicBezTo>
                          <a:pt x="68244" y="51733"/>
                          <a:pt x="0" y="40176"/>
                          <a:pt x="0" y="25866"/>
                        </a:cubicBezTo>
                        <a:cubicBezTo>
                          <a:pt x="0" y="11557"/>
                          <a:pt x="68244" y="0"/>
                          <a:pt x="152447" y="0"/>
                        </a:cubicBezTo>
                        <a:cubicBezTo>
                          <a:pt x="236651" y="0"/>
                          <a:pt x="304895" y="11557"/>
                          <a:pt x="304895" y="25866"/>
                        </a:cubicBezTo>
                        <a:close/>
                      </a:path>
                    </a:pathLst>
                  </a:custGeom>
                  <a:solidFill>
                    <a:srgbClr val="6368A1"/>
                  </a:solidFill>
                  <a:ln w="5503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651" name="Freeform: Shape 650">
                    <a:extLst>
                      <a:ext uri="{FF2B5EF4-FFF2-40B4-BE49-F238E27FC236}">
                        <a16:creationId xmlns:a16="http://schemas.microsoft.com/office/drawing/2014/main" id="{64D9CBD0-C5A4-6B51-15CF-AA020769B488}"/>
                      </a:ext>
                    </a:extLst>
                  </p:cNvPr>
                  <p:cNvSpPr/>
                  <p:nvPr/>
                </p:nvSpPr>
                <p:spPr>
                  <a:xfrm>
                    <a:off x="10623423" y="6253390"/>
                    <a:ext cx="171709" cy="28618"/>
                  </a:xfrm>
                  <a:custGeom>
                    <a:avLst/>
                    <a:gdLst>
                      <a:gd name="connsiteX0" fmla="*/ 171709 w 171709"/>
                      <a:gd name="connsiteY0" fmla="*/ 14309 h 28618"/>
                      <a:gd name="connsiteX1" fmla="*/ 85855 w 171709"/>
                      <a:gd name="connsiteY1" fmla="*/ 28618 h 28618"/>
                      <a:gd name="connsiteX2" fmla="*/ 0 w 171709"/>
                      <a:gd name="connsiteY2" fmla="*/ 14309 h 28618"/>
                      <a:gd name="connsiteX3" fmla="*/ 85855 w 171709"/>
                      <a:gd name="connsiteY3" fmla="*/ 0 h 28618"/>
                      <a:gd name="connsiteX4" fmla="*/ 171709 w 171709"/>
                      <a:gd name="connsiteY4" fmla="*/ 14309 h 286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709" h="28618">
                        <a:moveTo>
                          <a:pt x="171709" y="14309"/>
                        </a:moveTo>
                        <a:cubicBezTo>
                          <a:pt x="171709" y="22564"/>
                          <a:pt x="133185" y="28618"/>
                          <a:pt x="85855" y="28618"/>
                        </a:cubicBezTo>
                        <a:cubicBezTo>
                          <a:pt x="38524" y="28618"/>
                          <a:pt x="0" y="22014"/>
                          <a:pt x="0" y="14309"/>
                        </a:cubicBezTo>
                        <a:cubicBezTo>
                          <a:pt x="0" y="6054"/>
                          <a:pt x="38524" y="0"/>
                          <a:pt x="85855" y="0"/>
                        </a:cubicBezTo>
                        <a:cubicBezTo>
                          <a:pt x="133185" y="0"/>
                          <a:pt x="171709" y="6604"/>
                          <a:pt x="171709" y="14309"/>
                        </a:cubicBezTo>
                        <a:close/>
                      </a:path>
                    </a:pathLst>
                  </a:custGeom>
                  <a:solidFill>
                    <a:srgbClr val="6368A1"/>
                  </a:solidFill>
                  <a:ln w="5503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652" name="Freeform: Shape 651">
                    <a:extLst>
                      <a:ext uri="{FF2B5EF4-FFF2-40B4-BE49-F238E27FC236}">
                        <a16:creationId xmlns:a16="http://schemas.microsoft.com/office/drawing/2014/main" id="{6690B857-2F1F-8729-E80A-DC823AA31E88}"/>
                      </a:ext>
                    </a:extLst>
                  </p:cNvPr>
                  <p:cNvSpPr/>
                  <p:nvPr/>
                </p:nvSpPr>
                <p:spPr>
                  <a:xfrm>
                    <a:off x="11385659" y="6129529"/>
                    <a:ext cx="171709" cy="28650"/>
                  </a:xfrm>
                  <a:custGeom>
                    <a:avLst/>
                    <a:gdLst>
                      <a:gd name="connsiteX0" fmla="*/ 171709 w 171709"/>
                      <a:gd name="connsiteY0" fmla="*/ 14341 h 28650"/>
                      <a:gd name="connsiteX1" fmla="*/ 85855 w 171709"/>
                      <a:gd name="connsiteY1" fmla="*/ 28650 h 28650"/>
                      <a:gd name="connsiteX2" fmla="*/ 0 w 171709"/>
                      <a:gd name="connsiteY2" fmla="*/ 14341 h 28650"/>
                      <a:gd name="connsiteX3" fmla="*/ 85855 w 171709"/>
                      <a:gd name="connsiteY3" fmla="*/ 32 h 28650"/>
                      <a:gd name="connsiteX4" fmla="*/ 171709 w 171709"/>
                      <a:gd name="connsiteY4" fmla="*/ 14341 h 286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709" h="28650">
                        <a:moveTo>
                          <a:pt x="171709" y="14341"/>
                        </a:moveTo>
                        <a:cubicBezTo>
                          <a:pt x="171709" y="22596"/>
                          <a:pt x="133184" y="28650"/>
                          <a:pt x="85855" y="28650"/>
                        </a:cubicBezTo>
                        <a:cubicBezTo>
                          <a:pt x="38524" y="28650"/>
                          <a:pt x="0" y="22046"/>
                          <a:pt x="0" y="14341"/>
                        </a:cubicBezTo>
                        <a:cubicBezTo>
                          <a:pt x="0" y="6636"/>
                          <a:pt x="38524" y="32"/>
                          <a:pt x="85855" y="32"/>
                        </a:cubicBezTo>
                        <a:cubicBezTo>
                          <a:pt x="133184" y="-518"/>
                          <a:pt x="171709" y="6086"/>
                          <a:pt x="171709" y="14341"/>
                        </a:cubicBezTo>
                        <a:close/>
                      </a:path>
                    </a:pathLst>
                  </a:custGeom>
                  <a:solidFill>
                    <a:srgbClr val="6368A1"/>
                  </a:solidFill>
                  <a:ln w="5503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653" name="Freeform: Shape 652">
                    <a:extLst>
                      <a:ext uri="{FF2B5EF4-FFF2-40B4-BE49-F238E27FC236}">
                        <a16:creationId xmlns:a16="http://schemas.microsoft.com/office/drawing/2014/main" id="{811E274A-1EFA-C702-0200-31776FC3BEEC}"/>
                      </a:ext>
                    </a:extLst>
                  </p:cNvPr>
                  <p:cNvSpPr/>
                  <p:nvPr/>
                </p:nvSpPr>
                <p:spPr>
                  <a:xfrm>
                    <a:off x="12130832" y="6313929"/>
                    <a:ext cx="304894" cy="51182"/>
                  </a:xfrm>
                  <a:custGeom>
                    <a:avLst/>
                    <a:gdLst>
                      <a:gd name="connsiteX0" fmla="*/ 304895 w 304894"/>
                      <a:gd name="connsiteY0" fmla="*/ 25316 h 51182"/>
                      <a:gd name="connsiteX1" fmla="*/ 152448 w 304894"/>
                      <a:gd name="connsiteY1" fmla="*/ 51183 h 51182"/>
                      <a:gd name="connsiteX2" fmla="*/ 0 w 304894"/>
                      <a:gd name="connsiteY2" fmla="*/ 25316 h 51182"/>
                      <a:gd name="connsiteX3" fmla="*/ 152448 w 304894"/>
                      <a:gd name="connsiteY3" fmla="*/ 0 h 51182"/>
                      <a:gd name="connsiteX4" fmla="*/ 304895 w 304894"/>
                      <a:gd name="connsiteY4" fmla="*/ 25316 h 511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04894" h="51182">
                        <a:moveTo>
                          <a:pt x="304895" y="25316"/>
                        </a:moveTo>
                        <a:cubicBezTo>
                          <a:pt x="304895" y="39625"/>
                          <a:pt x="236652" y="51183"/>
                          <a:pt x="152448" y="51183"/>
                        </a:cubicBezTo>
                        <a:cubicBezTo>
                          <a:pt x="68245" y="51183"/>
                          <a:pt x="0" y="39625"/>
                          <a:pt x="0" y="25316"/>
                        </a:cubicBezTo>
                        <a:cubicBezTo>
                          <a:pt x="0" y="11557"/>
                          <a:pt x="68245" y="0"/>
                          <a:pt x="152448" y="0"/>
                        </a:cubicBezTo>
                        <a:cubicBezTo>
                          <a:pt x="236652" y="0"/>
                          <a:pt x="304895" y="11557"/>
                          <a:pt x="304895" y="25316"/>
                        </a:cubicBezTo>
                        <a:close/>
                      </a:path>
                    </a:pathLst>
                  </a:custGeom>
                  <a:solidFill>
                    <a:srgbClr val="6368A1"/>
                  </a:solidFill>
                  <a:ln w="5503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654" name="Freeform: Shape 653">
                    <a:extLst>
                      <a:ext uri="{FF2B5EF4-FFF2-40B4-BE49-F238E27FC236}">
                        <a16:creationId xmlns:a16="http://schemas.microsoft.com/office/drawing/2014/main" id="{B47A0BA2-F108-FE7E-C008-5B0186DD670F}"/>
                      </a:ext>
                    </a:extLst>
                  </p:cNvPr>
                  <p:cNvSpPr/>
                  <p:nvPr/>
                </p:nvSpPr>
                <p:spPr>
                  <a:xfrm>
                    <a:off x="13207868" y="6387676"/>
                    <a:ext cx="171709" cy="28618"/>
                  </a:xfrm>
                  <a:custGeom>
                    <a:avLst/>
                    <a:gdLst>
                      <a:gd name="connsiteX0" fmla="*/ 171709 w 171709"/>
                      <a:gd name="connsiteY0" fmla="*/ 14309 h 28618"/>
                      <a:gd name="connsiteX1" fmla="*/ 85855 w 171709"/>
                      <a:gd name="connsiteY1" fmla="*/ 28618 h 28618"/>
                      <a:gd name="connsiteX2" fmla="*/ 0 w 171709"/>
                      <a:gd name="connsiteY2" fmla="*/ 14309 h 28618"/>
                      <a:gd name="connsiteX3" fmla="*/ 85855 w 171709"/>
                      <a:gd name="connsiteY3" fmla="*/ 0 h 28618"/>
                      <a:gd name="connsiteX4" fmla="*/ 171709 w 171709"/>
                      <a:gd name="connsiteY4" fmla="*/ 14309 h 286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709" h="28618">
                        <a:moveTo>
                          <a:pt x="171709" y="14309"/>
                        </a:moveTo>
                        <a:cubicBezTo>
                          <a:pt x="171709" y="22564"/>
                          <a:pt x="133186" y="28618"/>
                          <a:pt x="85855" y="28618"/>
                        </a:cubicBezTo>
                        <a:cubicBezTo>
                          <a:pt x="38525" y="28618"/>
                          <a:pt x="0" y="22014"/>
                          <a:pt x="0" y="14309"/>
                        </a:cubicBezTo>
                        <a:cubicBezTo>
                          <a:pt x="0" y="6054"/>
                          <a:pt x="38525" y="0"/>
                          <a:pt x="85855" y="0"/>
                        </a:cubicBezTo>
                        <a:cubicBezTo>
                          <a:pt x="133186" y="0"/>
                          <a:pt x="171709" y="6054"/>
                          <a:pt x="171709" y="14309"/>
                        </a:cubicBezTo>
                        <a:close/>
                      </a:path>
                    </a:pathLst>
                  </a:custGeom>
                  <a:solidFill>
                    <a:srgbClr val="6368A1"/>
                  </a:solidFill>
                  <a:ln w="5503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655" name="Freeform: Shape 654">
                    <a:extLst>
                      <a:ext uri="{FF2B5EF4-FFF2-40B4-BE49-F238E27FC236}">
                        <a16:creationId xmlns:a16="http://schemas.microsoft.com/office/drawing/2014/main" id="{BC9ABFCF-76B1-616C-6C8F-2EA48E7DF9BC}"/>
                      </a:ext>
                    </a:extLst>
                  </p:cNvPr>
                  <p:cNvSpPr/>
                  <p:nvPr/>
                </p:nvSpPr>
                <p:spPr>
                  <a:xfrm>
                    <a:off x="13970104" y="6263297"/>
                    <a:ext cx="171709" cy="28618"/>
                  </a:xfrm>
                  <a:custGeom>
                    <a:avLst/>
                    <a:gdLst>
                      <a:gd name="connsiteX0" fmla="*/ 171709 w 171709"/>
                      <a:gd name="connsiteY0" fmla="*/ 14309 h 28618"/>
                      <a:gd name="connsiteX1" fmla="*/ 85855 w 171709"/>
                      <a:gd name="connsiteY1" fmla="*/ 28618 h 28618"/>
                      <a:gd name="connsiteX2" fmla="*/ 0 w 171709"/>
                      <a:gd name="connsiteY2" fmla="*/ 14309 h 28618"/>
                      <a:gd name="connsiteX3" fmla="*/ 85855 w 171709"/>
                      <a:gd name="connsiteY3" fmla="*/ 0 h 28618"/>
                      <a:gd name="connsiteX4" fmla="*/ 171709 w 171709"/>
                      <a:gd name="connsiteY4" fmla="*/ 14309 h 286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709" h="28618">
                        <a:moveTo>
                          <a:pt x="171709" y="14309"/>
                        </a:moveTo>
                        <a:cubicBezTo>
                          <a:pt x="171709" y="22564"/>
                          <a:pt x="133184" y="28618"/>
                          <a:pt x="85855" y="28618"/>
                        </a:cubicBezTo>
                        <a:cubicBezTo>
                          <a:pt x="38525" y="28618"/>
                          <a:pt x="0" y="22014"/>
                          <a:pt x="0" y="14309"/>
                        </a:cubicBezTo>
                        <a:cubicBezTo>
                          <a:pt x="0" y="6604"/>
                          <a:pt x="38525" y="0"/>
                          <a:pt x="85855" y="0"/>
                        </a:cubicBezTo>
                        <a:cubicBezTo>
                          <a:pt x="133184" y="0"/>
                          <a:pt x="171709" y="6604"/>
                          <a:pt x="171709" y="14309"/>
                        </a:cubicBezTo>
                        <a:close/>
                      </a:path>
                    </a:pathLst>
                  </a:custGeom>
                  <a:solidFill>
                    <a:srgbClr val="6368A1"/>
                  </a:solidFill>
                  <a:ln w="5503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656" name="Freeform: Shape 655">
                    <a:extLst>
                      <a:ext uri="{FF2B5EF4-FFF2-40B4-BE49-F238E27FC236}">
                        <a16:creationId xmlns:a16="http://schemas.microsoft.com/office/drawing/2014/main" id="{9F1F9E68-020A-7F5F-8898-85DA57ECBAD7}"/>
                      </a:ext>
                    </a:extLst>
                  </p:cNvPr>
                  <p:cNvSpPr/>
                  <p:nvPr/>
                </p:nvSpPr>
                <p:spPr>
                  <a:xfrm>
                    <a:off x="15269480" y="6205510"/>
                    <a:ext cx="304894" cy="51732"/>
                  </a:xfrm>
                  <a:custGeom>
                    <a:avLst/>
                    <a:gdLst>
                      <a:gd name="connsiteX0" fmla="*/ 304895 w 304894"/>
                      <a:gd name="connsiteY0" fmla="*/ 25866 h 51732"/>
                      <a:gd name="connsiteX1" fmla="*/ 152448 w 304894"/>
                      <a:gd name="connsiteY1" fmla="*/ 51733 h 51732"/>
                      <a:gd name="connsiteX2" fmla="*/ 0 w 304894"/>
                      <a:gd name="connsiteY2" fmla="*/ 25866 h 51732"/>
                      <a:gd name="connsiteX3" fmla="*/ 152448 w 304894"/>
                      <a:gd name="connsiteY3" fmla="*/ 0 h 51732"/>
                      <a:gd name="connsiteX4" fmla="*/ 304895 w 304894"/>
                      <a:gd name="connsiteY4" fmla="*/ 25866 h 517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04894" h="51732">
                        <a:moveTo>
                          <a:pt x="304895" y="25866"/>
                        </a:moveTo>
                        <a:cubicBezTo>
                          <a:pt x="304895" y="40176"/>
                          <a:pt x="236652" y="51733"/>
                          <a:pt x="152448" y="51733"/>
                        </a:cubicBezTo>
                        <a:cubicBezTo>
                          <a:pt x="68245" y="51733"/>
                          <a:pt x="0" y="40176"/>
                          <a:pt x="0" y="25866"/>
                        </a:cubicBezTo>
                        <a:cubicBezTo>
                          <a:pt x="0" y="11557"/>
                          <a:pt x="68245" y="0"/>
                          <a:pt x="152448" y="0"/>
                        </a:cubicBezTo>
                        <a:cubicBezTo>
                          <a:pt x="236652" y="0"/>
                          <a:pt x="304895" y="11557"/>
                          <a:pt x="304895" y="25866"/>
                        </a:cubicBezTo>
                        <a:close/>
                      </a:path>
                    </a:pathLst>
                  </a:custGeom>
                  <a:solidFill>
                    <a:srgbClr val="6368A1"/>
                  </a:solidFill>
                  <a:ln w="5503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sp>
              <p:nvSpPr>
                <p:cNvPr id="630" name="Freeform: Shape 629">
                  <a:extLst>
                    <a:ext uri="{FF2B5EF4-FFF2-40B4-BE49-F238E27FC236}">
                      <a16:creationId xmlns:a16="http://schemas.microsoft.com/office/drawing/2014/main" id="{7FFA02BB-DDA6-7154-06F3-523914312DB8}"/>
                    </a:ext>
                  </a:extLst>
                </p:cNvPr>
                <p:cNvSpPr/>
                <p:nvPr/>
              </p:nvSpPr>
              <p:spPr>
                <a:xfrm>
                  <a:off x="9764876" y="6449315"/>
                  <a:ext cx="6258584" cy="400655"/>
                </a:xfrm>
                <a:custGeom>
                  <a:avLst/>
                  <a:gdLst>
                    <a:gd name="connsiteX0" fmla="*/ 0 w 6258584"/>
                    <a:gd name="connsiteY0" fmla="*/ 40176 h 400655"/>
                    <a:gd name="connsiteX1" fmla="*/ 566861 w 6258584"/>
                    <a:gd name="connsiteY1" fmla="*/ 44578 h 400655"/>
                    <a:gd name="connsiteX2" fmla="*/ 1133722 w 6258584"/>
                    <a:gd name="connsiteY2" fmla="*/ 47880 h 400655"/>
                    <a:gd name="connsiteX3" fmla="*/ 1120513 w 6258584"/>
                    <a:gd name="connsiteY3" fmla="*/ 45679 h 400655"/>
                    <a:gd name="connsiteX4" fmla="*/ 1856332 w 6258584"/>
                    <a:gd name="connsiteY4" fmla="*/ 396252 h 400655"/>
                    <a:gd name="connsiteX5" fmla="*/ 1865138 w 6258584"/>
                    <a:gd name="connsiteY5" fmla="*/ 400655 h 400655"/>
                    <a:gd name="connsiteX6" fmla="*/ 1878897 w 6258584"/>
                    <a:gd name="connsiteY6" fmla="*/ 400105 h 400655"/>
                    <a:gd name="connsiteX7" fmla="*/ 3588834 w 6258584"/>
                    <a:gd name="connsiteY7" fmla="*/ 335163 h 400655"/>
                    <a:gd name="connsiteX8" fmla="*/ 3599291 w 6258584"/>
                    <a:gd name="connsiteY8" fmla="*/ 334613 h 400655"/>
                    <a:gd name="connsiteX9" fmla="*/ 3606997 w 6258584"/>
                    <a:gd name="connsiteY9" fmla="*/ 331311 h 400655"/>
                    <a:gd name="connsiteX10" fmla="*/ 4340613 w 6258584"/>
                    <a:gd name="connsiteY10" fmla="*/ 22014 h 400655"/>
                    <a:gd name="connsiteX11" fmla="*/ 4307592 w 6258584"/>
                    <a:gd name="connsiteY11" fmla="*/ 23665 h 400655"/>
                    <a:gd name="connsiteX12" fmla="*/ 4780893 w 6258584"/>
                    <a:gd name="connsiteY12" fmla="*/ 145292 h 400655"/>
                    <a:gd name="connsiteX13" fmla="*/ 4788048 w 6258584"/>
                    <a:gd name="connsiteY13" fmla="*/ 146944 h 400655"/>
                    <a:gd name="connsiteX14" fmla="*/ 4795754 w 6258584"/>
                    <a:gd name="connsiteY14" fmla="*/ 146393 h 400655"/>
                    <a:gd name="connsiteX15" fmla="*/ 5527719 w 6258584"/>
                    <a:gd name="connsiteY15" fmla="*/ 94110 h 400655"/>
                    <a:gd name="connsiteX16" fmla="*/ 6258585 w 6258584"/>
                    <a:gd name="connsiteY16" fmla="*/ 40176 h 400655"/>
                    <a:gd name="connsiteX17" fmla="*/ 5523317 w 6258584"/>
                    <a:gd name="connsiteY17" fmla="*/ 83103 h 400655"/>
                    <a:gd name="connsiteX18" fmla="*/ 4789148 w 6258584"/>
                    <a:gd name="connsiteY18" fmla="*/ 128782 h 400655"/>
                    <a:gd name="connsiteX19" fmla="*/ 4804009 w 6258584"/>
                    <a:gd name="connsiteY19" fmla="*/ 129883 h 400655"/>
                    <a:gd name="connsiteX20" fmla="*/ 4336211 w 6258584"/>
                    <a:gd name="connsiteY20" fmla="*/ 4953 h 400655"/>
                    <a:gd name="connsiteX21" fmla="*/ 4318600 w 6258584"/>
                    <a:gd name="connsiteY21" fmla="*/ 0 h 400655"/>
                    <a:gd name="connsiteX22" fmla="*/ 4303190 w 6258584"/>
                    <a:gd name="connsiteY22" fmla="*/ 6054 h 400655"/>
                    <a:gd name="connsiteX23" fmla="*/ 3565170 w 6258584"/>
                    <a:gd name="connsiteY23" fmla="*/ 313149 h 400655"/>
                    <a:gd name="connsiteX24" fmla="*/ 3583332 w 6258584"/>
                    <a:gd name="connsiteY24" fmla="*/ 309847 h 400655"/>
                    <a:gd name="connsiteX25" fmla="*/ 1873942 w 6258584"/>
                    <a:gd name="connsiteY25" fmla="*/ 376990 h 400655"/>
                    <a:gd name="connsiteX26" fmla="*/ 1896507 w 6258584"/>
                    <a:gd name="connsiteY26" fmla="*/ 380842 h 400655"/>
                    <a:gd name="connsiteX27" fmla="*/ 1146930 w 6258584"/>
                    <a:gd name="connsiteY27" fmla="*/ 35222 h 400655"/>
                    <a:gd name="connsiteX28" fmla="*/ 1141427 w 6258584"/>
                    <a:gd name="connsiteY28" fmla="*/ 32471 h 400655"/>
                    <a:gd name="connsiteX29" fmla="*/ 1133722 w 6258584"/>
                    <a:gd name="connsiteY29" fmla="*/ 32471 h 400655"/>
                    <a:gd name="connsiteX30" fmla="*/ 566861 w 6258584"/>
                    <a:gd name="connsiteY30" fmla="*/ 35773 h 400655"/>
                    <a:gd name="connsiteX31" fmla="*/ 0 w 6258584"/>
                    <a:gd name="connsiteY31" fmla="*/ 40176 h 4006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</a:cxnLst>
                  <a:rect l="l" t="t" r="r" b="b"/>
                  <a:pathLst>
                    <a:path w="6258584" h="400655">
                      <a:moveTo>
                        <a:pt x="0" y="40176"/>
                      </a:moveTo>
                      <a:lnTo>
                        <a:pt x="566861" y="44578"/>
                      </a:lnTo>
                      <a:lnTo>
                        <a:pt x="1133722" y="47880"/>
                      </a:lnTo>
                      <a:lnTo>
                        <a:pt x="1120513" y="45679"/>
                      </a:lnTo>
                      <a:cubicBezTo>
                        <a:pt x="1365970" y="162353"/>
                        <a:pt x="1609224" y="280128"/>
                        <a:pt x="1856332" y="396252"/>
                      </a:cubicBezTo>
                      <a:lnTo>
                        <a:pt x="1865138" y="400655"/>
                      </a:lnTo>
                      <a:lnTo>
                        <a:pt x="1878897" y="400105"/>
                      </a:lnTo>
                      <a:cubicBezTo>
                        <a:pt x="2449059" y="378641"/>
                        <a:pt x="3019223" y="358828"/>
                        <a:pt x="3588834" y="335163"/>
                      </a:cubicBezTo>
                      <a:lnTo>
                        <a:pt x="3599291" y="334613"/>
                      </a:lnTo>
                      <a:lnTo>
                        <a:pt x="3606997" y="331311"/>
                      </a:lnTo>
                      <a:lnTo>
                        <a:pt x="4340613" y="22014"/>
                      </a:lnTo>
                      <a:lnTo>
                        <a:pt x="4307592" y="23665"/>
                      </a:lnTo>
                      <a:lnTo>
                        <a:pt x="4780893" y="145292"/>
                      </a:lnTo>
                      <a:lnTo>
                        <a:pt x="4788048" y="146944"/>
                      </a:lnTo>
                      <a:lnTo>
                        <a:pt x="4795754" y="146393"/>
                      </a:lnTo>
                      <a:lnTo>
                        <a:pt x="5527719" y="94110"/>
                      </a:lnTo>
                      <a:lnTo>
                        <a:pt x="6258585" y="40176"/>
                      </a:lnTo>
                      <a:lnTo>
                        <a:pt x="5523317" y="83103"/>
                      </a:lnTo>
                      <a:lnTo>
                        <a:pt x="4789148" y="128782"/>
                      </a:lnTo>
                      <a:lnTo>
                        <a:pt x="4804009" y="129883"/>
                      </a:lnTo>
                      <a:lnTo>
                        <a:pt x="4336211" y="4953"/>
                      </a:lnTo>
                      <a:lnTo>
                        <a:pt x="4318600" y="0"/>
                      </a:lnTo>
                      <a:lnTo>
                        <a:pt x="4303190" y="6054"/>
                      </a:lnTo>
                      <a:lnTo>
                        <a:pt x="3565170" y="313149"/>
                      </a:lnTo>
                      <a:lnTo>
                        <a:pt x="3583332" y="309847"/>
                      </a:lnTo>
                      <a:cubicBezTo>
                        <a:pt x="3013168" y="330210"/>
                        <a:pt x="2443555" y="354426"/>
                        <a:pt x="1873942" y="376990"/>
                      </a:cubicBezTo>
                      <a:lnTo>
                        <a:pt x="1896507" y="380842"/>
                      </a:lnTo>
                      <a:cubicBezTo>
                        <a:pt x="1648300" y="264719"/>
                        <a:pt x="1396790" y="150246"/>
                        <a:pt x="1146930" y="35222"/>
                      </a:cubicBezTo>
                      <a:lnTo>
                        <a:pt x="1141427" y="32471"/>
                      </a:lnTo>
                      <a:lnTo>
                        <a:pt x="1133722" y="32471"/>
                      </a:lnTo>
                      <a:lnTo>
                        <a:pt x="566861" y="35773"/>
                      </a:lnTo>
                      <a:lnTo>
                        <a:pt x="0" y="40176"/>
                      </a:lnTo>
                      <a:close/>
                    </a:path>
                  </a:pathLst>
                </a:custGeom>
                <a:solidFill>
                  <a:srgbClr val="FFFDE8"/>
                </a:solidFill>
                <a:ln w="5503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grpSp>
              <p:nvGrpSpPr>
                <p:cNvPr id="631" name="Graphic 734">
                  <a:extLst>
                    <a:ext uri="{FF2B5EF4-FFF2-40B4-BE49-F238E27FC236}">
                      <a16:creationId xmlns:a16="http://schemas.microsoft.com/office/drawing/2014/main" id="{2D32807A-A74F-00FA-6D64-BD1445ACF9E9}"/>
                    </a:ext>
                  </a:extLst>
                </p:cNvPr>
                <p:cNvGrpSpPr/>
                <p:nvPr/>
              </p:nvGrpSpPr>
              <p:grpSpPr>
                <a:xfrm>
                  <a:off x="12447284" y="6657348"/>
                  <a:ext cx="839835" cy="112271"/>
                  <a:chOff x="12447284" y="6657348"/>
                  <a:chExt cx="839835" cy="112271"/>
                </a:xfrm>
              </p:grpSpPr>
              <p:sp>
                <p:nvSpPr>
                  <p:cNvPr id="648" name="Freeform: Shape 647">
                    <a:extLst>
                      <a:ext uri="{FF2B5EF4-FFF2-40B4-BE49-F238E27FC236}">
                        <a16:creationId xmlns:a16="http://schemas.microsoft.com/office/drawing/2014/main" id="{F77A85C4-0FE6-1C04-83E8-F38682F946A6}"/>
                      </a:ext>
                    </a:extLst>
                  </p:cNvPr>
                  <p:cNvSpPr/>
                  <p:nvPr/>
                </p:nvSpPr>
                <p:spPr>
                  <a:xfrm>
                    <a:off x="12447284" y="6657348"/>
                    <a:ext cx="839835" cy="112271"/>
                  </a:xfrm>
                  <a:custGeom>
                    <a:avLst/>
                    <a:gdLst>
                      <a:gd name="connsiteX0" fmla="*/ 0 w 839835"/>
                      <a:gd name="connsiteY0" fmla="*/ 56136 h 112271"/>
                      <a:gd name="connsiteX1" fmla="*/ 419918 w 839835"/>
                      <a:gd name="connsiteY1" fmla="*/ 112271 h 112271"/>
                      <a:gd name="connsiteX2" fmla="*/ 839835 w 839835"/>
                      <a:gd name="connsiteY2" fmla="*/ 56136 h 112271"/>
                      <a:gd name="connsiteX3" fmla="*/ 419918 w 839835"/>
                      <a:gd name="connsiteY3" fmla="*/ 0 h 112271"/>
                      <a:gd name="connsiteX4" fmla="*/ 0 w 839835"/>
                      <a:gd name="connsiteY4" fmla="*/ 56136 h 1122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39835" h="112271">
                        <a:moveTo>
                          <a:pt x="0" y="56136"/>
                        </a:moveTo>
                        <a:cubicBezTo>
                          <a:pt x="0" y="87506"/>
                          <a:pt x="188221" y="112271"/>
                          <a:pt x="419918" y="112271"/>
                        </a:cubicBezTo>
                        <a:cubicBezTo>
                          <a:pt x="651615" y="112271"/>
                          <a:pt x="839835" y="86955"/>
                          <a:pt x="839835" y="56136"/>
                        </a:cubicBezTo>
                        <a:cubicBezTo>
                          <a:pt x="839835" y="25316"/>
                          <a:pt x="651615" y="0"/>
                          <a:pt x="419918" y="0"/>
                        </a:cubicBezTo>
                        <a:cubicBezTo>
                          <a:pt x="188221" y="0"/>
                          <a:pt x="0" y="25316"/>
                          <a:pt x="0" y="56136"/>
                        </a:cubicBezTo>
                        <a:close/>
                      </a:path>
                    </a:pathLst>
                  </a:custGeom>
                  <a:solidFill>
                    <a:srgbClr val="6368A1"/>
                  </a:solidFill>
                  <a:ln w="5503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649" name="Freeform: Shape 648">
                    <a:extLst>
                      <a:ext uri="{FF2B5EF4-FFF2-40B4-BE49-F238E27FC236}">
                        <a16:creationId xmlns:a16="http://schemas.microsoft.com/office/drawing/2014/main" id="{3DF1F265-2718-D31D-E017-84CA52E0ECC8}"/>
                      </a:ext>
                    </a:extLst>
                  </p:cNvPr>
                  <p:cNvSpPr/>
                  <p:nvPr/>
                </p:nvSpPr>
                <p:spPr>
                  <a:xfrm>
                    <a:off x="12702647" y="6676059"/>
                    <a:ext cx="556954" cy="74297"/>
                  </a:xfrm>
                  <a:custGeom>
                    <a:avLst/>
                    <a:gdLst>
                      <a:gd name="connsiteX0" fmla="*/ 0 w 556954"/>
                      <a:gd name="connsiteY0" fmla="*/ 36873 h 74297"/>
                      <a:gd name="connsiteX1" fmla="*/ 278477 w 556954"/>
                      <a:gd name="connsiteY1" fmla="*/ 74297 h 74297"/>
                      <a:gd name="connsiteX2" fmla="*/ 556954 w 556954"/>
                      <a:gd name="connsiteY2" fmla="*/ 36873 h 74297"/>
                      <a:gd name="connsiteX3" fmla="*/ 278477 w 556954"/>
                      <a:gd name="connsiteY3" fmla="*/ 0 h 74297"/>
                      <a:gd name="connsiteX4" fmla="*/ 0 w 556954"/>
                      <a:gd name="connsiteY4" fmla="*/ 36873 h 742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56954" h="74297">
                        <a:moveTo>
                          <a:pt x="0" y="36873"/>
                        </a:moveTo>
                        <a:cubicBezTo>
                          <a:pt x="0" y="57236"/>
                          <a:pt x="124380" y="74297"/>
                          <a:pt x="278477" y="74297"/>
                        </a:cubicBezTo>
                        <a:cubicBezTo>
                          <a:pt x="432575" y="74297"/>
                          <a:pt x="556954" y="57787"/>
                          <a:pt x="556954" y="36873"/>
                        </a:cubicBezTo>
                        <a:cubicBezTo>
                          <a:pt x="556954" y="16510"/>
                          <a:pt x="432575" y="0"/>
                          <a:pt x="278477" y="0"/>
                        </a:cubicBezTo>
                        <a:cubicBezTo>
                          <a:pt x="124380" y="0"/>
                          <a:pt x="0" y="15960"/>
                          <a:pt x="0" y="36873"/>
                        </a:cubicBezTo>
                        <a:close/>
                      </a:path>
                    </a:pathLst>
                  </a:custGeom>
                  <a:solidFill>
                    <a:srgbClr val="6368A1">
                      <a:alpha val="40000"/>
                    </a:srgbClr>
                  </a:solidFill>
                  <a:ln w="5503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632" name="Graphic 734">
                  <a:extLst>
                    <a:ext uri="{FF2B5EF4-FFF2-40B4-BE49-F238E27FC236}">
                      <a16:creationId xmlns:a16="http://schemas.microsoft.com/office/drawing/2014/main" id="{8B036342-FB7B-1235-793A-4A7BB756BD12}"/>
                    </a:ext>
                  </a:extLst>
                </p:cNvPr>
                <p:cNvGrpSpPr/>
                <p:nvPr/>
              </p:nvGrpSpPr>
              <p:grpSpPr>
                <a:xfrm>
                  <a:off x="14409284" y="6370065"/>
                  <a:ext cx="839284" cy="112271"/>
                  <a:chOff x="14409284" y="6370065"/>
                  <a:chExt cx="839284" cy="112271"/>
                </a:xfrm>
              </p:grpSpPr>
              <p:sp>
                <p:nvSpPr>
                  <p:cNvPr id="646" name="Freeform: Shape 645">
                    <a:extLst>
                      <a:ext uri="{FF2B5EF4-FFF2-40B4-BE49-F238E27FC236}">
                        <a16:creationId xmlns:a16="http://schemas.microsoft.com/office/drawing/2014/main" id="{7C44B9A6-3769-77CA-67D6-23C094AE6264}"/>
                      </a:ext>
                    </a:extLst>
                  </p:cNvPr>
                  <p:cNvSpPr/>
                  <p:nvPr/>
                </p:nvSpPr>
                <p:spPr>
                  <a:xfrm>
                    <a:off x="14409284" y="6370065"/>
                    <a:ext cx="839284" cy="112271"/>
                  </a:xfrm>
                  <a:custGeom>
                    <a:avLst/>
                    <a:gdLst>
                      <a:gd name="connsiteX0" fmla="*/ 0 w 839284"/>
                      <a:gd name="connsiteY0" fmla="*/ 56136 h 112271"/>
                      <a:gd name="connsiteX1" fmla="*/ 419367 w 839284"/>
                      <a:gd name="connsiteY1" fmla="*/ 112271 h 112271"/>
                      <a:gd name="connsiteX2" fmla="*/ 839284 w 839284"/>
                      <a:gd name="connsiteY2" fmla="*/ 56136 h 112271"/>
                      <a:gd name="connsiteX3" fmla="*/ 419367 w 839284"/>
                      <a:gd name="connsiteY3" fmla="*/ 0 h 112271"/>
                      <a:gd name="connsiteX4" fmla="*/ 0 w 839284"/>
                      <a:gd name="connsiteY4" fmla="*/ 56136 h 1122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39284" h="112271">
                        <a:moveTo>
                          <a:pt x="0" y="56136"/>
                        </a:moveTo>
                        <a:cubicBezTo>
                          <a:pt x="0" y="86955"/>
                          <a:pt x="188219" y="112271"/>
                          <a:pt x="419367" y="112271"/>
                        </a:cubicBezTo>
                        <a:cubicBezTo>
                          <a:pt x="651064" y="112271"/>
                          <a:pt x="839284" y="86955"/>
                          <a:pt x="839284" y="56136"/>
                        </a:cubicBezTo>
                        <a:cubicBezTo>
                          <a:pt x="839284" y="24766"/>
                          <a:pt x="651615" y="0"/>
                          <a:pt x="419367" y="0"/>
                        </a:cubicBezTo>
                        <a:cubicBezTo>
                          <a:pt x="188219" y="0"/>
                          <a:pt x="0" y="24766"/>
                          <a:pt x="0" y="56136"/>
                        </a:cubicBezTo>
                        <a:close/>
                      </a:path>
                    </a:pathLst>
                  </a:custGeom>
                  <a:solidFill>
                    <a:srgbClr val="6368A1"/>
                  </a:solidFill>
                  <a:ln w="5503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647" name="Freeform: Shape 646">
                    <a:extLst>
                      <a:ext uri="{FF2B5EF4-FFF2-40B4-BE49-F238E27FC236}">
                        <a16:creationId xmlns:a16="http://schemas.microsoft.com/office/drawing/2014/main" id="{7BF025F7-A333-2937-5404-1CCAAB0E3C7E}"/>
                      </a:ext>
                    </a:extLst>
                  </p:cNvPr>
                  <p:cNvSpPr/>
                  <p:nvPr/>
                </p:nvSpPr>
                <p:spPr>
                  <a:xfrm>
                    <a:off x="14664646" y="6388226"/>
                    <a:ext cx="556954" cy="74297"/>
                  </a:xfrm>
                  <a:custGeom>
                    <a:avLst/>
                    <a:gdLst>
                      <a:gd name="connsiteX0" fmla="*/ 0 w 556954"/>
                      <a:gd name="connsiteY0" fmla="*/ 36873 h 74297"/>
                      <a:gd name="connsiteX1" fmla="*/ 278477 w 556954"/>
                      <a:gd name="connsiteY1" fmla="*/ 74297 h 74297"/>
                      <a:gd name="connsiteX2" fmla="*/ 556954 w 556954"/>
                      <a:gd name="connsiteY2" fmla="*/ 36873 h 74297"/>
                      <a:gd name="connsiteX3" fmla="*/ 278477 w 556954"/>
                      <a:gd name="connsiteY3" fmla="*/ 0 h 74297"/>
                      <a:gd name="connsiteX4" fmla="*/ 0 w 556954"/>
                      <a:gd name="connsiteY4" fmla="*/ 36873 h 742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56954" h="74297">
                        <a:moveTo>
                          <a:pt x="0" y="36873"/>
                        </a:moveTo>
                        <a:cubicBezTo>
                          <a:pt x="0" y="57236"/>
                          <a:pt x="124380" y="74297"/>
                          <a:pt x="278477" y="74297"/>
                        </a:cubicBezTo>
                        <a:cubicBezTo>
                          <a:pt x="432576" y="74297"/>
                          <a:pt x="556954" y="57787"/>
                          <a:pt x="556954" y="36873"/>
                        </a:cubicBezTo>
                        <a:cubicBezTo>
                          <a:pt x="556954" y="16511"/>
                          <a:pt x="432576" y="0"/>
                          <a:pt x="278477" y="0"/>
                        </a:cubicBezTo>
                        <a:cubicBezTo>
                          <a:pt x="124380" y="0"/>
                          <a:pt x="0" y="16511"/>
                          <a:pt x="0" y="36873"/>
                        </a:cubicBezTo>
                        <a:close/>
                      </a:path>
                    </a:pathLst>
                  </a:custGeom>
                  <a:solidFill>
                    <a:srgbClr val="6368A1">
                      <a:alpha val="40000"/>
                    </a:srgbClr>
                  </a:solidFill>
                  <a:ln w="5503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633" name="Graphic 734">
                  <a:extLst>
                    <a:ext uri="{FF2B5EF4-FFF2-40B4-BE49-F238E27FC236}">
                      <a16:creationId xmlns:a16="http://schemas.microsoft.com/office/drawing/2014/main" id="{1A2687BB-8BA2-B8CA-ABFC-3D4F4FA1CFDA}"/>
                    </a:ext>
                  </a:extLst>
                </p:cNvPr>
                <p:cNvGrpSpPr/>
                <p:nvPr/>
              </p:nvGrpSpPr>
              <p:grpSpPr>
                <a:xfrm>
                  <a:off x="11213949" y="6247887"/>
                  <a:ext cx="487610" cy="64941"/>
                  <a:chOff x="11213949" y="6247887"/>
                  <a:chExt cx="487610" cy="64941"/>
                </a:xfrm>
              </p:grpSpPr>
              <p:sp>
                <p:nvSpPr>
                  <p:cNvPr id="644" name="Freeform: Shape 643">
                    <a:extLst>
                      <a:ext uri="{FF2B5EF4-FFF2-40B4-BE49-F238E27FC236}">
                        <a16:creationId xmlns:a16="http://schemas.microsoft.com/office/drawing/2014/main" id="{4B0CB682-CAF7-731D-CB1B-2004BCA97342}"/>
                      </a:ext>
                    </a:extLst>
                  </p:cNvPr>
                  <p:cNvSpPr/>
                  <p:nvPr/>
                </p:nvSpPr>
                <p:spPr>
                  <a:xfrm>
                    <a:off x="11213949" y="6247887"/>
                    <a:ext cx="487610" cy="64941"/>
                  </a:xfrm>
                  <a:custGeom>
                    <a:avLst/>
                    <a:gdLst>
                      <a:gd name="connsiteX0" fmla="*/ 0 w 487610"/>
                      <a:gd name="connsiteY0" fmla="*/ 32471 h 64941"/>
                      <a:gd name="connsiteX1" fmla="*/ 243806 w 487610"/>
                      <a:gd name="connsiteY1" fmla="*/ 64941 h 64941"/>
                      <a:gd name="connsiteX2" fmla="*/ 487610 w 487610"/>
                      <a:gd name="connsiteY2" fmla="*/ 32471 h 64941"/>
                      <a:gd name="connsiteX3" fmla="*/ 243806 w 487610"/>
                      <a:gd name="connsiteY3" fmla="*/ 0 h 64941"/>
                      <a:gd name="connsiteX4" fmla="*/ 0 w 487610"/>
                      <a:gd name="connsiteY4" fmla="*/ 32471 h 6494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87610" h="64941">
                        <a:moveTo>
                          <a:pt x="0" y="32471"/>
                        </a:moveTo>
                        <a:cubicBezTo>
                          <a:pt x="0" y="50632"/>
                          <a:pt x="108969" y="64941"/>
                          <a:pt x="243806" y="64941"/>
                        </a:cubicBezTo>
                        <a:cubicBezTo>
                          <a:pt x="378640" y="64941"/>
                          <a:pt x="487610" y="50632"/>
                          <a:pt x="487610" y="32471"/>
                        </a:cubicBezTo>
                        <a:cubicBezTo>
                          <a:pt x="487610" y="14309"/>
                          <a:pt x="378640" y="0"/>
                          <a:pt x="243806" y="0"/>
                        </a:cubicBezTo>
                        <a:cubicBezTo>
                          <a:pt x="108969" y="0"/>
                          <a:pt x="0" y="14309"/>
                          <a:pt x="0" y="32471"/>
                        </a:cubicBezTo>
                        <a:close/>
                      </a:path>
                    </a:pathLst>
                  </a:custGeom>
                  <a:solidFill>
                    <a:srgbClr val="6368A1"/>
                  </a:solidFill>
                  <a:ln w="5503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645" name="Freeform: Shape 644">
                    <a:extLst>
                      <a:ext uri="{FF2B5EF4-FFF2-40B4-BE49-F238E27FC236}">
                        <a16:creationId xmlns:a16="http://schemas.microsoft.com/office/drawing/2014/main" id="{EF3F0B90-5FB8-51BD-83C5-27B3E2EC6A3A}"/>
                      </a:ext>
                    </a:extLst>
                  </p:cNvPr>
                  <p:cNvSpPr/>
                  <p:nvPr/>
                </p:nvSpPr>
                <p:spPr>
                  <a:xfrm>
                    <a:off x="11361993" y="6258343"/>
                    <a:ext cx="323606" cy="43477"/>
                  </a:xfrm>
                  <a:custGeom>
                    <a:avLst/>
                    <a:gdLst>
                      <a:gd name="connsiteX0" fmla="*/ 0 w 323606"/>
                      <a:gd name="connsiteY0" fmla="*/ 21464 h 43477"/>
                      <a:gd name="connsiteX1" fmla="*/ 161803 w 323606"/>
                      <a:gd name="connsiteY1" fmla="*/ 43478 h 43477"/>
                      <a:gd name="connsiteX2" fmla="*/ 323606 w 323606"/>
                      <a:gd name="connsiteY2" fmla="*/ 21464 h 43477"/>
                      <a:gd name="connsiteX3" fmla="*/ 161803 w 323606"/>
                      <a:gd name="connsiteY3" fmla="*/ 0 h 43477"/>
                      <a:gd name="connsiteX4" fmla="*/ 0 w 323606"/>
                      <a:gd name="connsiteY4" fmla="*/ 21464 h 434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3606" h="43477">
                        <a:moveTo>
                          <a:pt x="0" y="21464"/>
                        </a:moveTo>
                        <a:cubicBezTo>
                          <a:pt x="0" y="33571"/>
                          <a:pt x="72647" y="43478"/>
                          <a:pt x="161803" y="43478"/>
                        </a:cubicBezTo>
                        <a:cubicBezTo>
                          <a:pt x="250960" y="43478"/>
                          <a:pt x="323606" y="33571"/>
                          <a:pt x="323606" y="21464"/>
                        </a:cubicBezTo>
                        <a:cubicBezTo>
                          <a:pt x="323606" y="9356"/>
                          <a:pt x="250960" y="0"/>
                          <a:pt x="161803" y="0"/>
                        </a:cubicBezTo>
                        <a:cubicBezTo>
                          <a:pt x="72647" y="0"/>
                          <a:pt x="0" y="9356"/>
                          <a:pt x="0" y="21464"/>
                        </a:cubicBezTo>
                        <a:close/>
                      </a:path>
                    </a:pathLst>
                  </a:custGeom>
                  <a:solidFill>
                    <a:srgbClr val="6368A1">
                      <a:alpha val="40000"/>
                    </a:srgbClr>
                  </a:solidFill>
                  <a:ln w="5503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634" name="Graphic 734">
                  <a:extLst>
                    <a:ext uri="{FF2B5EF4-FFF2-40B4-BE49-F238E27FC236}">
                      <a16:creationId xmlns:a16="http://schemas.microsoft.com/office/drawing/2014/main" id="{3B63BF7E-ECC7-E1C2-626B-A0F1ED192D63}"/>
                    </a:ext>
                  </a:extLst>
                </p:cNvPr>
                <p:cNvGrpSpPr/>
                <p:nvPr/>
              </p:nvGrpSpPr>
              <p:grpSpPr>
                <a:xfrm>
                  <a:off x="12039474" y="6129547"/>
                  <a:ext cx="487611" cy="64956"/>
                  <a:chOff x="12039474" y="6129547"/>
                  <a:chExt cx="487611" cy="64956"/>
                </a:xfrm>
              </p:grpSpPr>
              <p:sp>
                <p:nvSpPr>
                  <p:cNvPr id="642" name="Freeform: Shape 641">
                    <a:extLst>
                      <a:ext uri="{FF2B5EF4-FFF2-40B4-BE49-F238E27FC236}">
                        <a16:creationId xmlns:a16="http://schemas.microsoft.com/office/drawing/2014/main" id="{D39B8162-91F2-DF56-6A1A-BAF3D21BB90C}"/>
                      </a:ext>
                    </a:extLst>
                  </p:cNvPr>
                  <p:cNvSpPr/>
                  <p:nvPr/>
                </p:nvSpPr>
                <p:spPr>
                  <a:xfrm>
                    <a:off x="12039474" y="6129547"/>
                    <a:ext cx="487611" cy="64956"/>
                  </a:xfrm>
                  <a:custGeom>
                    <a:avLst/>
                    <a:gdLst>
                      <a:gd name="connsiteX0" fmla="*/ 0 w 487611"/>
                      <a:gd name="connsiteY0" fmla="*/ 32485 h 64956"/>
                      <a:gd name="connsiteX1" fmla="*/ 243806 w 487611"/>
                      <a:gd name="connsiteY1" fmla="*/ 64956 h 64956"/>
                      <a:gd name="connsiteX2" fmla="*/ 487611 w 487611"/>
                      <a:gd name="connsiteY2" fmla="*/ 32485 h 64956"/>
                      <a:gd name="connsiteX3" fmla="*/ 243806 w 487611"/>
                      <a:gd name="connsiteY3" fmla="*/ 15 h 64956"/>
                      <a:gd name="connsiteX4" fmla="*/ 0 w 487611"/>
                      <a:gd name="connsiteY4" fmla="*/ 32485 h 649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87611" h="64956">
                        <a:moveTo>
                          <a:pt x="0" y="32485"/>
                        </a:moveTo>
                        <a:cubicBezTo>
                          <a:pt x="0" y="50647"/>
                          <a:pt x="108970" y="64956"/>
                          <a:pt x="243806" y="64956"/>
                        </a:cubicBezTo>
                        <a:cubicBezTo>
                          <a:pt x="378641" y="64956"/>
                          <a:pt x="487611" y="50647"/>
                          <a:pt x="487611" y="32485"/>
                        </a:cubicBezTo>
                        <a:cubicBezTo>
                          <a:pt x="487611" y="14324"/>
                          <a:pt x="378641" y="15"/>
                          <a:pt x="243806" y="15"/>
                        </a:cubicBezTo>
                        <a:cubicBezTo>
                          <a:pt x="109521" y="-536"/>
                          <a:pt x="0" y="14324"/>
                          <a:pt x="0" y="32485"/>
                        </a:cubicBezTo>
                        <a:close/>
                      </a:path>
                    </a:pathLst>
                  </a:custGeom>
                  <a:solidFill>
                    <a:srgbClr val="6368A1"/>
                  </a:solidFill>
                  <a:ln w="5503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643" name="Freeform: Shape 642">
                    <a:extLst>
                      <a:ext uri="{FF2B5EF4-FFF2-40B4-BE49-F238E27FC236}">
                        <a16:creationId xmlns:a16="http://schemas.microsoft.com/office/drawing/2014/main" id="{03816473-5209-11EF-8159-25A52EC3CEDA}"/>
                      </a:ext>
                    </a:extLst>
                  </p:cNvPr>
                  <p:cNvSpPr/>
                  <p:nvPr/>
                </p:nvSpPr>
                <p:spPr>
                  <a:xfrm>
                    <a:off x="12188069" y="6139468"/>
                    <a:ext cx="323606" cy="43477"/>
                  </a:xfrm>
                  <a:custGeom>
                    <a:avLst/>
                    <a:gdLst>
                      <a:gd name="connsiteX0" fmla="*/ 0 w 323606"/>
                      <a:gd name="connsiteY0" fmla="*/ 22014 h 43477"/>
                      <a:gd name="connsiteX1" fmla="*/ 161803 w 323606"/>
                      <a:gd name="connsiteY1" fmla="*/ 43478 h 43477"/>
                      <a:gd name="connsiteX2" fmla="*/ 323606 w 323606"/>
                      <a:gd name="connsiteY2" fmla="*/ 22014 h 43477"/>
                      <a:gd name="connsiteX3" fmla="*/ 161803 w 323606"/>
                      <a:gd name="connsiteY3" fmla="*/ 0 h 43477"/>
                      <a:gd name="connsiteX4" fmla="*/ 0 w 323606"/>
                      <a:gd name="connsiteY4" fmla="*/ 22014 h 434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3606" h="43477">
                        <a:moveTo>
                          <a:pt x="0" y="22014"/>
                        </a:moveTo>
                        <a:cubicBezTo>
                          <a:pt x="0" y="34122"/>
                          <a:pt x="72096" y="43478"/>
                          <a:pt x="161803" y="43478"/>
                        </a:cubicBezTo>
                        <a:cubicBezTo>
                          <a:pt x="250960" y="43478"/>
                          <a:pt x="323606" y="33571"/>
                          <a:pt x="323606" y="22014"/>
                        </a:cubicBezTo>
                        <a:cubicBezTo>
                          <a:pt x="323606" y="9906"/>
                          <a:pt x="250960" y="0"/>
                          <a:pt x="161803" y="0"/>
                        </a:cubicBezTo>
                        <a:cubicBezTo>
                          <a:pt x="72096" y="550"/>
                          <a:pt x="0" y="9906"/>
                          <a:pt x="0" y="22014"/>
                        </a:cubicBezTo>
                        <a:close/>
                      </a:path>
                    </a:pathLst>
                  </a:custGeom>
                  <a:solidFill>
                    <a:srgbClr val="6368A1">
                      <a:alpha val="40000"/>
                    </a:srgbClr>
                  </a:solidFill>
                  <a:ln w="5503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sp>
              <p:nvSpPr>
                <p:cNvPr id="635" name="Freeform: Shape 634">
                  <a:extLst>
                    <a:ext uri="{FF2B5EF4-FFF2-40B4-BE49-F238E27FC236}">
                      <a16:creationId xmlns:a16="http://schemas.microsoft.com/office/drawing/2014/main" id="{FC6B302C-A5F9-6E3C-C8E3-47EAD2AAED88}"/>
                    </a:ext>
                  </a:extLst>
                </p:cNvPr>
                <p:cNvSpPr/>
                <p:nvPr/>
              </p:nvSpPr>
              <p:spPr>
                <a:xfrm>
                  <a:off x="15389458" y="6556633"/>
                  <a:ext cx="172720" cy="999436"/>
                </a:xfrm>
                <a:custGeom>
                  <a:avLst/>
                  <a:gdLst>
                    <a:gd name="connsiteX0" fmla="*/ 143641 w 172720"/>
                    <a:gd name="connsiteY0" fmla="*/ 0 h 999436"/>
                    <a:gd name="connsiteX1" fmla="*/ 0 w 172720"/>
                    <a:gd name="connsiteY1" fmla="*/ 999436 h 999436"/>
                    <a:gd name="connsiteX2" fmla="*/ 143641 w 172720"/>
                    <a:gd name="connsiteY2" fmla="*/ 0 h 9994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72720" h="999436">
                      <a:moveTo>
                        <a:pt x="143641" y="0"/>
                      </a:moveTo>
                      <a:lnTo>
                        <a:pt x="0" y="999436"/>
                      </a:lnTo>
                      <a:cubicBezTo>
                        <a:pt x="0" y="999436"/>
                        <a:pt x="257564" y="577318"/>
                        <a:pt x="143641" y="0"/>
                      </a:cubicBezTo>
                      <a:close/>
                    </a:path>
                  </a:pathLst>
                </a:custGeom>
                <a:solidFill>
                  <a:srgbClr val="A893B7"/>
                </a:solidFill>
                <a:ln w="5503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636" name="Freeform: Shape 635">
                  <a:extLst>
                    <a:ext uri="{FF2B5EF4-FFF2-40B4-BE49-F238E27FC236}">
                      <a16:creationId xmlns:a16="http://schemas.microsoft.com/office/drawing/2014/main" id="{1F77A0ED-B771-6FE3-9A38-B94151C17CDA}"/>
                    </a:ext>
                  </a:extLst>
                </p:cNvPr>
                <p:cNvSpPr/>
                <p:nvPr/>
              </p:nvSpPr>
              <p:spPr>
                <a:xfrm>
                  <a:off x="14584841" y="6675509"/>
                  <a:ext cx="594382" cy="1910816"/>
                </a:xfrm>
                <a:custGeom>
                  <a:avLst/>
                  <a:gdLst>
                    <a:gd name="connsiteX0" fmla="*/ 3 w 594382"/>
                    <a:gd name="connsiteY0" fmla="*/ 0 h 1910816"/>
                    <a:gd name="connsiteX1" fmla="*/ 594383 w 594382"/>
                    <a:gd name="connsiteY1" fmla="*/ 1910817 h 1910816"/>
                    <a:gd name="connsiteX2" fmla="*/ 3 w 594382"/>
                    <a:gd name="connsiteY2" fmla="*/ 0 h 19108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594382" h="1910816">
                      <a:moveTo>
                        <a:pt x="3" y="0"/>
                      </a:moveTo>
                      <a:lnTo>
                        <a:pt x="594383" y="1910817"/>
                      </a:lnTo>
                      <a:cubicBezTo>
                        <a:pt x="594383" y="1910817"/>
                        <a:pt x="-1648" y="505772"/>
                        <a:pt x="3" y="0"/>
                      </a:cubicBezTo>
                      <a:close/>
                    </a:path>
                  </a:pathLst>
                </a:custGeom>
                <a:solidFill>
                  <a:srgbClr val="A893B7"/>
                </a:solidFill>
                <a:ln w="5503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637" name="Freeform: Shape 636">
                  <a:extLst>
                    <a:ext uri="{FF2B5EF4-FFF2-40B4-BE49-F238E27FC236}">
                      <a16:creationId xmlns:a16="http://schemas.microsoft.com/office/drawing/2014/main" id="{AA7604DA-05C0-F578-F80C-9C8EFB5A9C2C}"/>
                    </a:ext>
                  </a:extLst>
                </p:cNvPr>
                <p:cNvSpPr/>
                <p:nvPr/>
              </p:nvSpPr>
              <p:spPr>
                <a:xfrm>
                  <a:off x="13320294" y="6863729"/>
                  <a:ext cx="149541" cy="1826612"/>
                </a:xfrm>
                <a:custGeom>
                  <a:avLst/>
                  <a:gdLst>
                    <a:gd name="connsiteX0" fmla="*/ 36169 w 149541"/>
                    <a:gd name="connsiteY0" fmla="*/ 0 h 1826612"/>
                    <a:gd name="connsiteX1" fmla="*/ 149541 w 149541"/>
                    <a:gd name="connsiteY1" fmla="*/ 1826613 h 1826612"/>
                    <a:gd name="connsiteX2" fmla="*/ 36169 w 149541"/>
                    <a:gd name="connsiteY2" fmla="*/ 0 h 18266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49541" h="1826612">
                      <a:moveTo>
                        <a:pt x="36169" y="0"/>
                      </a:moveTo>
                      <a:lnTo>
                        <a:pt x="149541" y="1826613"/>
                      </a:lnTo>
                      <a:cubicBezTo>
                        <a:pt x="150090" y="1826613"/>
                        <a:pt x="-88762" y="599332"/>
                        <a:pt x="36169" y="0"/>
                      </a:cubicBezTo>
                      <a:close/>
                    </a:path>
                  </a:pathLst>
                </a:custGeom>
                <a:solidFill>
                  <a:srgbClr val="A893B7"/>
                </a:solidFill>
                <a:ln w="5503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638" name="Freeform: Shape 637">
                  <a:extLst>
                    <a:ext uri="{FF2B5EF4-FFF2-40B4-BE49-F238E27FC236}">
                      <a16:creationId xmlns:a16="http://schemas.microsoft.com/office/drawing/2014/main" id="{5E3C7616-3124-A252-F432-2E699EC95FB9}"/>
                    </a:ext>
                  </a:extLst>
                </p:cNvPr>
                <p:cNvSpPr/>
                <p:nvPr/>
              </p:nvSpPr>
              <p:spPr>
                <a:xfrm>
                  <a:off x="14244728" y="8292989"/>
                  <a:ext cx="294988" cy="424320"/>
                </a:xfrm>
                <a:custGeom>
                  <a:avLst/>
                  <a:gdLst>
                    <a:gd name="connsiteX0" fmla="*/ 294989 w 294988"/>
                    <a:gd name="connsiteY0" fmla="*/ 0 h 424320"/>
                    <a:gd name="connsiteX1" fmla="*/ 0 w 294988"/>
                    <a:gd name="connsiteY1" fmla="*/ 424320 h 424320"/>
                    <a:gd name="connsiteX2" fmla="*/ 294989 w 294988"/>
                    <a:gd name="connsiteY2" fmla="*/ 0 h 4243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94988" h="424320">
                      <a:moveTo>
                        <a:pt x="294989" y="0"/>
                      </a:moveTo>
                      <a:lnTo>
                        <a:pt x="0" y="424320"/>
                      </a:lnTo>
                      <a:cubicBezTo>
                        <a:pt x="0" y="424320"/>
                        <a:pt x="22014" y="211885"/>
                        <a:pt x="294989" y="0"/>
                      </a:cubicBezTo>
                      <a:close/>
                    </a:path>
                  </a:pathLst>
                </a:custGeom>
                <a:solidFill>
                  <a:srgbClr val="A893B7"/>
                </a:solidFill>
                <a:ln w="5503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639" name="Freeform: Shape 638">
                  <a:extLst>
                    <a:ext uri="{FF2B5EF4-FFF2-40B4-BE49-F238E27FC236}">
                      <a16:creationId xmlns:a16="http://schemas.microsoft.com/office/drawing/2014/main" id="{745D1207-A54F-93E2-0AD8-113706A97C41}"/>
                    </a:ext>
                  </a:extLst>
                </p:cNvPr>
                <p:cNvSpPr/>
                <p:nvPr/>
              </p:nvSpPr>
              <p:spPr>
                <a:xfrm>
                  <a:off x="12463627" y="7838399"/>
                  <a:ext cx="149312" cy="878359"/>
                </a:xfrm>
                <a:custGeom>
                  <a:avLst/>
                  <a:gdLst>
                    <a:gd name="connsiteX0" fmla="*/ 11174 w 149312"/>
                    <a:gd name="connsiteY0" fmla="*/ 0 h 878359"/>
                    <a:gd name="connsiteX1" fmla="*/ 149312 w 149312"/>
                    <a:gd name="connsiteY1" fmla="*/ 878359 h 878359"/>
                    <a:gd name="connsiteX2" fmla="*/ 11174 w 149312"/>
                    <a:gd name="connsiteY2" fmla="*/ 0 h 8783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49312" h="878359">
                      <a:moveTo>
                        <a:pt x="11174" y="0"/>
                      </a:moveTo>
                      <a:lnTo>
                        <a:pt x="149312" y="878359"/>
                      </a:lnTo>
                      <a:cubicBezTo>
                        <a:pt x="148761" y="878909"/>
                        <a:pt x="-48264" y="387997"/>
                        <a:pt x="11174" y="0"/>
                      </a:cubicBezTo>
                      <a:close/>
                    </a:path>
                  </a:pathLst>
                </a:custGeom>
                <a:solidFill>
                  <a:srgbClr val="A893B7"/>
                </a:solidFill>
                <a:ln w="5503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640" name="Freeform: Shape 639">
                  <a:extLst>
                    <a:ext uri="{FF2B5EF4-FFF2-40B4-BE49-F238E27FC236}">
                      <a16:creationId xmlns:a16="http://schemas.microsoft.com/office/drawing/2014/main" id="{8A4CAFCC-9091-9B7C-1486-6B08F990E457}"/>
                    </a:ext>
                  </a:extLst>
                </p:cNvPr>
                <p:cNvSpPr/>
                <p:nvPr/>
              </p:nvSpPr>
              <p:spPr>
                <a:xfrm>
                  <a:off x="11555364" y="6935825"/>
                  <a:ext cx="82354" cy="1733053"/>
                </a:xfrm>
                <a:custGeom>
                  <a:avLst/>
                  <a:gdLst>
                    <a:gd name="connsiteX0" fmla="*/ 82355 w 82354"/>
                    <a:gd name="connsiteY0" fmla="*/ 0 h 1733053"/>
                    <a:gd name="connsiteX1" fmla="*/ 12461 w 82354"/>
                    <a:gd name="connsiteY1" fmla="*/ 1733053 h 1733053"/>
                    <a:gd name="connsiteX2" fmla="*/ 82355 w 82354"/>
                    <a:gd name="connsiteY2" fmla="*/ 0 h 17330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82354" h="1733053">
                      <a:moveTo>
                        <a:pt x="82355" y="0"/>
                      </a:moveTo>
                      <a:lnTo>
                        <a:pt x="12461" y="1733053"/>
                      </a:lnTo>
                      <a:cubicBezTo>
                        <a:pt x="12461" y="1733053"/>
                        <a:pt x="-43676" y="496416"/>
                        <a:pt x="82355" y="0"/>
                      </a:cubicBezTo>
                      <a:close/>
                    </a:path>
                  </a:pathLst>
                </a:custGeom>
                <a:solidFill>
                  <a:srgbClr val="A893B7"/>
                </a:solidFill>
                <a:ln w="5503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641" name="Freeform: Shape 640">
                  <a:extLst>
                    <a:ext uri="{FF2B5EF4-FFF2-40B4-BE49-F238E27FC236}">
                      <a16:creationId xmlns:a16="http://schemas.microsoft.com/office/drawing/2014/main" id="{542EF4E8-2172-CE5D-1C1E-4EC7E870ACF3}"/>
                    </a:ext>
                  </a:extLst>
                </p:cNvPr>
                <p:cNvSpPr/>
                <p:nvPr/>
              </p:nvSpPr>
              <p:spPr>
                <a:xfrm>
                  <a:off x="10533716" y="6842265"/>
                  <a:ext cx="163613" cy="1778182"/>
                </a:xfrm>
                <a:custGeom>
                  <a:avLst/>
                  <a:gdLst>
                    <a:gd name="connsiteX0" fmla="*/ 0 w 163613"/>
                    <a:gd name="connsiteY0" fmla="*/ 0 h 1778182"/>
                    <a:gd name="connsiteX1" fmla="*/ 155199 w 163613"/>
                    <a:gd name="connsiteY1" fmla="*/ 1778182 h 1778182"/>
                    <a:gd name="connsiteX2" fmla="*/ 0 w 163613"/>
                    <a:gd name="connsiteY2" fmla="*/ 0 h 17781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63613" h="1778182">
                      <a:moveTo>
                        <a:pt x="0" y="0"/>
                      </a:moveTo>
                      <a:lnTo>
                        <a:pt x="155199" y="1778182"/>
                      </a:lnTo>
                      <a:cubicBezTo>
                        <a:pt x="154648" y="1778182"/>
                        <a:pt x="219039" y="598781"/>
                        <a:pt x="0" y="0"/>
                      </a:cubicBezTo>
                      <a:close/>
                    </a:path>
                  </a:pathLst>
                </a:custGeom>
                <a:solidFill>
                  <a:srgbClr val="A893B7"/>
                </a:solidFill>
                <a:ln w="5503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549" name="Graphic 734">
                <a:extLst>
                  <a:ext uri="{FF2B5EF4-FFF2-40B4-BE49-F238E27FC236}">
                    <a16:creationId xmlns:a16="http://schemas.microsoft.com/office/drawing/2014/main" id="{C47E90AF-70A7-9DF8-3C8F-C59995B4B373}"/>
                  </a:ext>
                </a:extLst>
              </p:cNvPr>
              <p:cNvGrpSpPr/>
              <p:nvPr/>
            </p:nvGrpSpPr>
            <p:grpSpPr>
              <a:xfrm>
                <a:off x="9932734" y="5697537"/>
                <a:ext cx="5539276" cy="519530"/>
                <a:chOff x="9932734" y="5697537"/>
                <a:chExt cx="5539276" cy="519530"/>
              </a:xfrm>
            </p:grpSpPr>
            <p:grpSp>
              <p:nvGrpSpPr>
                <p:cNvPr id="550" name="Graphic 734">
                  <a:extLst>
                    <a:ext uri="{FF2B5EF4-FFF2-40B4-BE49-F238E27FC236}">
                      <a16:creationId xmlns:a16="http://schemas.microsoft.com/office/drawing/2014/main" id="{645F0F13-6513-A0B2-EBF4-5CEEFB28483A}"/>
                    </a:ext>
                  </a:extLst>
                </p:cNvPr>
                <p:cNvGrpSpPr/>
                <p:nvPr/>
              </p:nvGrpSpPr>
              <p:grpSpPr>
                <a:xfrm>
                  <a:off x="13030104" y="5697537"/>
                  <a:ext cx="2441905" cy="519530"/>
                  <a:chOff x="13030104" y="5697537"/>
                  <a:chExt cx="2441905" cy="519530"/>
                </a:xfrm>
              </p:grpSpPr>
              <p:grpSp>
                <p:nvGrpSpPr>
                  <p:cNvPr id="588" name="Graphic 734">
                    <a:extLst>
                      <a:ext uri="{FF2B5EF4-FFF2-40B4-BE49-F238E27FC236}">
                        <a16:creationId xmlns:a16="http://schemas.microsoft.com/office/drawing/2014/main" id="{2D19F92F-CA9D-84C5-32D9-F3ED81477BEC}"/>
                      </a:ext>
                    </a:extLst>
                  </p:cNvPr>
                  <p:cNvGrpSpPr/>
                  <p:nvPr/>
                </p:nvGrpSpPr>
                <p:grpSpPr>
                  <a:xfrm>
                    <a:off x="13030104" y="5697537"/>
                    <a:ext cx="2441905" cy="519530"/>
                    <a:chOff x="13030104" y="5697537"/>
                    <a:chExt cx="2441905" cy="519530"/>
                  </a:xfrm>
                </p:grpSpPr>
                <p:grpSp>
                  <p:nvGrpSpPr>
                    <p:cNvPr id="605" name="Graphic 734">
                      <a:extLst>
                        <a:ext uri="{FF2B5EF4-FFF2-40B4-BE49-F238E27FC236}">
                          <a16:creationId xmlns:a16="http://schemas.microsoft.com/office/drawing/2014/main" id="{F279DF8D-D41E-E36A-6FA7-E956540C0FA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3030104" y="5697537"/>
                      <a:ext cx="2441905" cy="519530"/>
                      <a:chOff x="13030104" y="5697537"/>
                      <a:chExt cx="2441905" cy="519530"/>
                    </a:xfrm>
                  </p:grpSpPr>
                  <p:sp>
                    <p:nvSpPr>
                      <p:cNvPr id="607" name="Freeform: Shape 606">
                        <a:extLst>
                          <a:ext uri="{FF2B5EF4-FFF2-40B4-BE49-F238E27FC236}">
                            <a16:creationId xmlns:a16="http://schemas.microsoft.com/office/drawing/2014/main" id="{994BD800-7733-3441-960D-B8E1794DD79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3030104" y="5738262"/>
                        <a:ext cx="2441905" cy="478804"/>
                      </a:xfrm>
                      <a:custGeom>
                        <a:avLst/>
                        <a:gdLst>
                          <a:gd name="connsiteX0" fmla="*/ 4404 w 2441905"/>
                          <a:gd name="connsiteY0" fmla="*/ 412763 h 478804"/>
                          <a:gd name="connsiteX1" fmla="*/ 424871 w 2441905"/>
                          <a:gd name="connsiteY1" fmla="*/ 0 h 478804"/>
                          <a:gd name="connsiteX2" fmla="*/ 531089 w 2441905"/>
                          <a:gd name="connsiteY2" fmla="*/ 8806 h 478804"/>
                          <a:gd name="connsiteX3" fmla="*/ 1221228 w 2441905"/>
                          <a:gd name="connsiteY3" fmla="*/ 9906 h 478804"/>
                          <a:gd name="connsiteX4" fmla="*/ 1911367 w 2441905"/>
                          <a:gd name="connsiteY4" fmla="*/ 8806 h 478804"/>
                          <a:gd name="connsiteX5" fmla="*/ 2017585 w 2441905"/>
                          <a:gd name="connsiteY5" fmla="*/ 0 h 478804"/>
                          <a:gd name="connsiteX6" fmla="*/ 2438604 w 2441905"/>
                          <a:gd name="connsiteY6" fmla="*/ 413313 h 478804"/>
                          <a:gd name="connsiteX7" fmla="*/ 2438053 w 2441905"/>
                          <a:gd name="connsiteY7" fmla="*/ 413313 h 478804"/>
                          <a:gd name="connsiteX8" fmla="*/ 2441906 w 2441905"/>
                          <a:gd name="connsiteY8" fmla="*/ 417716 h 478804"/>
                          <a:gd name="connsiteX9" fmla="*/ 1220678 w 2441905"/>
                          <a:gd name="connsiteY9" fmla="*/ 478805 h 478804"/>
                          <a:gd name="connsiteX10" fmla="*/ 0 w 2441905"/>
                          <a:gd name="connsiteY10" fmla="*/ 417716 h 478804"/>
                          <a:gd name="connsiteX11" fmla="*/ 4404 w 2441905"/>
                          <a:gd name="connsiteY11" fmla="*/ 412763 h 47880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</a:cxnLst>
                        <a:rect l="l" t="t" r="r" b="b"/>
                        <a:pathLst>
                          <a:path w="2441905" h="478804">
                            <a:moveTo>
                              <a:pt x="4404" y="412763"/>
                            </a:moveTo>
                            <a:lnTo>
                              <a:pt x="424871" y="0"/>
                            </a:lnTo>
                            <a:cubicBezTo>
                              <a:pt x="424871" y="0"/>
                              <a:pt x="528337" y="11557"/>
                              <a:pt x="531089" y="8806"/>
                            </a:cubicBezTo>
                            <a:lnTo>
                              <a:pt x="1221228" y="9906"/>
                            </a:lnTo>
                            <a:lnTo>
                              <a:pt x="1911367" y="8806"/>
                            </a:lnTo>
                            <a:cubicBezTo>
                              <a:pt x="1914120" y="11557"/>
                              <a:pt x="2017585" y="0"/>
                              <a:pt x="2017585" y="0"/>
                            </a:cubicBezTo>
                            <a:lnTo>
                              <a:pt x="2438604" y="413313"/>
                            </a:lnTo>
                            <a:lnTo>
                              <a:pt x="2438053" y="413313"/>
                            </a:lnTo>
                            <a:cubicBezTo>
                              <a:pt x="2440255" y="414964"/>
                              <a:pt x="2441906" y="416615"/>
                              <a:pt x="2441906" y="417716"/>
                            </a:cubicBezTo>
                            <a:cubicBezTo>
                              <a:pt x="2441906" y="451287"/>
                              <a:pt x="1894858" y="478805"/>
                              <a:pt x="1220678" y="478805"/>
                            </a:cubicBezTo>
                            <a:cubicBezTo>
                              <a:pt x="546499" y="478805"/>
                              <a:pt x="0" y="451287"/>
                              <a:pt x="0" y="417716"/>
                            </a:cubicBezTo>
                            <a:cubicBezTo>
                              <a:pt x="0" y="416065"/>
                              <a:pt x="1653" y="414414"/>
                              <a:pt x="4404" y="412763"/>
                            </a:cubicBezTo>
                            <a:close/>
                          </a:path>
                        </a:pathLst>
                      </a:custGeom>
                      <a:solidFill>
                        <a:srgbClr val="6368A1"/>
                      </a:solidFill>
                      <a:ln w="55033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608" name="Freeform: Shape 607">
                        <a:extLst>
                          <a:ext uri="{FF2B5EF4-FFF2-40B4-BE49-F238E27FC236}">
                            <a16:creationId xmlns:a16="http://schemas.microsoft.com/office/drawing/2014/main" id="{FCABBD8A-FC21-0204-733C-099A815E68D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4776918" y="5753672"/>
                        <a:ext cx="208583" cy="145292"/>
                      </a:xfrm>
                      <a:custGeom>
                        <a:avLst/>
                        <a:gdLst>
                          <a:gd name="connsiteX0" fmla="*/ 103466 w 208583"/>
                          <a:gd name="connsiteY0" fmla="*/ 4953 h 145292"/>
                          <a:gd name="connsiteX1" fmla="*/ 137037 w 208583"/>
                          <a:gd name="connsiteY1" fmla="*/ 3852 h 145292"/>
                          <a:gd name="connsiteX2" fmla="*/ 208583 w 208583"/>
                          <a:gd name="connsiteY2" fmla="*/ 145293 h 145292"/>
                          <a:gd name="connsiteX3" fmla="*/ 94660 w 208583"/>
                          <a:gd name="connsiteY3" fmla="*/ 35773 h 145292"/>
                          <a:gd name="connsiteX4" fmla="*/ 0 w 208583"/>
                          <a:gd name="connsiteY4" fmla="*/ 0 h 1452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08583" h="145292">
                            <a:moveTo>
                              <a:pt x="103466" y="4953"/>
                            </a:moveTo>
                            <a:lnTo>
                              <a:pt x="137037" y="3852"/>
                            </a:lnTo>
                            <a:lnTo>
                              <a:pt x="208583" y="145293"/>
                            </a:lnTo>
                            <a:lnTo>
                              <a:pt x="94660" y="35773"/>
                            </a:ln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solidFill>
                        <a:srgbClr val="6368A1">
                          <a:alpha val="50000"/>
                        </a:srgbClr>
                      </a:solidFill>
                      <a:ln w="55033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609" name="Freeform: Shape 608">
                        <a:extLst>
                          <a:ext uri="{FF2B5EF4-FFF2-40B4-BE49-F238E27FC236}">
                            <a16:creationId xmlns:a16="http://schemas.microsoft.com/office/drawing/2014/main" id="{BEFF8776-185F-93E9-41FE-54C5499B962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4500641" y="5762287"/>
                        <a:ext cx="135936" cy="270413"/>
                      </a:xfrm>
                      <a:custGeom>
                        <a:avLst/>
                        <a:gdLst>
                          <a:gd name="connsiteX0" fmla="*/ 101266 w 135936"/>
                          <a:gd name="connsiteY0" fmla="*/ 29910 h 270413"/>
                          <a:gd name="connsiteX1" fmla="*/ 135937 w 135936"/>
                          <a:gd name="connsiteY1" fmla="*/ 270413 h 270413"/>
                          <a:gd name="connsiteX2" fmla="*/ 4404 w 135936"/>
                          <a:gd name="connsiteY2" fmla="*/ 33212 h 270413"/>
                          <a:gd name="connsiteX3" fmla="*/ 0 w 135936"/>
                          <a:gd name="connsiteY3" fmla="*/ 3493 h 270413"/>
                          <a:gd name="connsiteX4" fmla="*/ 33021 w 135936"/>
                          <a:gd name="connsiteY4" fmla="*/ 1842 h 270413"/>
                          <a:gd name="connsiteX5" fmla="*/ 101266 w 135936"/>
                          <a:gd name="connsiteY5" fmla="*/ 29910 h 27041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135936" h="270413">
                            <a:moveTo>
                              <a:pt x="101266" y="29910"/>
                            </a:moveTo>
                            <a:lnTo>
                              <a:pt x="135937" y="270413"/>
                            </a:lnTo>
                            <a:lnTo>
                              <a:pt x="4404" y="33212"/>
                            </a:lnTo>
                            <a:lnTo>
                              <a:pt x="0" y="3493"/>
                            </a:lnTo>
                            <a:cubicBezTo>
                              <a:pt x="0" y="3493"/>
                              <a:pt x="17062" y="-3111"/>
                              <a:pt x="33021" y="1842"/>
                            </a:cubicBezTo>
                            <a:cubicBezTo>
                              <a:pt x="49533" y="6795"/>
                              <a:pt x="101266" y="29910"/>
                              <a:pt x="101266" y="29910"/>
                            </a:cubicBezTo>
                            <a:close/>
                          </a:path>
                        </a:pathLst>
                      </a:custGeom>
                      <a:solidFill>
                        <a:srgbClr val="6368A1">
                          <a:alpha val="50000"/>
                        </a:srgbClr>
                      </a:solidFill>
                      <a:ln w="55033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610" name="Freeform: Shape 609">
                        <a:extLst>
                          <a:ext uri="{FF2B5EF4-FFF2-40B4-BE49-F238E27FC236}">
                            <a16:creationId xmlns:a16="http://schemas.microsoft.com/office/drawing/2014/main" id="{9DC0F5BA-A913-2534-7F5D-56A8BC82D7E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4039998" y="5763028"/>
                        <a:ext cx="187118" cy="192628"/>
                      </a:xfrm>
                      <a:custGeom>
                        <a:avLst/>
                        <a:gdLst>
                          <a:gd name="connsiteX0" fmla="*/ 181066 w 187118"/>
                          <a:gd name="connsiteY0" fmla="*/ 24215 h 192628"/>
                          <a:gd name="connsiteX1" fmla="*/ 187119 w 187118"/>
                          <a:gd name="connsiteY1" fmla="*/ 29719 h 192628"/>
                          <a:gd name="connsiteX2" fmla="*/ 64943 w 187118"/>
                          <a:gd name="connsiteY2" fmla="*/ 192623 h 192628"/>
                          <a:gd name="connsiteX3" fmla="*/ 0 w 187118"/>
                          <a:gd name="connsiteY3" fmla="*/ 33021 h 192628"/>
                          <a:gd name="connsiteX4" fmla="*/ 50633 w 187118"/>
                          <a:gd name="connsiteY4" fmla="*/ 0 h 192628"/>
                          <a:gd name="connsiteX5" fmla="*/ 181066 w 187118"/>
                          <a:gd name="connsiteY5" fmla="*/ 24215 h 19262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187118" h="192628">
                            <a:moveTo>
                              <a:pt x="181066" y="24215"/>
                            </a:moveTo>
                            <a:lnTo>
                              <a:pt x="187119" y="29719"/>
                            </a:lnTo>
                            <a:cubicBezTo>
                              <a:pt x="187119" y="29719"/>
                              <a:pt x="64943" y="191522"/>
                              <a:pt x="64943" y="192623"/>
                            </a:cubicBezTo>
                            <a:cubicBezTo>
                              <a:pt x="64943" y="193723"/>
                              <a:pt x="0" y="33021"/>
                              <a:pt x="0" y="33021"/>
                            </a:cubicBezTo>
                            <a:lnTo>
                              <a:pt x="50633" y="0"/>
                            </a:lnTo>
                            <a:lnTo>
                              <a:pt x="181066" y="24215"/>
                            </a:lnTo>
                            <a:close/>
                          </a:path>
                        </a:pathLst>
                      </a:custGeom>
                      <a:solidFill>
                        <a:srgbClr val="6368A1">
                          <a:alpha val="50000"/>
                        </a:srgbClr>
                      </a:solidFill>
                      <a:ln w="55033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611" name="Freeform: Shape 610">
                        <a:extLst>
                          <a:ext uri="{FF2B5EF4-FFF2-40B4-BE49-F238E27FC236}">
                            <a16:creationId xmlns:a16="http://schemas.microsoft.com/office/drawing/2014/main" id="{F605C462-0A3A-6CCB-D16C-61B514E99E7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3612376" y="5757362"/>
                        <a:ext cx="157950" cy="143253"/>
                      </a:xfrm>
                      <a:custGeom>
                        <a:avLst/>
                        <a:gdLst>
                          <a:gd name="connsiteX0" fmla="*/ 53384 w 157950"/>
                          <a:gd name="connsiteY0" fmla="*/ 100326 h 143253"/>
                          <a:gd name="connsiteX1" fmla="*/ 0 w 157950"/>
                          <a:gd name="connsiteY1" fmla="*/ 143253 h 143253"/>
                          <a:gd name="connsiteX2" fmla="*/ 19263 w 157950"/>
                          <a:gd name="connsiteY2" fmla="*/ 18874 h 143253"/>
                          <a:gd name="connsiteX3" fmla="*/ 124380 w 157950"/>
                          <a:gd name="connsiteY3" fmla="*/ 162 h 143253"/>
                          <a:gd name="connsiteX4" fmla="*/ 157950 w 157950"/>
                          <a:gd name="connsiteY4" fmla="*/ 20525 h 143253"/>
                          <a:gd name="connsiteX5" fmla="*/ 110621 w 157950"/>
                          <a:gd name="connsiteY5" fmla="*/ 23827 h 143253"/>
                          <a:gd name="connsiteX6" fmla="*/ 53384 w 157950"/>
                          <a:gd name="connsiteY6" fmla="*/ 100326 h 1432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157950" h="143253">
                            <a:moveTo>
                              <a:pt x="53384" y="100326"/>
                            </a:moveTo>
                            <a:cubicBezTo>
                              <a:pt x="35772" y="114635"/>
                              <a:pt x="17612" y="128944"/>
                              <a:pt x="0" y="143253"/>
                            </a:cubicBezTo>
                            <a:cubicBezTo>
                              <a:pt x="4953" y="92071"/>
                              <a:pt x="19263" y="18874"/>
                              <a:pt x="19263" y="18874"/>
                            </a:cubicBezTo>
                            <a:cubicBezTo>
                              <a:pt x="19263" y="18874"/>
                              <a:pt x="96862" y="-2039"/>
                              <a:pt x="124380" y="162"/>
                            </a:cubicBezTo>
                            <a:lnTo>
                              <a:pt x="157950" y="20525"/>
                            </a:lnTo>
                            <a:cubicBezTo>
                              <a:pt x="154097" y="21076"/>
                              <a:pt x="110621" y="23827"/>
                              <a:pt x="110621" y="23827"/>
                            </a:cubicBezTo>
                            <a:cubicBezTo>
                              <a:pt x="110621" y="23827"/>
                              <a:pt x="82002" y="62352"/>
                              <a:pt x="53384" y="100326"/>
                            </a:cubicBezTo>
                            <a:close/>
                          </a:path>
                        </a:pathLst>
                      </a:custGeom>
                      <a:solidFill>
                        <a:srgbClr val="6368A1">
                          <a:alpha val="50000"/>
                        </a:srgbClr>
                      </a:solidFill>
                      <a:ln w="55033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612" name="Freeform: Shape 611">
                        <a:extLst>
                          <a:ext uri="{FF2B5EF4-FFF2-40B4-BE49-F238E27FC236}">
                            <a16:creationId xmlns:a16="http://schemas.microsoft.com/office/drawing/2014/main" id="{911DE359-33F9-EA23-7687-2AE5D400846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3455523" y="5697537"/>
                        <a:ext cx="1592716" cy="98160"/>
                      </a:xfrm>
                      <a:custGeom>
                        <a:avLst/>
                        <a:gdLst>
                          <a:gd name="connsiteX0" fmla="*/ 795809 w 1592716"/>
                          <a:gd name="connsiteY0" fmla="*/ 0 h 98160"/>
                          <a:gd name="connsiteX1" fmla="*/ 1592717 w 1592716"/>
                          <a:gd name="connsiteY1" fmla="*/ 40726 h 98160"/>
                          <a:gd name="connsiteX2" fmla="*/ 1457880 w 1592716"/>
                          <a:gd name="connsiteY2" fmla="*/ 66592 h 98160"/>
                          <a:gd name="connsiteX3" fmla="*/ 1347261 w 1592716"/>
                          <a:gd name="connsiteY3" fmla="*/ 66592 h 98160"/>
                          <a:gd name="connsiteX4" fmla="*/ 1416604 w 1592716"/>
                          <a:gd name="connsiteY4" fmla="*/ 91909 h 98160"/>
                          <a:gd name="connsiteX5" fmla="*/ 1146933 w 1592716"/>
                          <a:gd name="connsiteY5" fmla="*/ 94660 h 98160"/>
                          <a:gd name="connsiteX6" fmla="*/ 1069333 w 1592716"/>
                          <a:gd name="connsiteY6" fmla="*/ 67143 h 98160"/>
                          <a:gd name="connsiteX7" fmla="*/ 1050072 w 1592716"/>
                          <a:gd name="connsiteY7" fmla="*/ 97962 h 98160"/>
                          <a:gd name="connsiteX8" fmla="*/ 778748 w 1592716"/>
                          <a:gd name="connsiteY8" fmla="*/ 95211 h 98160"/>
                          <a:gd name="connsiteX9" fmla="*/ 644462 w 1592716"/>
                          <a:gd name="connsiteY9" fmla="*/ 72096 h 98160"/>
                          <a:gd name="connsiteX10" fmla="*/ 585025 w 1592716"/>
                          <a:gd name="connsiteY10" fmla="*/ 97962 h 98160"/>
                          <a:gd name="connsiteX11" fmla="*/ 268574 w 1592716"/>
                          <a:gd name="connsiteY11" fmla="*/ 83653 h 98160"/>
                          <a:gd name="connsiteX12" fmla="*/ 282883 w 1592716"/>
                          <a:gd name="connsiteY12" fmla="*/ 61639 h 98160"/>
                          <a:gd name="connsiteX13" fmla="*/ 177215 w 1592716"/>
                          <a:gd name="connsiteY13" fmla="*/ 78700 h 98160"/>
                          <a:gd name="connsiteX14" fmla="*/ 3 w 1592716"/>
                          <a:gd name="connsiteY14" fmla="*/ 40726 h 98160"/>
                          <a:gd name="connsiteX15" fmla="*/ 795809 w 1592716"/>
                          <a:gd name="connsiteY15" fmla="*/ 0 h 9816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1592716" h="98160">
                            <a:moveTo>
                              <a:pt x="795809" y="0"/>
                            </a:moveTo>
                            <a:cubicBezTo>
                              <a:pt x="1236089" y="0"/>
                              <a:pt x="1592717" y="18162"/>
                              <a:pt x="1592717" y="40726"/>
                            </a:cubicBezTo>
                            <a:cubicBezTo>
                              <a:pt x="1592717" y="50632"/>
                              <a:pt x="1574005" y="59438"/>
                              <a:pt x="1457880" y="66592"/>
                            </a:cubicBezTo>
                            <a:cubicBezTo>
                              <a:pt x="1365422" y="61089"/>
                              <a:pt x="1343408" y="62190"/>
                              <a:pt x="1347261" y="66592"/>
                            </a:cubicBezTo>
                            <a:cubicBezTo>
                              <a:pt x="1347810" y="67693"/>
                              <a:pt x="1416055" y="91358"/>
                              <a:pt x="1416604" y="91909"/>
                            </a:cubicBezTo>
                            <a:cubicBezTo>
                              <a:pt x="1341206" y="95761"/>
                              <a:pt x="1246546" y="92459"/>
                              <a:pt x="1146933" y="94660"/>
                            </a:cubicBezTo>
                            <a:cubicBezTo>
                              <a:pt x="1141980" y="90808"/>
                              <a:pt x="1073737" y="70995"/>
                              <a:pt x="1069333" y="67143"/>
                            </a:cubicBezTo>
                            <a:cubicBezTo>
                              <a:pt x="1062180" y="61089"/>
                              <a:pt x="1050072" y="95211"/>
                              <a:pt x="1050072" y="97962"/>
                            </a:cubicBezTo>
                            <a:cubicBezTo>
                              <a:pt x="973022" y="99063"/>
                              <a:pt x="864603" y="95211"/>
                              <a:pt x="778748" y="95211"/>
                            </a:cubicBezTo>
                            <a:cubicBezTo>
                              <a:pt x="736922" y="95211"/>
                              <a:pt x="652719" y="67143"/>
                              <a:pt x="644462" y="72096"/>
                            </a:cubicBezTo>
                            <a:cubicBezTo>
                              <a:pt x="640060" y="74297"/>
                              <a:pt x="588878" y="95211"/>
                              <a:pt x="585025" y="97962"/>
                            </a:cubicBezTo>
                            <a:cubicBezTo>
                              <a:pt x="452941" y="96862"/>
                              <a:pt x="367636" y="88056"/>
                              <a:pt x="268574" y="83653"/>
                            </a:cubicBezTo>
                            <a:cubicBezTo>
                              <a:pt x="269125" y="80351"/>
                              <a:pt x="281232" y="64391"/>
                              <a:pt x="282883" y="61639"/>
                            </a:cubicBezTo>
                            <a:cubicBezTo>
                              <a:pt x="285635" y="56136"/>
                              <a:pt x="193725" y="74297"/>
                              <a:pt x="177215" y="78700"/>
                            </a:cubicBezTo>
                            <a:cubicBezTo>
                              <a:pt x="46232" y="71546"/>
                              <a:pt x="3" y="51183"/>
                              <a:pt x="3" y="40726"/>
                            </a:cubicBezTo>
                            <a:cubicBezTo>
                              <a:pt x="-1098" y="18162"/>
                              <a:pt x="355528" y="0"/>
                              <a:pt x="795809" y="0"/>
                            </a:cubicBezTo>
                            <a:close/>
                          </a:path>
                        </a:pathLst>
                      </a:custGeom>
                      <a:solidFill>
                        <a:srgbClr val="CDA9C0"/>
                      </a:solidFill>
                      <a:ln w="55033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613" name="Freeform: Shape 612">
                        <a:extLst>
                          <a:ext uri="{FF2B5EF4-FFF2-40B4-BE49-F238E27FC236}">
                            <a16:creationId xmlns:a16="http://schemas.microsoft.com/office/drawing/2014/main" id="{6D26430A-924D-E629-9CEC-08DE859FD7D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3453324" y="5736611"/>
                        <a:ext cx="1594452" cy="63290"/>
                      </a:xfrm>
                      <a:custGeom>
                        <a:avLst/>
                        <a:gdLst>
                          <a:gd name="connsiteX0" fmla="*/ 1594365 w 1594452"/>
                          <a:gd name="connsiteY0" fmla="*/ 1651 h 63290"/>
                          <a:gd name="connsiteX1" fmla="*/ 1572902 w 1594452"/>
                          <a:gd name="connsiteY1" fmla="*/ 14309 h 63290"/>
                          <a:gd name="connsiteX2" fmla="*/ 1536028 w 1594452"/>
                          <a:gd name="connsiteY2" fmla="*/ 19813 h 63290"/>
                          <a:gd name="connsiteX3" fmla="*/ 1458428 w 1594452"/>
                          <a:gd name="connsiteY3" fmla="*/ 25316 h 63290"/>
                          <a:gd name="connsiteX4" fmla="*/ 1459530 w 1594452"/>
                          <a:gd name="connsiteY4" fmla="*/ 25316 h 63290"/>
                          <a:gd name="connsiteX5" fmla="*/ 1407797 w 1594452"/>
                          <a:gd name="connsiteY5" fmla="*/ 22014 h 63290"/>
                          <a:gd name="connsiteX6" fmla="*/ 1353313 w 1594452"/>
                          <a:gd name="connsiteY6" fmla="*/ 20913 h 63290"/>
                          <a:gd name="connsiteX7" fmla="*/ 1342305 w 1594452"/>
                          <a:gd name="connsiteY7" fmla="*/ 29719 h 63290"/>
                          <a:gd name="connsiteX8" fmla="*/ 1351660 w 1594452"/>
                          <a:gd name="connsiteY8" fmla="*/ 33021 h 63290"/>
                          <a:gd name="connsiteX9" fmla="*/ 1370923 w 1594452"/>
                          <a:gd name="connsiteY9" fmla="*/ 40176 h 63290"/>
                          <a:gd name="connsiteX10" fmla="*/ 1408348 w 1594452"/>
                          <a:gd name="connsiteY10" fmla="*/ 53934 h 63290"/>
                          <a:gd name="connsiteX11" fmla="*/ 1416052 w 1594452"/>
                          <a:gd name="connsiteY11" fmla="*/ 48431 h 63290"/>
                          <a:gd name="connsiteX12" fmla="*/ 1282317 w 1594452"/>
                          <a:gd name="connsiteY12" fmla="*/ 49532 h 63290"/>
                          <a:gd name="connsiteX13" fmla="*/ 1146932 w 1594452"/>
                          <a:gd name="connsiteY13" fmla="*/ 49532 h 63290"/>
                          <a:gd name="connsiteX14" fmla="*/ 1159038 w 1594452"/>
                          <a:gd name="connsiteY14" fmla="*/ 52283 h 63290"/>
                          <a:gd name="connsiteX15" fmla="*/ 1139226 w 1594452"/>
                          <a:gd name="connsiteY15" fmla="*/ 44028 h 63290"/>
                          <a:gd name="connsiteX16" fmla="*/ 1121065 w 1594452"/>
                          <a:gd name="connsiteY16" fmla="*/ 37974 h 63290"/>
                          <a:gd name="connsiteX17" fmla="*/ 1103454 w 1594452"/>
                          <a:gd name="connsiteY17" fmla="*/ 31920 h 63290"/>
                          <a:gd name="connsiteX18" fmla="*/ 1088044 w 1594452"/>
                          <a:gd name="connsiteY18" fmla="*/ 26417 h 63290"/>
                          <a:gd name="connsiteX19" fmla="*/ 1085291 w 1594452"/>
                          <a:gd name="connsiteY19" fmla="*/ 25316 h 63290"/>
                          <a:gd name="connsiteX20" fmla="*/ 1083640 w 1594452"/>
                          <a:gd name="connsiteY20" fmla="*/ 24766 h 63290"/>
                          <a:gd name="connsiteX21" fmla="*/ 1082540 w 1594452"/>
                          <a:gd name="connsiteY21" fmla="*/ 24215 h 63290"/>
                          <a:gd name="connsiteX22" fmla="*/ 1081989 w 1594452"/>
                          <a:gd name="connsiteY22" fmla="*/ 24215 h 63290"/>
                          <a:gd name="connsiteX23" fmla="*/ 1078138 w 1594452"/>
                          <a:gd name="connsiteY23" fmla="*/ 22014 h 63290"/>
                          <a:gd name="connsiteX24" fmla="*/ 1077036 w 1594452"/>
                          <a:gd name="connsiteY24" fmla="*/ 21464 h 63290"/>
                          <a:gd name="connsiteX25" fmla="*/ 1058875 w 1594452"/>
                          <a:gd name="connsiteY25" fmla="*/ 21464 h 63290"/>
                          <a:gd name="connsiteX26" fmla="*/ 1052821 w 1594452"/>
                          <a:gd name="connsiteY26" fmla="*/ 24215 h 63290"/>
                          <a:gd name="connsiteX27" fmla="*/ 1049519 w 1594452"/>
                          <a:gd name="connsiteY27" fmla="*/ 27518 h 63290"/>
                          <a:gd name="connsiteX28" fmla="*/ 1043466 w 1594452"/>
                          <a:gd name="connsiteY28" fmla="*/ 37424 h 63290"/>
                          <a:gd name="connsiteX29" fmla="*/ 1039062 w 1594452"/>
                          <a:gd name="connsiteY29" fmla="*/ 47330 h 63290"/>
                          <a:gd name="connsiteX30" fmla="*/ 1037411 w 1594452"/>
                          <a:gd name="connsiteY30" fmla="*/ 52283 h 63290"/>
                          <a:gd name="connsiteX31" fmla="*/ 1036311 w 1594452"/>
                          <a:gd name="connsiteY31" fmla="*/ 57787 h 63290"/>
                          <a:gd name="connsiteX32" fmla="*/ 1050620 w 1594452"/>
                          <a:gd name="connsiteY32" fmla="*/ 51183 h 63290"/>
                          <a:gd name="connsiteX33" fmla="*/ 799110 w 1594452"/>
                          <a:gd name="connsiteY33" fmla="*/ 48431 h 63290"/>
                          <a:gd name="connsiteX34" fmla="*/ 769941 w 1594452"/>
                          <a:gd name="connsiteY34" fmla="*/ 47330 h 63290"/>
                          <a:gd name="connsiteX35" fmla="*/ 744075 w 1594452"/>
                          <a:gd name="connsiteY35" fmla="*/ 43478 h 63290"/>
                          <a:gd name="connsiteX36" fmla="*/ 689040 w 1594452"/>
                          <a:gd name="connsiteY36" fmla="*/ 31370 h 63290"/>
                          <a:gd name="connsiteX37" fmla="*/ 657118 w 1594452"/>
                          <a:gd name="connsiteY37" fmla="*/ 25316 h 63290"/>
                          <a:gd name="connsiteX38" fmla="*/ 650515 w 1594452"/>
                          <a:gd name="connsiteY38" fmla="*/ 24766 h 63290"/>
                          <a:gd name="connsiteX39" fmla="*/ 637307 w 1594452"/>
                          <a:gd name="connsiteY39" fmla="*/ 25866 h 63290"/>
                          <a:gd name="connsiteX40" fmla="*/ 631252 w 1594452"/>
                          <a:gd name="connsiteY40" fmla="*/ 28618 h 63290"/>
                          <a:gd name="connsiteX41" fmla="*/ 628501 w 1594452"/>
                          <a:gd name="connsiteY41" fmla="*/ 29719 h 63290"/>
                          <a:gd name="connsiteX42" fmla="*/ 617493 w 1594452"/>
                          <a:gd name="connsiteY42" fmla="*/ 34672 h 63290"/>
                          <a:gd name="connsiteX43" fmla="*/ 574017 w 1594452"/>
                          <a:gd name="connsiteY43" fmla="*/ 53934 h 63290"/>
                          <a:gd name="connsiteX44" fmla="*/ 585574 w 1594452"/>
                          <a:gd name="connsiteY44" fmla="*/ 51183 h 63290"/>
                          <a:gd name="connsiteX45" fmla="*/ 428173 w 1594452"/>
                          <a:gd name="connsiteY45" fmla="*/ 46229 h 63290"/>
                          <a:gd name="connsiteX46" fmla="*/ 348924 w 1594452"/>
                          <a:gd name="connsiteY46" fmla="*/ 42927 h 63290"/>
                          <a:gd name="connsiteX47" fmla="*/ 269673 w 1594452"/>
                          <a:gd name="connsiteY47" fmla="*/ 39075 h 63290"/>
                          <a:gd name="connsiteX48" fmla="*/ 278477 w 1594452"/>
                          <a:gd name="connsiteY48" fmla="*/ 43478 h 63290"/>
                          <a:gd name="connsiteX49" fmla="*/ 288934 w 1594452"/>
                          <a:gd name="connsiteY49" fmla="*/ 26417 h 63290"/>
                          <a:gd name="connsiteX50" fmla="*/ 291687 w 1594452"/>
                          <a:gd name="connsiteY50" fmla="*/ 22014 h 63290"/>
                          <a:gd name="connsiteX51" fmla="*/ 292236 w 1594452"/>
                          <a:gd name="connsiteY51" fmla="*/ 21464 h 63290"/>
                          <a:gd name="connsiteX52" fmla="*/ 292236 w 1594452"/>
                          <a:gd name="connsiteY52" fmla="*/ 21464 h 63290"/>
                          <a:gd name="connsiteX53" fmla="*/ 291687 w 1594452"/>
                          <a:gd name="connsiteY53" fmla="*/ 19262 h 63290"/>
                          <a:gd name="connsiteX54" fmla="*/ 291687 w 1594452"/>
                          <a:gd name="connsiteY54" fmla="*/ 19262 h 63290"/>
                          <a:gd name="connsiteX55" fmla="*/ 291687 w 1594452"/>
                          <a:gd name="connsiteY55" fmla="*/ 19262 h 63290"/>
                          <a:gd name="connsiteX56" fmla="*/ 291687 w 1594452"/>
                          <a:gd name="connsiteY56" fmla="*/ 19262 h 63290"/>
                          <a:gd name="connsiteX57" fmla="*/ 283432 w 1594452"/>
                          <a:gd name="connsiteY57" fmla="*/ 16511 h 63290"/>
                          <a:gd name="connsiteX58" fmla="*/ 274075 w 1594452"/>
                          <a:gd name="connsiteY58" fmla="*/ 16511 h 63290"/>
                          <a:gd name="connsiteX59" fmla="*/ 252061 w 1594452"/>
                          <a:gd name="connsiteY59" fmla="*/ 19262 h 63290"/>
                          <a:gd name="connsiteX60" fmla="*/ 173911 w 1594452"/>
                          <a:gd name="connsiteY60" fmla="*/ 35773 h 63290"/>
                          <a:gd name="connsiteX61" fmla="*/ 178315 w 1594452"/>
                          <a:gd name="connsiteY61" fmla="*/ 35222 h 63290"/>
                          <a:gd name="connsiteX62" fmla="*/ 77050 w 1594452"/>
                          <a:gd name="connsiteY62" fmla="*/ 26417 h 63290"/>
                          <a:gd name="connsiteX63" fmla="*/ 30819 w 1594452"/>
                          <a:gd name="connsiteY63" fmla="*/ 16511 h 63290"/>
                          <a:gd name="connsiteX64" fmla="*/ 0 w 1594452"/>
                          <a:gd name="connsiteY64" fmla="*/ 0 h 63290"/>
                          <a:gd name="connsiteX65" fmla="*/ 28619 w 1594452"/>
                          <a:gd name="connsiteY65" fmla="*/ 18162 h 63290"/>
                          <a:gd name="connsiteX66" fmla="*/ 74298 w 1594452"/>
                          <a:gd name="connsiteY66" fmla="*/ 29169 h 63290"/>
                          <a:gd name="connsiteX67" fmla="*/ 176113 w 1594452"/>
                          <a:gd name="connsiteY67" fmla="*/ 41276 h 63290"/>
                          <a:gd name="connsiteX68" fmla="*/ 177764 w 1594452"/>
                          <a:gd name="connsiteY68" fmla="*/ 41276 h 63290"/>
                          <a:gd name="connsiteX69" fmla="*/ 179966 w 1594452"/>
                          <a:gd name="connsiteY69" fmla="*/ 40726 h 63290"/>
                          <a:gd name="connsiteX70" fmla="*/ 257014 w 1594452"/>
                          <a:gd name="connsiteY70" fmla="*/ 26967 h 63290"/>
                          <a:gd name="connsiteX71" fmla="*/ 276277 w 1594452"/>
                          <a:gd name="connsiteY71" fmla="*/ 24766 h 63290"/>
                          <a:gd name="connsiteX72" fmla="*/ 277377 w 1594452"/>
                          <a:gd name="connsiteY72" fmla="*/ 24215 h 63290"/>
                          <a:gd name="connsiteX73" fmla="*/ 273524 w 1594452"/>
                          <a:gd name="connsiteY73" fmla="*/ 22564 h 63290"/>
                          <a:gd name="connsiteX74" fmla="*/ 273524 w 1594452"/>
                          <a:gd name="connsiteY74" fmla="*/ 22564 h 63290"/>
                          <a:gd name="connsiteX75" fmla="*/ 273524 w 1594452"/>
                          <a:gd name="connsiteY75" fmla="*/ 22564 h 63290"/>
                          <a:gd name="connsiteX76" fmla="*/ 273524 w 1594452"/>
                          <a:gd name="connsiteY76" fmla="*/ 22564 h 63290"/>
                          <a:gd name="connsiteX77" fmla="*/ 273524 w 1594452"/>
                          <a:gd name="connsiteY77" fmla="*/ 22564 h 63290"/>
                          <a:gd name="connsiteX78" fmla="*/ 272975 w 1594452"/>
                          <a:gd name="connsiteY78" fmla="*/ 20363 h 63290"/>
                          <a:gd name="connsiteX79" fmla="*/ 272975 w 1594452"/>
                          <a:gd name="connsiteY79" fmla="*/ 20363 h 63290"/>
                          <a:gd name="connsiteX80" fmla="*/ 272424 w 1594452"/>
                          <a:gd name="connsiteY80" fmla="*/ 20913 h 63290"/>
                          <a:gd name="connsiteX81" fmla="*/ 269122 w 1594452"/>
                          <a:gd name="connsiteY81" fmla="*/ 25316 h 63290"/>
                          <a:gd name="connsiteX82" fmla="*/ 257014 w 1594452"/>
                          <a:gd name="connsiteY82" fmla="*/ 43478 h 63290"/>
                          <a:gd name="connsiteX83" fmla="*/ 254263 w 1594452"/>
                          <a:gd name="connsiteY83" fmla="*/ 46780 h 63290"/>
                          <a:gd name="connsiteX84" fmla="*/ 265820 w 1594452"/>
                          <a:gd name="connsiteY84" fmla="*/ 47330 h 63290"/>
                          <a:gd name="connsiteX85" fmla="*/ 344520 w 1594452"/>
                          <a:gd name="connsiteY85" fmla="*/ 52283 h 63290"/>
                          <a:gd name="connsiteX86" fmla="*/ 423220 w 1594452"/>
                          <a:gd name="connsiteY86" fmla="*/ 56686 h 63290"/>
                          <a:gd name="connsiteX87" fmla="*/ 583372 w 1594452"/>
                          <a:gd name="connsiteY87" fmla="*/ 62740 h 63290"/>
                          <a:gd name="connsiteX88" fmla="*/ 588876 w 1594452"/>
                          <a:gd name="connsiteY88" fmla="*/ 63290 h 63290"/>
                          <a:gd name="connsiteX89" fmla="*/ 595480 w 1594452"/>
                          <a:gd name="connsiteY89" fmla="*/ 60539 h 63290"/>
                          <a:gd name="connsiteX90" fmla="*/ 640058 w 1594452"/>
                          <a:gd name="connsiteY90" fmla="*/ 41827 h 63290"/>
                          <a:gd name="connsiteX91" fmla="*/ 648864 w 1594452"/>
                          <a:gd name="connsiteY91" fmla="*/ 37424 h 63290"/>
                          <a:gd name="connsiteX92" fmla="*/ 674179 w 1594452"/>
                          <a:gd name="connsiteY92" fmla="*/ 42377 h 63290"/>
                          <a:gd name="connsiteX93" fmla="*/ 730865 w 1594452"/>
                          <a:gd name="connsiteY93" fmla="*/ 55035 h 63290"/>
                          <a:gd name="connsiteX94" fmla="*/ 764437 w 1594452"/>
                          <a:gd name="connsiteY94" fmla="*/ 59988 h 63290"/>
                          <a:gd name="connsiteX95" fmla="*/ 798008 w 1594452"/>
                          <a:gd name="connsiteY95" fmla="*/ 61089 h 63290"/>
                          <a:gd name="connsiteX96" fmla="*/ 1050620 w 1594452"/>
                          <a:gd name="connsiteY96" fmla="*/ 63290 h 63290"/>
                          <a:gd name="connsiteX97" fmla="*/ 1062726 w 1594452"/>
                          <a:gd name="connsiteY97" fmla="*/ 63290 h 63290"/>
                          <a:gd name="connsiteX98" fmla="*/ 1064379 w 1594452"/>
                          <a:gd name="connsiteY98" fmla="*/ 56686 h 63290"/>
                          <a:gd name="connsiteX99" fmla="*/ 1067130 w 1594452"/>
                          <a:gd name="connsiteY99" fmla="*/ 48431 h 63290"/>
                          <a:gd name="connsiteX100" fmla="*/ 1070983 w 1594452"/>
                          <a:gd name="connsiteY100" fmla="*/ 39625 h 63290"/>
                          <a:gd name="connsiteX101" fmla="*/ 1075936 w 1594452"/>
                          <a:gd name="connsiteY101" fmla="*/ 30820 h 63290"/>
                          <a:gd name="connsiteX102" fmla="*/ 1077036 w 1594452"/>
                          <a:gd name="connsiteY102" fmla="*/ 29719 h 63290"/>
                          <a:gd name="connsiteX103" fmla="*/ 1074834 w 1594452"/>
                          <a:gd name="connsiteY103" fmla="*/ 30820 h 63290"/>
                          <a:gd name="connsiteX104" fmla="*/ 1058875 w 1594452"/>
                          <a:gd name="connsiteY104" fmla="*/ 30269 h 63290"/>
                          <a:gd name="connsiteX105" fmla="*/ 1059424 w 1594452"/>
                          <a:gd name="connsiteY105" fmla="*/ 30820 h 63290"/>
                          <a:gd name="connsiteX106" fmla="*/ 1059975 w 1594452"/>
                          <a:gd name="connsiteY106" fmla="*/ 30820 h 63290"/>
                          <a:gd name="connsiteX107" fmla="*/ 1059975 w 1594452"/>
                          <a:gd name="connsiteY107" fmla="*/ 30820 h 63290"/>
                          <a:gd name="connsiteX108" fmla="*/ 1059975 w 1594452"/>
                          <a:gd name="connsiteY108" fmla="*/ 30820 h 63290"/>
                          <a:gd name="connsiteX109" fmla="*/ 1059975 w 1594452"/>
                          <a:gd name="connsiteY109" fmla="*/ 30820 h 63290"/>
                          <a:gd name="connsiteX110" fmla="*/ 1056673 w 1594452"/>
                          <a:gd name="connsiteY110" fmla="*/ 29169 h 63290"/>
                          <a:gd name="connsiteX111" fmla="*/ 1057224 w 1594452"/>
                          <a:gd name="connsiteY111" fmla="*/ 29169 h 63290"/>
                          <a:gd name="connsiteX112" fmla="*/ 1058324 w 1594452"/>
                          <a:gd name="connsiteY112" fmla="*/ 29719 h 63290"/>
                          <a:gd name="connsiteX113" fmla="*/ 1060526 w 1594452"/>
                          <a:gd name="connsiteY113" fmla="*/ 30820 h 63290"/>
                          <a:gd name="connsiteX114" fmla="*/ 1065479 w 1594452"/>
                          <a:gd name="connsiteY114" fmla="*/ 33021 h 63290"/>
                          <a:gd name="connsiteX115" fmla="*/ 1084742 w 1594452"/>
                          <a:gd name="connsiteY115" fmla="*/ 39625 h 63290"/>
                          <a:gd name="connsiteX116" fmla="*/ 1102903 w 1594452"/>
                          <a:gd name="connsiteY116" fmla="*/ 45679 h 63290"/>
                          <a:gd name="connsiteX117" fmla="*/ 1120514 w 1594452"/>
                          <a:gd name="connsiteY117" fmla="*/ 51733 h 63290"/>
                          <a:gd name="connsiteX118" fmla="*/ 1134273 w 1594452"/>
                          <a:gd name="connsiteY118" fmla="*/ 56686 h 63290"/>
                          <a:gd name="connsiteX119" fmla="*/ 1141977 w 1594452"/>
                          <a:gd name="connsiteY119" fmla="*/ 59438 h 63290"/>
                          <a:gd name="connsiteX120" fmla="*/ 1146381 w 1594452"/>
                          <a:gd name="connsiteY120" fmla="*/ 59438 h 63290"/>
                          <a:gd name="connsiteX121" fmla="*/ 1280666 w 1594452"/>
                          <a:gd name="connsiteY121" fmla="*/ 58337 h 63290"/>
                          <a:gd name="connsiteX122" fmla="*/ 1416603 w 1594452"/>
                          <a:gd name="connsiteY122" fmla="*/ 55585 h 63290"/>
                          <a:gd name="connsiteX123" fmla="*/ 1438066 w 1594452"/>
                          <a:gd name="connsiteY123" fmla="*/ 55035 h 63290"/>
                          <a:gd name="connsiteX124" fmla="*/ 1424858 w 1594452"/>
                          <a:gd name="connsiteY124" fmla="*/ 50082 h 63290"/>
                          <a:gd name="connsiteX125" fmla="*/ 1383582 w 1594452"/>
                          <a:gd name="connsiteY125" fmla="*/ 34672 h 63290"/>
                          <a:gd name="connsiteX126" fmla="*/ 1363219 w 1594452"/>
                          <a:gd name="connsiteY126" fmla="*/ 27518 h 63290"/>
                          <a:gd name="connsiteX127" fmla="*/ 1353313 w 1594452"/>
                          <a:gd name="connsiteY127" fmla="*/ 24215 h 63290"/>
                          <a:gd name="connsiteX128" fmla="*/ 1354964 w 1594452"/>
                          <a:gd name="connsiteY128" fmla="*/ 25866 h 63290"/>
                          <a:gd name="connsiteX129" fmla="*/ 1404495 w 1594452"/>
                          <a:gd name="connsiteY129" fmla="*/ 25866 h 63290"/>
                          <a:gd name="connsiteX130" fmla="*/ 1456228 w 1594452"/>
                          <a:gd name="connsiteY130" fmla="*/ 28068 h 63290"/>
                          <a:gd name="connsiteX131" fmla="*/ 1457328 w 1594452"/>
                          <a:gd name="connsiteY131" fmla="*/ 28068 h 63290"/>
                          <a:gd name="connsiteX132" fmla="*/ 1457879 w 1594452"/>
                          <a:gd name="connsiteY132" fmla="*/ 28068 h 63290"/>
                          <a:gd name="connsiteX133" fmla="*/ 1535479 w 1594452"/>
                          <a:gd name="connsiteY133" fmla="*/ 20363 h 63290"/>
                          <a:gd name="connsiteX134" fmla="*/ 1571801 w 1594452"/>
                          <a:gd name="connsiteY134" fmla="*/ 13759 h 63290"/>
                          <a:gd name="connsiteX135" fmla="*/ 1594365 w 1594452"/>
                          <a:gd name="connsiteY135" fmla="*/ 1651 h 6329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  <a:cxn ang="0">
                            <a:pos x="connsiteX29" y="connsiteY29"/>
                          </a:cxn>
                          <a:cxn ang="0">
                            <a:pos x="connsiteX30" y="connsiteY30"/>
                          </a:cxn>
                          <a:cxn ang="0">
                            <a:pos x="connsiteX31" y="connsiteY31"/>
                          </a:cxn>
                          <a:cxn ang="0">
                            <a:pos x="connsiteX32" y="connsiteY32"/>
                          </a:cxn>
                          <a:cxn ang="0">
                            <a:pos x="connsiteX33" y="connsiteY33"/>
                          </a:cxn>
                          <a:cxn ang="0">
                            <a:pos x="connsiteX34" y="connsiteY34"/>
                          </a:cxn>
                          <a:cxn ang="0">
                            <a:pos x="connsiteX35" y="connsiteY35"/>
                          </a:cxn>
                          <a:cxn ang="0">
                            <a:pos x="connsiteX36" y="connsiteY36"/>
                          </a:cxn>
                          <a:cxn ang="0">
                            <a:pos x="connsiteX37" y="connsiteY37"/>
                          </a:cxn>
                          <a:cxn ang="0">
                            <a:pos x="connsiteX38" y="connsiteY38"/>
                          </a:cxn>
                          <a:cxn ang="0">
                            <a:pos x="connsiteX39" y="connsiteY39"/>
                          </a:cxn>
                          <a:cxn ang="0">
                            <a:pos x="connsiteX40" y="connsiteY40"/>
                          </a:cxn>
                          <a:cxn ang="0">
                            <a:pos x="connsiteX41" y="connsiteY41"/>
                          </a:cxn>
                          <a:cxn ang="0">
                            <a:pos x="connsiteX42" y="connsiteY42"/>
                          </a:cxn>
                          <a:cxn ang="0">
                            <a:pos x="connsiteX43" y="connsiteY43"/>
                          </a:cxn>
                          <a:cxn ang="0">
                            <a:pos x="connsiteX44" y="connsiteY44"/>
                          </a:cxn>
                          <a:cxn ang="0">
                            <a:pos x="connsiteX45" y="connsiteY45"/>
                          </a:cxn>
                          <a:cxn ang="0">
                            <a:pos x="connsiteX46" y="connsiteY46"/>
                          </a:cxn>
                          <a:cxn ang="0">
                            <a:pos x="connsiteX47" y="connsiteY47"/>
                          </a:cxn>
                          <a:cxn ang="0">
                            <a:pos x="connsiteX48" y="connsiteY48"/>
                          </a:cxn>
                          <a:cxn ang="0">
                            <a:pos x="connsiteX49" y="connsiteY49"/>
                          </a:cxn>
                          <a:cxn ang="0">
                            <a:pos x="connsiteX50" y="connsiteY50"/>
                          </a:cxn>
                          <a:cxn ang="0">
                            <a:pos x="connsiteX51" y="connsiteY51"/>
                          </a:cxn>
                          <a:cxn ang="0">
                            <a:pos x="connsiteX52" y="connsiteY52"/>
                          </a:cxn>
                          <a:cxn ang="0">
                            <a:pos x="connsiteX53" y="connsiteY53"/>
                          </a:cxn>
                          <a:cxn ang="0">
                            <a:pos x="connsiteX54" y="connsiteY54"/>
                          </a:cxn>
                          <a:cxn ang="0">
                            <a:pos x="connsiteX55" y="connsiteY55"/>
                          </a:cxn>
                          <a:cxn ang="0">
                            <a:pos x="connsiteX56" y="connsiteY56"/>
                          </a:cxn>
                          <a:cxn ang="0">
                            <a:pos x="connsiteX57" y="connsiteY57"/>
                          </a:cxn>
                          <a:cxn ang="0">
                            <a:pos x="connsiteX58" y="connsiteY58"/>
                          </a:cxn>
                          <a:cxn ang="0">
                            <a:pos x="connsiteX59" y="connsiteY59"/>
                          </a:cxn>
                          <a:cxn ang="0">
                            <a:pos x="connsiteX60" y="connsiteY60"/>
                          </a:cxn>
                          <a:cxn ang="0">
                            <a:pos x="connsiteX61" y="connsiteY61"/>
                          </a:cxn>
                          <a:cxn ang="0">
                            <a:pos x="connsiteX62" y="connsiteY62"/>
                          </a:cxn>
                          <a:cxn ang="0">
                            <a:pos x="connsiteX63" y="connsiteY63"/>
                          </a:cxn>
                          <a:cxn ang="0">
                            <a:pos x="connsiteX64" y="connsiteY64"/>
                          </a:cxn>
                          <a:cxn ang="0">
                            <a:pos x="connsiteX65" y="connsiteY65"/>
                          </a:cxn>
                          <a:cxn ang="0">
                            <a:pos x="connsiteX66" y="connsiteY66"/>
                          </a:cxn>
                          <a:cxn ang="0">
                            <a:pos x="connsiteX67" y="connsiteY67"/>
                          </a:cxn>
                          <a:cxn ang="0">
                            <a:pos x="connsiteX68" y="connsiteY68"/>
                          </a:cxn>
                          <a:cxn ang="0">
                            <a:pos x="connsiteX69" y="connsiteY69"/>
                          </a:cxn>
                          <a:cxn ang="0">
                            <a:pos x="connsiteX70" y="connsiteY70"/>
                          </a:cxn>
                          <a:cxn ang="0">
                            <a:pos x="connsiteX71" y="connsiteY71"/>
                          </a:cxn>
                          <a:cxn ang="0">
                            <a:pos x="connsiteX72" y="connsiteY72"/>
                          </a:cxn>
                          <a:cxn ang="0">
                            <a:pos x="connsiteX73" y="connsiteY73"/>
                          </a:cxn>
                          <a:cxn ang="0">
                            <a:pos x="connsiteX74" y="connsiteY74"/>
                          </a:cxn>
                          <a:cxn ang="0">
                            <a:pos x="connsiteX75" y="connsiteY75"/>
                          </a:cxn>
                          <a:cxn ang="0">
                            <a:pos x="connsiteX76" y="connsiteY76"/>
                          </a:cxn>
                          <a:cxn ang="0">
                            <a:pos x="connsiteX77" y="connsiteY77"/>
                          </a:cxn>
                          <a:cxn ang="0">
                            <a:pos x="connsiteX78" y="connsiteY78"/>
                          </a:cxn>
                          <a:cxn ang="0">
                            <a:pos x="connsiteX79" y="connsiteY79"/>
                          </a:cxn>
                          <a:cxn ang="0">
                            <a:pos x="connsiteX80" y="connsiteY80"/>
                          </a:cxn>
                          <a:cxn ang="0">
                            <a:pos x="connsiteX81" y="connsiteY81"/>
                          </a:cxn>
                          <a:cxn ang="0">
                            <a:pos x="connsiteX82" y="connsiteY82"/>
                          </a:cxn>
                          <a:cxn ang="0">
                            <a:pos x="connsiteX83" y="connsiteY83"/>
                          </a:cxn>
                          <a:cxn ang="0">
                            <a:pos x="connsiteX84" y="connsiteY84"/>
                          </a:cxn>
                          <a:cxn ang="0">
                            <a:pos x="connsiteX85" y="connsiteY85"/>
                          </a:cxn>
                          <a:cxn ang="0">
                            <a:pos x="connsiteX86" y="connsiteY86"/>
                          </a:cxn>
                          <a:cxn ang="0">
                            <a:pos x="connsiteX87" y="connsiteY87"/>
                          </a:cxn>
                          <a:cxn ang="0">
                            <a:pos x="connsiteX88" y="connsiteY88"/>
                          </a:cxn>
                          <a:cxn ang="0">
                            <a:pos x="connsiteX89" y="connsiteY89"/>
                          </a:cxn>
                          <a:cxn ang="0">
                            <a:pos x="connsiteX90" y="connsiteY90"/>
                          </a:cxn>
                          <a:cxn ang="0">
                            <a:pos x="connsiteX91" y="connsiteY91"/>
                          </a:cxn>
                          <a:cxn ang="0">
                            <a:pos x="connsiteX92" y="connsiteY92"/>
                          </a:cxn>
                          <a:cxn ang="0">
                            <a:pos x="connsiteX93" y="connsiteY93"/>
                          </a:cxn>
                          <a:cxn ang="0">
                            <a:pos x="connsiteX94" y="connsiteY94"/>
                          </a:cxn>
                          <a:cxn ang="0">
                            <a:pos x="connsiteX95" y="connsiteY95"/>
                          </a:cxn>
                          <a:cxn ang="0">
                            <a:pos x="connsiteX96" y="connsiteY96"/>
                          </a:cxn>
                          <a:cxn ang="0">
                            <a:pos x="connsiteX97" y="connsiteY97"/>
                          </a:cxn>
                          <a:cxn ang="0">
                            <a:pos x="connsiteX98" y="connsiteY98"/>
                          </a:cxn>
                          <a:cxn ang="0">
                            <a:pos x="connsiteX99" y="connsiteY99"/>
                          </a:cxn>
                          <a:cxn ang="0">
                            <a:pos x="connsiteX100" y="connsiteY100"/>
                          </a:cxn>
                          <a:cxn ang="0">
                            <a:pos x="connsiteX101" y="connsiteY101"/>
                          </a:cxn>
                          <a:cxn ang="0">
                            <a:pos x="connsiteX102" y="connsiteY102"/>
                          </a:cxn>
                          <a:cxn ang="0">
                            <a:pos x="connsiteX103" y="connsiteY103"/>
                          </a:cxn>
                          <a:cxn ang="0">
                            <a:pos x="connsiteX104" y="connsiteY104"/>
                          </a:cxn>
                          <a:cxn ang="0">
                            <a:pos x="connsiteX105" y="connsiteY105"/>
                          </a:cxn>
                          <a:cxn ang="0">
                            <a:pos x="connsiteX106" y="connsiteY106"/>
                          </a:cxn>
                          <a:cxn ang="0">
                            <a:pos x="connsiteX107" y="connsiteY107"/>
                          </a:cxn>
                          <a:cxn ang="0">
                            <a:pos x="connsiteX108" y="connsiteY108"/>
                          </a:cxn>
                          <a:cxn ang="0">
                            <a:pos x="connsiteX109" y="connsiteY109"/>
                          </a:cxn>
                          <a:cxn ang="0">
                            <a:pos x="connsiteX110" y="connsiteY110"/>
                          </a:cxn>
                          <a:cxn ang="0">
                            <a:pos x="connsiteX111" y="connsiteY111"/>
                          </a:cxn>
                          <a:cxn ang="0">
                            <a:pos x="connsiteX112" y="connsiteY112"/>
                          </a:cxn>
                          <a:cxn ang="0">
                            <a:pos x="connsiteX113" y="connsiteY113"/>
                          </a:cxn>
                          <a:cxn ang="0">
                            <a:pos x="connsiteX114" y="connsiteY114"/>
                          </a:cxn>
                          <a:cxn ang="0">
                            <a:pos x="connsiteX115" y="connsiteY115"/>
                          </a:cxn>
                          <a:cxn ang="0">
                            <a:pos x="connsiteX116" y="connsiteY116"/>
                          </a:cxn>
                          <a:cxn ang="0">
                            <a:pos x="connsiteX117" y="connsiteY117"/>
                          </a:cxn>
                          <a:cxn ang="0">
                            <a:pos x="connsiteX118" y="connsiteY118"/>
                          </a:cxn>
                          <a:cxn ang="0">
                            <a:pos x="connsiteX119" y="connsiteY119"/>
                          </a:cxn>
                          <a:cxn ang="0">
                            <a:pos x="connsiteX120" y="connsiteY120"/>
                          </a:cxn>
                          <a:cxn ang="0">
                            <a:pos x="connsiteX121" y="connsiteY121"/>
                          </a:cxn>
                          <a:cxn ang="0">
                            <a:pos x="connsiteX122" y="connsiteY122"/>
                          </a:cxn>
                          <a:cxn ang="0">
                            <a:pos x="connsiteX123" y="connsiteY123"/>
                          </a:cxn>
                          <a:cxn ang="0">
                            <a:pos x="connsiteX124" y="connsiteY124"/>
                          </a:cxn>
                          <a:cxn ang="0">
                            <a:pos x="connsiteX125" y="connsiteY125"/>
                          </a:cxn>
                          <a:cxn ang="0">
                            <a:pos x="connsiteX126" y="connsiteY126"/>
                          </a:cxn>
                          <a:cxn ang="0">
                            <a:pos x="connsiteX127" y="connsiteY127"/>
                          </a:cxn>
                          <a:cxn ang="0">
                            <a:pos x="connsiteX128" y="connsiteY128"/>
                          </a:cxn>
                          <a:cxn ang="0">
                            <a:pos x="connsiteX129" y="connsiteY129"/>
                          </a:cxn>
                          <a:cxn ang="0">
                            <a:pos x="connsiteX130" y="connsiteY130"/>
                          </a:cxn>
                          <a:cxn ang="0">
                            <a:pos x="connsiteX131" y="connsiteY131"/>
                          </a:cxn>
                          <a:cxn ang="0">
                            <a:pos x="connsiteX132" y="connsiteY132"/>
                          </a:cxn>
                          <a:cxn ang="0">
                            <a:pos x="connsiteX133" y="connsiteY133"/>
                          </a:cxn>
                          <a:cxn ang="0">
                            <a:pos x="connsiteX134" y="connsiteY134"/>
                          </a:cxn>
                          <a:cxn ang="0">
                            <a:pos x="connsiteX135" y="connsiteY135"/>
                          </a:cxn>
                        </a:cxnLst>
                        <a:rect l="l" t="t" r="r" b="b"/>
                        <a:pathLst>
                          <a:path w="1594452" h="63290">
                            <a:moveTo>
                              <a:pt x="1594365" y="1651"/>
                            </a:moveTo>
                            <a:cubicBezTo>
                              <a:pt x="1594365" y="7155"/>
                              <a:pt x="1584459" y="12108"/>
                              <a:pt x="1572902" y="14309"/>
                            </a:cubicBezTo>
                            <a:cubicBezTo>
                              <a:pt x="1561345" y="17061"/>
                              <a:pt x="1548687" y="18712"/>
                              <a:pt x="1536028" y="19813"/>
                            </a:cubicBezTo>
                            <a:cubicBezTo>
                              <a:pt x="1510712" y="22564"/>
                              <a:pt x="1484295" y="24215"/>
                              <a:pt x="1458428" y="25316"/>
                            </a:cubicBezTo>
                            <a:lnTo>
                              <a:pt x="1459530" y="25316"/>
                            </a:lnTo>
                            <a:lnTo>
                              <a:pt x="1407797" y="22014"/>
                            </a:lnTo>
                            <a:cubicBezTo>
                              <a:pt x="1390186" y="21464"/>
                              <a:pt x="1374225" y="19813"/>
                              <a:pt x="1353313" y="20913"/>
                            </a:cubicBezTo>
                            <a:cubicBezTo>
                              <a:pt x="1350009" y="20363"/>
                              <a:pt x="1334600" y="24215"/>
                              <a:pt x="1342305" y="29719"/>
                            </a:cubicBezTo>
                            <a:lnTo>
                              <a:pt x="1351660" y="33021"/>
                            </a:lnTo>
                            <a:lnTo>
                              <a:pt x="1370923" y="40176"/>
                            </a:lnTo>
                            <a:lnTo>
                              <a:pt x="1408348" y="53934"/>
                            </a:lnTo>
                            <a:lnTo>
                              <a:pt x="1416052" y="48431"/>
                            </a:lnTo>
                            <a:lnTo>
                              <a:pt x="1282317" y="49532"/>
                            </a:lnTo>
                            <a:lnTo>
                              <a:pt x="1146932" y="49532"/>
                            </a:lnTo>
                            <a:lnTo>
                              <a:pt x="1159038" y="52283"/>
                            </a:lnTo>
                            <a:cubicBezTo>
                              <a:pt x="1152434" y="49532"/>
                              <a:pt x="1144730" y="46229"/>
                              <a:pt x="1139226" y="44028"/>
                            </a:cubicBezTo>
                            <a:lnTo>
                              <a:pt x="1121065" y="37974"/>
                            </a:lnTo>
                            <a:lnTo>
                              <a:pt x="1103454" y="31920"/>
                            </a:lnTo>
                            <a:cubicBezTo>
                              <a:pt x="1097950" y="30269"/>
                              <a:pt x="1090795" y="27518"/>
                              <a:pt x="1088044" y="26417"/>
                            </a:cubicBezTo>
                            <a:lnTo>
                              <a:pt x="1085291" y="25316"/>
                            </a:lnTo>
                            <a:lnTo>
                              <a:pt x="1083640" y="24766"/>
                            </a:lnTo>
                            <a:lnTo>
                              <a:pt x="1082540" y="24215"/>
                            </a:lnTo>
                            <a:lnTo>
                              <a:pt x="1081989" y="24215"/>
                            </a:lnTo>
                            <a:lnTo>
                              <a:pt x="1078138" y="22014"/>
                            </a:lnTo>
                            <a:lnTo>
                              <a:pt x="1077036" y="21464"/>
                            </a:lnTo>
                            <a:cubicBezTo>
                              <a:pt x="1074285" y="19813"/>
                              <a:pt x="1062726" y="19813"/>
                              <a:pt x="1058875" y="21464"/>
                            </a:cubicBezTo>
                            <a:cubicBezTo>
                              <a:pt x="1055022" y="22564"/>
                              <a:pt x="1054472" y="23115"/>
                              <a:pt x="1052821" y="24215"/>
                            </a:cubicBezTo>
                            <a:cubicBezTo>
                              <a:pt x="1051720" y="25316"/>
                              <a:pt x="1050620" y="26417"/>
                              <a:pt x="1049519" y="27518"/>
                            </a:cubicBezTo>
                            <a:cubicBezTo>
                              <a:pt x="1046767" y="31370"/>
                              <a:pt x="1045116" y="34122"/>
                              <a:pt x="1043466" y="37424"/>
                            </a:cubicBezTo>
                            <a:lnTo>
                              <a:pt x="1039062" y="47330"/>
                            </a:lnTo>
                            <a:lnTo>
                              <a:pt x="1037411" y="52283"/>
                            </a:lnTo>
                            <a:cubicBezTo>
                              <a:pt x="1036862" y="53934"/>
                              <a:pt x="1036311" y="55035"/>
                              <a:pt x="1036311" y="57787"/>
                            </a:cubicBezTo>
                            <a:lnTo>
                              <a:pt x="1050620" y="51183"/>
                            </a:lnTo>
                            <a:lnTo>
                              <a:pt x="799110" y="48431"/>
                            </a:lnTo>
                            <a:cubicBezTo>
                              <a:pt x="788102" y="48431"/>
                              <a:pt x="778196" y="48431"/>
                              <a:pt x="769941" y="47330"/>
                            </a:cubicBezTo>
                            <a:cubicBezTo>
                              <a:pt x="763337" y="46780"/>
                              <a:pt x="752881" y="45129"/>
                              <a:pt x="744075" y="43478"/>
                            </a:cubicBezTo>
                            <a:cubicBezTo>
                              <a:pt x="725912" y="40176"/>
                              <a:pt x="707751" y="35773"/>
                              <a:pt x="689040" y="31370"/>
                            </a:cubicBezTo>
                            <a:cubicBezTo>
                              <a:pt x="679134" y="29169"/>
                              <a:pt x="670877" y="26967"/>
                              <a:pt x="657118" y="25316"/>
                            </a:cubicBezTo>
                            <a:cubicBezTo>
                              <a:pt x="655468" y="25316"/>
                              <a:pt x="653817" y="24766"/>
                              <a:pt x="650515" y="24766"/>
                            </a:cubicBezTo>
                            <a:cubicBezTo>
                              <a:pt x="647763" y="24766"/>
                              <a:pt x="645011" y="24215"/>
                              <a:pt x="637307" y="25866"/>
                            </a:cubicBezTo>
                            <a:cubicBezTo>
                              <a:pt x="630703" y="28618"/>
                              <a:pt x="632903" y="27518"/>
                              <a:pt x="631252" y="28618"/>
                            </a:cubicBezTo>
                            <a:lnTo>
                              <a:pt x="628501" y="29719"/>
                            </a:lnTo>
                            <a:lnTo>
                              <a:pt x="617493" y="34672"/>
                            </a:lnTo>
                            <a:lnTo>
                              <a:pt x="574017" y="53934"/>
                            </a:lnTo>
                            <a:lnTo>
                              <a:pt x="585574" y="51183"/>
                            </a:lnTo>
                            <a:lnTo>
                              <a:pt x="428173" y="46229"/>
                            </a:lnTo>
                            <a:cubicBezTo>
                              <a:pt x="401757" y="45679"/>
                              <a:pt x="375339" y="44028"/>
                              <a:pt x="348924" y="42927"/>
                            </a:cubicBezTo>
                            <a:lnTo>
                              <a:pt x="269673" y="39075"/>
                            </a:lnTo>
                            <a:lnTo>
                              <a:pt x="278477" y="43478"/>
                            </a:lnTo>
                            <a:lnTo>
                              <a:pt x="288934" y="26417"/>
                            </a:lnTo>
                            <a:lnTo>
                              <a:pt x="291687" y="22014"/>
                            </a:lnTo>
                            <a:lnTo>
                              <a:pt x="292236" y="21464"/>
                            </a:lnTo>
                            <a:lnTo>
                              <a:pt x="292236" y="21464"/>
                            </a:lnTo>
                            <a:lnTo>
                              <a:pt x="291687" y="19262"/>
                            </a:lnTo>
                            <a:lnTo>
                              <a:pt x="291687" y="19262"/>
                            </a:lnTo>
                            <a:lnTo>
                              <a:pt x="291687" y="19262"/>
                            </a:lnTo>
                            <a:lnTo>
                              <a:pt x="291687" y="19262"/>
                            </a:lnTo>
                            <a:cubicBezTo>
                              <a:pt x="292236" y="19262"/>
                              <a:pt x="288385" y="17061"/>
                              <a:pt x="283432" y="16511"/>
                            </a:cubicBezTo>
                            <a:cubicBezTo>
                              <a:pt x="276826" y="15960"/>
                              <a:pt x="276826" y="16511"/>
                              <a:pt x="274075" y="16511"/>
                            </a:cubicBezTo>
                            <a:cubicBezTo>
                              <a:pt x="265820" y="17061"/>
                              <a:pt x="259216" y="18162"/>
                              <a:pt x="252061" y="19262"/>
                            </a:cubicBezTo>
                            <a:cubicBezTo>
                              <a:pt x="225095" y="23665"/>
                              <a:pt x="199777" y="29169"/>
                              <a:pt x="173911" y="35773"/>
                            </a:cubicBezTo>
                            <a:lnTo>
                              <a:pt x="178315" y="35222"/>
                            </a:lnTo>
                            <a:cubicBezTo>
                              <a:pt x="144193" y="33571"/>
                              <a:pt x="109521" y="31370"/>
                              <a:pt x="77050" y="26417"/>
                            </a:cubicBezTo>
                            <a:cubicBezTo>
                              <a:pt x="60539" y="24215"/>
                              <a:pt x="44578" y="20913"/>
                              <a:pt x="30819" y="16511"/>
                            </a:cubicBezTo>
                            <a:cubicBezTo>
                              <a:pt x="17061" y="12658"/>
                              <a:pt x="2753" y="7155"/>
                              <a:pt x="0" y="0"/>
                            </a:cubicBezTo>
                            <a:cubicBezTo>
                              <a:pt x="1102" y="7705"/>
                              <a:pt x="15410" y="13208"/>
                              <a:pt x="28619" y="18162"/>
                            </a:cubicBezTo>
                            <a:cubicBezTo>
                              <a:pt x="42378" y="22564"/>
                              <a:pt x="58337" y="26417"/>
                              <a:pt x="74298" y="29169"/>
                            </a:cubicBezTo>
                            <a:cubicBezTo>
                              <a:pt x="106768" y="35773"/>
                              <a:pt x="141440" y="38525"/>
                              <a:pt x="176113" y="41276"/>
                            </a:cubicBezTo>
                            <a:lnTo>
                              <a:pt x="177764" y="41276"/>
                            </a:lnTo>
                            <a:lnTo>
                              <a:pt x="179966" y="40726"/>
                            </a:lnTo>
                            <a:cubicBezTo>
                              <a:pt x="204181" y="35222"/>
                              <a:pt x="231148" y="30820"/>
                              <a:pt x="257014" y="26967"/>
                            </a:cubicBezTo>
                            <a:cubicBezTo>
                              <a:pt x="263618" y="25866"/>
                              <a:pt x="270222" y="24766"/>
                              <a:pt x="276277" y="24766"/>
                            </a:cubicBezTo>
                            <a:cubicBezTo>
                              <a:pt x="276277" y="24766"/>
                              <a:pt x="280130" y="24766"/>
                              <a:pt x="277377" y="24215"/>
                            </a:cubicBezTo>
                            <a:cubicBezTo>
                              <a:pt x="274075" y="24215"/>
                              <a:pt x="272975" y="21464"/>
                              <a:pt x="273524" y="22564"/>
                            </a:cubicBezTo>
                            <a:lnTo>
                              <a:pt x="273524" y="22564"/>
                            </a:lnTo>
                            <a:lnTo>
                              <a:pt x="273524" y="22564"/>
                            </a:lnTo>
                            <a:lnTo>
                              <a:pt x="273524" y="22564"/>
                            </a:lnTo>
                            <a:lnTo>
                              <a:pt x="273524" y="22564"/>
                            </a:lnTo>
                            <a:cubicBezTo>
                              <a:pt x="274075" y="24766"/>
                              <a:pt x="272975" y="20363"/>
                              <a:pt x="272975" y="20363"/>
                            </a:cubicBezTo>
                            <a:lnTo>
                              <a:pt x="272975" y="20363"/>
                            </a:lnTo>
                            <a:lnTo>
                              <a:pt x="272424" y="20913"/>
                            </a:lnTo>
                            <a:lnTo>
                              <a:pt x="269122" y="25316"/>
                            </a:lnTo>
                            <a:lnTo>
                              <a:pt x="257014" y="43478"/>
                            </a:lnTo>
                            <a:lnTo>
                              <a:pt x="254263" y="46780"/>
                            </a:lnTo>
                            <a:lnTo>
                              <a:pt x="265820" y="47330"/>
                            </a:lnTo>
                            <a:lnTo>
                              <a:pt x="344520" y="52283"/>
                            </a:lnTo>
                            <a:cubicBezTo>
                              <a:pt x="370386" y="53934"/>
                              <a:pt x="396804" y="55585"/>
                              <a:pt x="423220" y="56686"/>
                            </a:cubicBezTo>
                            <a:lnTo>
                              <a:pt x="583372" y="62740"/>
                            </a:lnTo>
                            <a:lnTo>
                              <a:pt x="588876" y="63290"/>
                            </a:lnTo>
                            <a:lnTo>
                              <a:pt x="595480" y="60539"/>
                            </a:lnTo>
                            <a:lnTo>
                              <a:pt x="640058" y="41827"/>
                            </a:lnTo>
                            <a:cubicBezTo>
                              <a:pt x="645562" y="39075"/>
                              <a:pt x="660971" y="34122"/>
                              <a:pt x="648864" y="37424"/>
                            </a:cubicBezTo>
                            <a:cubicBezTo>
                              <a:pt x="655468" y="38525"/>
                              <a:pt x="665375" y="40726"/>
                              <a:pt x="674179" y="42377"/>
                            </a:cubicBezTo>
                            <a:cubicBezTo>
                              <a:pt x="692342" y="46780"/>
                              <a:pt x="710503" y="51183"/>
                              <a:pt x="730865" y="55035"/>
                            </a:cubicBezTo>
                            <a:cubicBezTo>
                              <a:pt x="741322" y="56686"/>
                              <a:pt x="750679" y="58887"/>
                              <a:pt x="764437" y="59988"/>
                            </a:cubicBezTo>
                            <a:cubicBezTo>
                              <a:pt x="776545" y="61089"/>
                              <a:pt x="788102" y="60539"/>
                              <a:pt x="798008" y="61089"/>
                            </a:cubicBezTo>
                            <a:cubicBezTo>
                              <a:pt x="881111" y="62740"/>
                              <a:pt x="965866" y="62740"/>
                              <a:pt x="1050620" y="63290"/>
                            </a:cubicBezTo>
                            <a:lnTo>
                              <a:pt x="1062726" y="63290"/>
                            </a:lnTo>
                            <a:lnTo>
                              <a:pt x="1064379" y="56686"/>
                            </a:lnTo>
                            <a:lnTo>
                              <a:pt x="1067130" y="48431"/>
                            </a:lnTo>
                            <a:lnTo>
                              <a:pt x="1070983" y="39625"/>
                            </a:lnTo>
                            <a:cubicBezTo>
                              <a:pt x="1072634" y="36873"/>
                              <a:pt x="1074285" y="33571"/>
                              <a:pt x="1075936" y="30820"/>
                            </a:cubicBezTo>
                            <a:lnTo>
                              <a:pt x="1077036" y="29719"/>
                            </a:lnTo>
                            <a:cubicBezTo>
                              <a:pt x="1076485" y="30269"/>
                              <a:pt x="1077036" y="30269"/>
                              <a:pt x="1074834" y="30820"/>
                            </a:cubicBezTo>
                            <a:cubicBezTo>
                              <a:pt x="1071532" y="32471"/>
                              <a:pt x="1061075" y="31920"/>
                              <a:pt x="1058875" y="30269"/>
                            </a:cubicBezTo>
                            <a:lnTo>
                              <a:pt x="1059424" y="30820"/>
                            </a:lnTo>
                            <a:lnTo>
                              <a:pt x="1059975" y="30820"/>
                            </a:lnTo>
                            <a:lnTo>
                              <a:pt x="1059975" y="30820"/>
                            </a:lnTo>
                            <a:lnTo>
                              <a:pt x="1059975" y="30820"/>
                            </a:lnTo>
                            <a:lnTo>
                              <a:pt x="1059975" y="30820"/>
                            </a:lnTo>
                            <a:cubicBezTo>
                              <a:pt x="1058875" y="30269"/>
                              <a:pt x="1063277" y="32471"/>
                              <a:pt x="1056673" y="29169"/>
                            </a:cubicBezTo>
                            <a:lnTo>
                              <a:pt x="1057224" y="29169"/>
                            </a:lnTo>
                            <a:lnTo>
                              <a:pt x="1058324" y="29719"/>
                            </a:lnTo>
                            <a:lnTo>
                              <a:pt x="1060526" y="30820"/>
                            </a:lnTo>
                            <a:lnTo>
                              <a:pt x="1065479" y="33021"/>
                            </a:lnTo>
                            <a:cubicBezTo>
                              <a:pt x="1073183" y="36323"/>
                              <a:pt x="1078687" y="37974"/>
                              <a:pt x="1084742" y="39625"/>
                            </a:cubicBezTo>
                            <a:lnTo>
                              <a:pt x="1102903" y="45679"/>
                            </a:lnTo>
                            <a:lnTo>
                              <a:pt x="1120514" y="51733"/>
                            </a:lnTo>
                            <a:lnTo>
                              <a:pt x="1134273" y="56686"/>
                            </a:lnTo>
                            <a:lnTo>
                              <a:pt x="1141977" y="59438"/>
                            </a:lnTo>
                            <a:lnTo>
                              <a:pt x="1146381" y="59438"/>
                            </a:lnTo>
                            <a:lnTo>
                              <a:pt x="1280666" y="58337"/>
                            </a:lnTo>
                            <a:lnTo>
                              <a:pt x="1416603" y="55585"/>
                            </a:lnTo>
                            <a:lnTo>
                              <a:pt x="1438066" y="55035"/>
                            </a:lnTo>
                            <a:lnTo>
                              <a:pt x="1424858" y="50082"/>
                            </a:lnTo>
                            <a:lnTo>
                              <a:pt x="1383582" y="34672"/>
                            </a:lnTo>
                            <a:lnTo>
                              <a:pt x="1363219" y="27518"/>
                            </a:lnTo>
                            <a:lnTo>
                              <a:pt x="1353313" y="24215"/>
                            </a:lnTo>
                            <a:cubicBezTo>
                              <a:pt x="1355513" y="25866"/>
                              <a:pt x="1350009" y="26417"/>
                              <a:pt x="1354964" y="25866"/>
                            </a:cubicBezTo>
                            <a:cubicBezTo>
                              <a:pt x="1368723" y="24766"/>
                              <a:pt x="1387984" y="25316"/>
                              <a:pt x="1404495" y="25866"/>
                            </a:cubicBezTo>
                            <a:lnTo>
                              <a:pt x="1456228" y="28068"/>
                            </a:lnTo>
                            <a:lnTo>
                              <a:pt x="1457328" y="28068"/>
                            </a:lnTo>
                            <a:lnTo>
                              <a:pt x="1457879" y="28068"/>
                            </a:lnTo>
                            <a:cubicBezTo>
                              <a:pt x="1483746" y="25866"/>
                              <a:pt x="1510162" y="23665"/>
                              <a:pt x="1535479" y="20363"/>
                            </a:cubicBezTo>
                            <a:cubicBezTo>
                              <a:pt x="1548136" y="18712"/>
                              <a:pt x="1560795" y="16511"/>
                              <a:pt x="1571801" y="13759"/>
                            </a:cubicBezTo>
                            <a:cubicBezTo>
                              <a:pt x="1586110" y="12658"/>
                              <a:pt x="1595467" y="7155"/>
                              <a:pt x="1594365" y="1651"/>
                            </a:cubicBezTo>
                            <a:close/>
                          </a:path>
                        </a:pathLst>
                      </a:custGeom>
                      <a:solidFill>
                        <a:srgbClr val="FFFDE8"/>
                      </a:solidFill>
                      <a:ln w="55033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614" name="Freeform: Shape 613">
                        <a:extLst>
                          <a:ext uri="{FF2B5EF4-FFF2-40B4-BE49-F238E27FC236}">
                            <a16:creationId xmlns:a16="http://schemas.microsoft.com/office/drawing/2014/main" id="{D7EEB8B2-FA05-A279-208D-24687DB9EC3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3633252" y="5706892"/>
                        <a:ext cx="1231171" cy="51732"/>
                      </a:xfrm>
                      <a:custGeom>
                        <a:avLst/>
                        <a:gdLst>
                          <a:gd name="connsiteX0" fmla="*/ 138725 w 1231171"/>
                          <a:gd name="connsiteY0" fmla="*/ 9906 h 51732"/>
                          <a:gd name="connsiteX1" fmla="*/ 186605 w 1231171"/>
                          <a:gd name="connsiteY1" fmla="*/ 14309 h 51732"/>
                          <a:gd name="connsiteX2" fmla="*/ 182754 w 1231171"/>
                          <a:gd name="connsiteY2" fmla="*/ 7705 h 51732"/>
                          <a:gd name="connsiteX3" fmla="*/ 445822 w 1231171"/>
                          <a:gd name="connsiteY3" fmla="*/ 1101 h 51732"/>
                          <a:gd name="connsiteX4" fmla="*/ 490400 w 1231171"/>
                          <a:gd name="connsiteY4" fmla="*/ 15960 h 51732"/>
                          <a:gd name="connsiteX5" fmla="*/ 489298 w 1231171"/>
                          <a:gd name="connsiteY5" fmla="*/ 550 h 51732"/>
                          <a:gd name="connsiteX6" fmla="*/ 614778 w 1231171"/>
                          <a:gd name="connsiteY6" fmla="*/ 0 h 51732"/>
                          <a:gd name="connsiteX7" fmla="*/ 1004427 w 1231171"/>
                          <a:gd name="connsiteY7" fmla="*/ 6054 h 51732"/>
                          <a:gd name="connsiteX8" fmla="*/ 1028092 w 1231171"/>
                          <a:gd name="connsiteY8" fmla="*/ 18712 h 51732"/>
                          <a:gd name="connsiteX9" fmla="*/ 1046252 w 1231171"/>
                          <a:gd name="connsiteY9" fmla="*/ 7705 h 51732"/>
                          <a:gd name="connsiteX10" fmla="*/ 1231171 w 1231171"/>
                          <a:gd name="connsiteY10" fmla="*/ 25866 h 51732"/>
                          <a:gd name="connsiteX11" fmla="*/ 615880 w 1231171"/>
                          <a:gd name="connsiteY11" fmla="*/ 51733 h 51732"/>
                          <a:gd name="connsiteX12" fmla="*/ 38 w 1231171"/>
                          <a:gd name="connsiteY12" fmla="*/ 25866 h 51732"/>
                          <a:gd name="connsiteX13" fmla="*/ 138725 w 1231171"/>
                          <a:gd name="connsiteY13" fmla="*/ 9906 h 5173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</a:cxnLst>
                        <a:rect l="l" t="t" r="r" b="b"/>
                        <a:pathLst>
                          <a:path w="1231171" h="51732">
                            <a:moveTo>
                              <a:pt x="138725" y="9906"/>
                            </a:moveTo>
                            <a:cubicBezTo>
                              <a:pt x="148082" y="12658"/>
                              <a:pt x="188807" y="19813"/>
                              <a:pt x="186605" y="14309"/>
                            </a:cubicBezTo>
                            <a:cubicBezTo>
                              <a:pt x="186056" y="12108"/>
                              <a:pt x="184405" y="9906"/>
                              <a:pt x="182754" y="7705"/>
                            </a:cubicBezTo>
                            <a:cubicBezTo>
                              <a:pt x="255399" y="4953"/>
                              <a:pt x="345107" y="2201"/>
                              <a:pt x="445822" y="1101"/>
                            </a:cubicBezTo>
                            <a:cubicBezTo>
                              <a:pt x="454077" y="6054"/>
                              <a:pt x="491500" y="22564"/>
                              <a:pt x="490400" y="15960"/>
                            </a:cubicBezTo>
                            <a:cubicBezTo>
                              <a:pt x="489298" y="11007"/>
                              <a:pt x="489298" y="5504"/>
                              <a:pt x="489298" y="550"/>
                            </a:cubicBezTo>
                            <a:cubicBezTo>
                              <a:pt x="530025" y="0"/>
                              <a:pt x="571851" y="0"/>
                              <a:pt x="614778" y="0"/>
                            </a:cubicBezTo>
                            <a:cubicBezTo>
                              <a:pt x="762822" y="0"/>
                              <a:pt x="898210" y="2201"/>
                              <a:pt x="1004427" y="6054"/>
                            </a:cubicBezTo>
                            <a:cubicBezTo>
                              <a:pt x="1004427" y="9356"/>
                              <a:pt x="1020386" y="23115"/>
                              <a:pt x="1028092" y="18712"/>
                            </a:cubicBezTo>
                            <a:cubicBezTo>
                              <a:pt x="1034696" y="15410"/>
                              <a:pt x="1040199" y="11557"/>
                              <a:pt x="1046252" y="7705"/>
                            </a:cubicBezTo>
                            <a:cubicBezTo>
                              <a:pt x="1160175" y="12108"/>
                              <a:pt x="1231171" y="18712"/>
                              <a:pt x="1231171" y="25866"/>
                            </a:cubicBezTo>
                            <a:cubicBezTo>
                              <a:pt x="1231171" y="40176"/>
                              <a:pt x="955445" y="51733"/>
                              <a:pt x="615880" y="51733"/>
                            </a:cubicBezTo>
                            <a:cubicBezTo>
                              <a:pt x="275762" y="51733"/>
                              <a:pt x="38" y="40176"/>
                              <a:pt x="38" y="25866"/>
                            </a:cubicBezTo>
                            <a:cubicBezTo>
                              <a:pt x="-1613" y="19813"/>
                              <a:pt x="51220" y="14309"/>
                              <a:pt x="138725" y="9906"/>
                            </a:cubicBezTo>
                            <a:close/>
                          </a:path>
                        </a:pathLst>
                      </a:custGeom>
                      <a:solidFill>
                        <a:srgbClr val="6368A1"/>
                      </a:solidFill>
                      <a:ln w="55033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615" name="Freeform: Shape 614">
                        <a:extLst>
                          <a:ext uri="{FF2B5EF4-FFF2-40B4-BE49-F238E27FC236}">
                            <a16:creationId xmlns:a16="http://schemas.microsoft.com/office/drawing/2014/main" id="{9B36CA8B-B634-46C5-58F3-9CE610B4F4F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3745560" y="5725581"/>
                        <a:ext cx="968616" cy="33044"/>
                      </a:xfrm>
                      <a:custGeom>
                        <a:avLst/>
                        <a:gdLst>
                          <a:gd name="connsiteX0" fmla="*/ 493115 w 968616"/>
                          <a:gd name="connsiteY0" fmla="*/ 23 h 33044"/>
                          <a:gd name="connsiteX1" fmla="*/ 968617 w 968616"/>
                          <a:gd name="connsiteY1" fmla="*/ 24238 h 33044"/>
                          <a:gd name="connsiteX2" fmla="*/ 501921 w 968616"/>
                          <a:gd name="connsiteY2" fmla="*/ 33044 h 33044"/>
                          <a:gd name="connsiteX3" fmla="*/ 0 w 968616"/>
                          <a:gd name="connsiteY3" fmla="*/ 22037 h 33044"/>
                          <a:gd name="connsiteX4" fmla="*/ 493115 w 968616"/>
                          <a:gd name="connsiteY4" fmla="*/ 23 h 3304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68616" h="33044">
                            <a:moveTo>
                              <a:pt x="493115" y="23"/>
                            </a:moveTo>
                            <a:cubicBezTo>
                              <a:pt x="653817" y="-527"/>
                              <a:pt x="812869" y="8829"/>
                              <a:pt x="968617" y="24238"/>
                            </a:cubicBezTo>
                            <a:cubicBezTo>
                              <a:pt x="855796" y="29742"/>
                              <a:pt x="688489" y="33044"/>
                              <a:pt x="501921" y="33044"/>
                            </a:cubicBezTo>
                            <a:cubicBezTo>
                              <a:pt x="294989" y="33044"/>
                              <a:pt x="111723" y="28641"/>
                              <a:pt x="0" y="22037"/>
                            </a:cubicBezTo>
                            <a:cubicBezTo>
                              <a:pt x="163454" y="11580"/>
                              <a:pt x="327459" y="573"/>
                              <a:pt x="493115" y="23"/>
                            </a:cubicBezTo>
                            <a:close/>
                          </a:path>
                        </a:pathLst>
                      </a:custGeom>
                      <a:solidFill>
                        <a:srgbClr val="6368A1"/>
                      </a:solidFill>
                      <a:ln w="55033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616" name="Freeform: Shape 615">
                        <a:extLst>
                          <a:ext uri="{FF2B5EF4-FFF2-40B4-BE49-F238E27FC236}">
                            <a16:creationId xmlns:a16="http://schemas.microsoft.com/office/drawing/2014/main" id="{80C589ED-95E1-F15C-3F03-C3E55C893CD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5143451" y="5940241"/>
                        <a:ext cx="192622" cy="210784"/>
                      </a:xfrm>
                      <a:custGeom>
                        <a:avLst/>
                        <a:gdLst>
                          <a:gd name="connsiteX0" fmla="*/ 0 w 192622"/>
                          <a:gd name="connsiteY0" fmla="*/ 0 h 210784"/>
                          <a:gd name="connsiteX1" fmla="*/ 141990 w 192622"/>
                          <a:gd name="connsiteY1" fmla="*/ 115023 h 210784"/>
                          <a:gd name="connsiteX2" fmla="*/ 192623 w 192622"/>
                          <a:gd name="connsiteY2" fmla="*/ 210784 h 210784"/>
                          <a:gd name="connsiteX3" fmla="*/ 115572 w 192622"/>
                          <a:gd name="connsiteY3" fmla="*/ 145843 h 210784"/>
                          <a:gd name="connsiteX4" fmla="*/ 0 w 192622"/>
                          <a:gd name="connsiteY4" fmla="*/ 0 h 21078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92622" h="210784">
                            <a:moveTo>
                              <a:pt x="0" y="0"/>
                            </a:moveTo>
                            <a:cubicBezTo>
                              <a:pt x="0" y="0"/>
                              <a:pt x="93559" y="67693"/>
                              <a:pt x="141990" y="115023"/>
                            </a:cubicBezTo>
                            <a:cubicBezTo>
                              <a:pt x="190421" y="162353"/>
                              <a:pt x="192623" y="210784"/>
                              <a:pt x="192623" y="210784"/>
                            </a:cubicBezTo>
                            <a:lnTo>
                              <a:pt x="115572" y="145843"/>
                            </a:ln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solidFill>
                        <a:srgbClr val="6368A1">
                          <a:alpha val="50000"/>
                        </a:srgbClr>
                      </a:solidFill>
                      <a:ln w="55033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617" name="Freeform: Shape 616">
                        <a:extLst>
                          <a:ext uri="{FF2B5EF4-FFF2-40B4-BE49-F238E27FC236}">
                            <a16:creationId xmlns:a16="http://schemas.microsoft.com/office/drawing/2014/main" id="{F346A403-6BF4-1761-810F-4F4FC06F0F6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4776918" y="5899515"/>
                        <a:ext cx="192622" cy="266919"/>
                      </a:xfrm>
                      <a:custGeom>
                        <a:avLst/>
                        <a:gdLst>
                          <a:gd name="connsiteX0" fmla="*/ 0 w 192622"/>
                          <a:gd name="connsiteY0" fmla="*/ 0 h 266919"/>
                          <a:gd name="connsiteX1" fmla="*/ 141990 w 192622"/>
                          <a:gd name="connsiteY1" fmla="*/ 145843 h 266919"/>
                          <a:gd name="connsiteX2" fmla="*/ 192623 w 192622"/>
                          <a:gd name="connsiteY2" fmla="*/ 266920 h 266919"/>
                          <a:gd name="connsiteX3" fmla="*/ 60539 w 192622"/>
                          <a:gd name="connsiteY3" fmla="*/ 189871 h 266919"/>
                          <a:gd name="connsiteX4" fmla="*/ 0 w 192622"/>
                          <a:gd name="connsiteY4" fmla="*/ 0 h 26691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92622" h="266919">
                            <a:moveTo>
                              <a:pt x="0" y="0"/>
                            </a:moveTo>
                            <a:cubicBezTo>
                              <a:pt x="0" y="0"/>
                              <a:pt x="93009" y="85855"/>
                              <a:pt x="141990" y="145843"/>
                            </a:cubicBezTo>
                            <a:cubicBezTo>
                              <a:pt x="190421" y="205831"/>
                              <a:pt x="192623" y="266920"/>
                              <a:pt x="192623" y="266920"/>
                            </a:cubicBezTo>
                            <a:lnTo>
                              <a:pt x="60539" y="189871"/>
                            </a:ln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solidFill>
                        <a:srgbClr val="6368A1">
                          <a:alpha val="50000"/>
                        </a:srgbClr>
                      </a:solidFill>
                      <a:ln w="55033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618" name="Freeform: Shape 617">
                        <a:extLst>
                          <a:ext uri="{FF2B5EF4-FFF2-40B4-BE49-F238E27FC236}">
                            <a16:creationId xmlns:a16="http://schemas.microsoft.com/office/drawing/2014/main" id="{5D68AEB2-9EEF-1F8B-B843-AEA8EBC365D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4284239" y="5885206"/>
                        <a:ext cx="74962" cy="191521"/>
                      </a:xfrm>
                      <a:custGeom>
                        <a:avLst/>
                        <a:gdLst>
                          <a:gd name="connsiteX0" fmla="*/ 41390 w 74962"/>
                          <a:gd name="connsiteY0" fmla="*/ 0 h 191521"/>
                          <a:gd name="connsiteX1" fmla="*/ 2316 w 74962"/>
                          <a:gd name="connsiteY1" fmla="*/ 107318 h 191521"/>
                          <a:gd name="connsiteX2" fmla="*/ 14975 w 74962"/>
                          <a:gd name="connsiteY2" fmla="*/ 191522 h 191521"/>
                          <a:gd name="connsiteX3" fmla="*/ 74963 w 74962"/>
                          <a:gd name="connsiteY3" fmla="*/ 130983 h 191521"/>
                          <a:gd name="connsiteX4" fmla="*/ 41390 w 74962"/>
                          <a:gd name="connsiteY4" fmla="*/ 0 h 19152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74962" h="191521">
                            <a:moveTo>
                              <a:pt x="41390" y="0"/>
                            </a:moveTo>
                            <a:cubicBezTo>
                              <a:pt x="41390" y="0"/>
                              <a:pt x="11671" y="63841"/>
                              <a:pt x="2316" y="107318"/>
                            </a:cubicBezTo>
                            <a:cubicBezTo>
                              <a:pt x="-7041" y="150796"/>
                              <a:pt x="14975" y="191522"/>
                              <a:pt x="14975" y="191522"/>
                            </a:cubicBezTo>
                            <a:lnTo>
                              <a:pt x="74963" y="130983"/>
                            </a:lnTo>
                            <a:lnTo>
                              <a:pt x="41390" y="0"/>
                            </a:lnTo>
                            <a:close/>
                          </a:path>
                        </a:pathLst>
                      </a:custGeom>
                      <a:solidFill>
                        <a:srgbClr val="6368A1">
                          <a:alpha val="50000"/>
                        </a:srgbClr>
                      </a:solidFill>
                      <a:ln w="55033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619" name="Freeform: Shape 618">
                        <a:extLst>
                          <a:ext uri="{FF2B5EF4-FFF2-40B4-BE49-F238E27FC236}">
                            <a16:creationId xmlns:a16="http://schemas.microsoft.com/office/drawing/2014/main" id="{50C2AED5-03C1-8F93-AA3F-F3E77037C2E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3675115" y="6000229"/>
                        <a:ext cx="133736" cy="183266"/>
                      </a:xfrm>
                      <a:custGeom>
                        <a:avLst/>
                        <a:gdLst>
                          <a:gd name="connsiteX0" fmla="*/ 133736 w 133736"/>
                          <a:gd name="connsiteY0" fmla="*/ 0 h 183266"/>
                          <a:gd name="connsiteX1" fmla="*/ 35223 w 133736"/>
                          <a:gd name="connsiteY1" fmla="*/ 100164 h 183266"/>
                          <a:gd name="connsiteX2" fmla="*/ 0 w 133736"/>
                          <a:gd name="connsiteY2" fmla="*/ 183267 h 183266"/>
                          <a:gd name="connsiteX3" fmla="*/ 91909 w 133736"/>
                          <a:gd name="connsiteY3" fmla="*/ 130433 h 183266"/>
                          <a:gd name="connsiteX4" fmla="*/ 133736 w 133736"/>
                          <a:gd name="connsiteY4" fmla="*/ 0 h 18326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33736" h="183266">
                            <a:moveTo>
                              <a:pt x="133736" y="0"/>
                            </a:moveTo>
                            <a:cubicBezTo>
                              <a:pt x="133736" y="0"/>
                              <a:pt x="68794" y="58887"/>
                              <a:pt x="35223" y="100164"/>
                            </a:cubicBezTo>
                            <a:cubicBezTo>
                              <a:pt x="1651" y="141440"/>
                              <a:pt x="0" y="183267"/>
                              <a:pt x="0" y="183267"/>
                            </a:cubicBezTo>
                            <a:lnTo>
                              <a:pt x="91909" y="130433"/>
                            </a:lnTo>
                            <a:lnTo>
                              <a:pt x="133736" y="0"/>
                            </a:lnTo>
                            <a:close/>
                          </a:path>
                        </a:pathLst>
                      </a:custGeom>
                      <a:solidFill>
                        <a:srgbClr val="6368A1">
                          <a:alpha val="50000"/>
                        </a:srgbClr>
                      </a:solidFill>
                      <a:ln w="55033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620" name="Freeform: Shape 619">
                        <a:extLst>
                          <a:ext uri="{FF2B5EF4-FFF2-40B4-BE49-F238E27FC236}">
                            <a16:creationId xmlns:a16="http://schemas.microsoft.com/office/drawing/2014/main" id="{16DAEA18-D5A5-1F6A-7F19-843BB1D7C92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3674566" y="5944644"/>
                        <a:ext cx="64390" cy="88606"/>
                      </a:xfrm>
                      <a:custGeom>
                        <a:avLst/>
                        <a:gdLst>
                          <a:gd name="connsiteX0" fmla="*/ 64390 w 64390"/>
                          <a:gd name="connsiteY0" fmla="*/ 0 h 88606"/>
                          <a:gd name="connsiteX1" fmla="*/ 17061 w 64390"/>
                          <a:gd name="connsiteY1" fmla="*/ 48431 h 88606"/>
                          <a:gd name="connsiteX2" fmla="*/ 0 w 64390"/>
                          <a:gd name="connsiteY2" fmla="*/ 88606 h 88606"/>
                          <a:gd name="connsiteX3" fmla="*/ 44578 w 64390"/>
                          <a:gd name="connsiteY3" fmla="*/ 63290 h 88606"/>
                          <a:gd name="connsiteX4" fmla="*/ 64390 w 64390"/>
                          <a:gd name="connsiteY4" fmla="*/ 0 h 8860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64390" h="88606">
                            <a:moveTo>
                              <a:pt x="64390" y="0"/>
                            </a:moveTo>
                            <a:cubicBezTo>
                              <a:pt x="64390" y="0"/>
                              <a:pt x="33021" y="28068"/>
                              <a:pt x="17061" y="48431"/>
                            </a:cubicBezTo>
                            <a:cubicBezTo>
                              <a:pt x="549" y="68243"/>
                              <a:pt x="0" y="88606"/>
                              <a:pt x="0" y="88606"/>
                            </a:cubicBezTo>
                            <a:lnTo>
                              <a:pt x="44578" y="63290"/>
                            </a:lnTo>
                            <a:lnTo>
                              <a:pt x="64390" y="0"/>
                            </a:lnTo>
                            <a:close/>
                          </a:path>
                        </a:pathLst>
                      </a:custGeom>
                      <a:solidFill>
                        <a:srgbClr val="6368A1">
                          <a:alpha val="50000"/>
                        </a:srgbClr>
                      </a:solidFill>
                      <a:ln w="55033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621" name="Freeform: Shape 620">
                        <a:extLst>
                          <a:ext uri="{FF2B5EF4-FFF2-40B4-BE49-F238E27FC236}">
                            <a16:creationId xmlns:a16="http://schemas.microsoft.com/office/drawing/2014/main" id="{86CDE89A-ED3E-7D4B-61CA-A005335E237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4778569" y="6106997"/>
                        <a:ext cx="64390" cy="88606"/>
                      </a:xfrm>
                      <a:custGeom>
                        <a:avLst/>
                        <a:gdLst>
                          <a:gd name="connsiteX0" fmla="*/ 0 w 64390"/>
                          <a:gd name="connsiteY0" fmla="*/ 0 h 88606"/>
                          <a:gd name="connsiteX1" fmla="*/ 22565 w 64390"/>
                          <a:gd name="connsiteY1" fmla="*/ 51183 h 88606"/>
                          <a:gd name="connsiteX2" fmla="*/ 60539 w 64390"/>
                          <a:gd name="connsiteY2" fmla="*/ 88606 h 88606"/>
                          <a:gd name="connsiteX3" fmla="*/ 64390 w 64390"/>
                          <a:gd name="connsiteY3" fmla="*/ 57236 h 88606"/>
                          <a:gd name="connsiteX4" fmla="*/ 0 w 64390"/>
                          <a:gd name="connsiteY4" fmla="*/ 0 h 8860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64390" h="88606">
                            <a:moveTo>
                              <a:pt x="0" y="0"/>
                            </a:moveTo>
                            <a:cubicBezTo>
                              <a:pt x="0" y="0"/>
                              <a:pt x="10457" y="30820"/>
                              <a:pt x="22565" y="51183"/>
                            </a:cubicBezTo>
                            <a:cubicBezTo>
                              <a:pt x="34672" y="71546"/>
                              <a:pt x="60539" y="88606"/>
                              <a:pt x="60539" y="88606"/>
                            </a:cubicBezTo>
                            <a:lnTo>
                              <a:pt x="64390" y="57236"/>
                            </a:ln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solidFill>
                        <a:srgbClr val="6368A1">
                          <a:alpha val="50000"/>
                        </a:srgbClr>
                      </a:solidFill>
                      <a:ln w="55033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622" name="Freeform: Shape 621">
                        <a:extLst>
                          <a:ext uri="{FF2B5EF4-FFF2-40B4-BE49-F238E27FC236}">
                            <a16:creationId xmlns:a16="http://schemas.microsoft.com/office/drawing/2014/main" id="{C7863B15-D98E-D0AD-767E-C402A919C95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5064750" y="5900065"/>
                        <a:ext cx="64391" cy="88606"/>
                      </a:xfrm>
                      <a:custGeom>
                        <a:avLst/>
                        <a:gdLst>
                          <a:gd name="connsiteX0" fmla="*/ 0 w 64391"/>
                          <a:gd name="connsiteY0" fmla="*/ 0 h 88606"/>
                          <a:gd name="connsiteX1" fmla="*/ 22565 w 64391"/>
                          <a:gd name="connsiteY1" fmla="*/ 51183 h 88606"/>
                          <a:gd name="connsiteX2" fmla="*/ 60539 w 64391"/>
                          <a:gd name="connsiteY2" fmla="*/ 88606 h 88606"/>
                          <a:gd name="connsiteX3" fmla="*/ 64392 w 64391"/>
                          <a:gd name="connsiteY3" fmla="*/ 56686 h 88606"/>
                          <a:gd name="connsiteX4" fmla="*/ 0 w 64391"/>
                          <a:gd name="connsiteY4" fmla="*/ 0 h 8860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64391" h="88606">
                            <a:moveTo>
                              <a:pt x="0" y="0"/>
                            </a:moveTo>
                            <a:cubicBezTo>
                              <a:pt x="0" y="0"/>
                              <a:pt x="10457" y="30820"/>
                              <a:pt x="22565" y="51183"/>
                            </a:cubicBezTo>
                            <a:cubicBezTo>
                              <a:pt x="34672" y="71546"/>
                              <a:pt x="60539" y="88606"/>
                              <a:pt x="60539" y="88606"/>
                            </a:cubicBezTo>
                            <a:lnTo>
                              <a:pt x="64392" y="56686"/>
                            </a:ln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solidFill>
                        <a:srgbClr val="6368A1">
                          <a:alpha val="50000"/>
                        </a:srgbClr>
                      </a:solidFill>
                      <a:ln w="55033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623" name="Freeform: Shape 622">
                        <a:extLst>
                          <a:ext uri="{FF2B5EF4-FFF2-40B4-BE49-F238E27FC236}">
                            <a16:creationId xmlns:a16="http://schemas.microsoft.com/office/drawing/2014/main" id="{296122E4-EC92-84DF-7A6D-0866800AA0C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3387832" y="5848332"/>
                        <a:ext cx="133736" cy="183266"/>
                      </a:xfrm>
                      <a:custGeom>
                        <a:avLst/>
                        <a:gdLst>
                          <a:gd name="connsiteX0" fmla="*/ 133736 w 133736"/>
                          <a:gd name="connsiteY0" fmla="*/ 0 h 183266"/>
                          <a:gd name="connsiteX1" fmla="*/ 35223 w 133736"/>
                          <a:gd name="connsiteY1" fmla="*/ 100164 h 183266"/>
                          <a:gd name="connsiteX2" fmla="*/ 0 w 133736"/>
                          <a:gd name="connsiteY2" fmla="*/ 183267 h 183266"/>
                          <a:gd name="connsiteX3" fmla="*/ 91909 w 133736"/>
                          <a:gd name="connsiteY3" fmla="*/ 130433 h 183266"/>
                          <a:gd name="connsiteX4" fmla="*/ 133736 w 133736"/>
                          <a:gd name="connsiteY4" fmla="*/ 0 h 18326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33736" h="183266">
                            <a:moveTo>
                              <a:pt x="133736" y="0"/>
                            </a:moveTo>
                            <a:cubicBezTo>
                              <a:pt x="133736" y="0"/>
                              <a:pt x="68794" y="58887"/>
                              <a:pt x="35223" y="100164"/>
                            </a:cubicBezTo>
                            <a:cubicBezTo>
                              <a:pt x="1653" y="141440"/>
                              <a:pt x="0" y="183267"/>
                              <a:pt x="0" y="183267"/>
                            </a:cubicBezTo>
                            <a:lnTo>
                              <a:pt x="91909" y="130433"/>
                            </a:lnTo>
                            <a:lnTo>
                              <a:pt x="133736" y="0"/>
                            </a:lnTo>
                            <a:close/>
                          </a:path>
                        </a:pathLst>
                      </a:custGeom>
                      <a:solidFill>
                        <a:srgbClr val="6368A1">
                          <a:alpha val="50000"/>
                        </a:srgbClr>
                      </a:solidFill>
                      <a:ln w="55033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</p:grpSp>
                <p:sp>
                  <p:nvSpPr>
                    <p:cNvPr id="606" name="Freeform: Shape 605">
                      <a:extLst>
                        <a:ext uri="{FF2B5EF4-FFF2-40B4-BE49-F238E27FC236}">
                          <a16:creationId xmlns:a16="http://schemas.microsoft.com/office/drawing/2014/main" id="{E52649F9-8C0C-C5E2-640B-00160C9597E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264003" y="6012337"/>
                      <a:ext cx="59438" cy="66042"/>
                    </a:xfrm>
                    <a:custGeom>
                      <a:avLst/>
                      <a:gdLst>
                        <a:gd name="connsiteX0" fmla="*/ 0 w 59438"/>
                        <a:gd name="connsiteY0" fmla="*/ 66042 h 66042"/>
                        <a:gd name="connsiteX1" fmla="*/ 41827 w 59438"/>
                        <a:gd name="connsiteY1" fmla="*/ 30269 h 66042"/>
                        <a:gd name="connsiteX2" fmla="*/ 59439 w 59438"/>
                        <a:gd name="connsiteY2" fmla="*/ 0 h 66042"/>
                        <a:gd name="connsiteX3" fmla="*/ 22565 w 59438"/>
                        <a:gd name="connsiteY3" fmla="*/ 18712 h 66042"/>
                        <a:gd name="connsiteX4" fmla="*/ 0 w 59438"/>
                        <a:gd name="connsiteY4" fmla="*/ 66042 h 660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9438" h="66042">
                          <a:moveTo>
                            <a:pt x="0" y="66042"/>
                          </a:moveTo>
                          <a:cubicBezTo>
                            <a:pt x="0" y="66042"/>
                            <a:pt x="27518" y="45129"/>
                            <a:pt x="41827" y="30269"/>
                          </a:cubicBezTo>
                          <a:cubicBezTo>
                            <a:pt x="56688" y="15410"/>
                            <a:pt x="59439" y="0"/>
                            <a:pt x="59439" y="0"/>
                          </a:cubicBezTo>
                          <a:lnTo>
                            <a:pt x="22565" y="18712"/>
                          </a:lnTo>
                          <a:lnTo>
                            <a:pt x="0" y="66042"/>
                          </a:lnTo>
                          <a:close/>
                        </a:path>
                      </a:pathLst>
                    </a:custGeom>
                    <a:solidFill>
                      <a:srgbClr val="6368A1">
                        <a:alpha val="50000"/>
                      </a:srgbClr>
                    </a:solidFill>
                    <a:ln w="5503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</p:grpSp>
              <p:grpSp>
                <p:nvGrpSpPr>
                  <p:cNvPr id="589" name="Graphic 734">
                    <a:extLst>
                      <a:ext uri="{FF2B5EF4-FFF2-40B4-BE49-F238E27FC236}">
                        <a16:creationId xmlns:a16="http://schemas.microsoft.com/office/drawing/2014/main" id="{A3C91173-61FD-EEC4-E830-4F137B43DB5A}"/>
                      </a:ext>
                    </a:extLst>
                  </p:cNvPr>
                  <p:cNvGrpSpPr/>
                  <p:nvPr/>
                </p:nvGrpSpPr>
                <p:grpSpPr>
                  <a:xfrm>
                    <a:off x="13950007" y="6032700"/>
                    <a:ext cx="126989" cy="137345"/>
                    <a:chOff x="13950007" y="6032700"/>
                    <a:chExt cx="126989" cy="137345"/>
                  </a:xfrm>
                  <a:solidFill>
                    <a:srgbClr val="ACB7DF"/>
                  </a:solidFill>
                </p:grpSpPr>
                <p:sp>
                  <p:nvSpPr>
                    <p:cNvPr id="602" name="Freeform: Shape 601">
                      <a:extLst>
                        <a:ext uri="{FF2B5EF4-FFF2-40B4-BE49-F238E27FC236}">
                          <a16:creationId xmlns:a16="http://schemas.microsoft.com/office/drawing/2014/main" id="{C7C4BAB4-B9CF-E8C4-CF79-38D03C70957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009134" y="6098547"/>
                      <a:ext cx="67861" cy="53992"/>
                    </a:xfrm>
                    <a:custGeom>
                      <a:avLst/>
                      <a:gdLst>
                        <a:gd name="connsiteX0" fmla="*/ 12152 w 67861"/>
                        <a:gd name="connsiteY0" fmla="*/ 10102 h 53992"/>
                        <a:gd name="connsiteX1" fmla="*/ 58381 w 67861"/>
                        <a:gd name="connsiteY1" fmla="*/ 4598 h 53992"/>
                        <a:gd name="connsiteX2" fmla="*/ 65536 w 67861"/>
                        <a:gd name="connsiteY2" fmla="*/ 28263 h 53992"/>
                        <a:gd name="connsiteX3" fmla="*/ 36918 w 67861"/>
                        <a:gd name="connsiteY3" fmla="*/ 53579 h 53992"/>
                        <a:gd name="connsiteX4" fmla="*/ 28663 w 67861"/>
                        <a:gd name="connsiteY4" fmla="*/ 53579 h 53992"/>
                        <a:gd name="connsiteX5" fmla="*/ 4997 w 67861"/>
                        <a:gd name="connsiteY5" fmla="*/ 45324 h 53992"/>
                        <a:gd name="connsiteX6" fmla="*/ 12152 w 67861"/>
                        <a:gd name="connsiteY6" fmla="*/ 10102 h 5399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67861" h="53992">
                          <a:moveTo>
                            <a:pt x="12152" y="10102"/>
                          </a:moveTo>
                          <a:cubicBezTo>
                            <a:pt x="20407" y="746"/>
                            <a:pt x="41871" y="-4208"/>
                            <a:pt x="58381" y="4598"/>
                          </a:cubicBezTo>
                          <a:cubicBezTo>
                            <a:pt x="71040" y="11202"/>
                            <a:pt x="68288" y="20008"/>
                            <a:pt x="65536" y="28263"/>
                          </a:cubicBezTo>
                          <a:cubicBezTo>
                            <a:pt x="62785" y="35968"/>
                            <a:pt x="55079" y="50277"/>
                            <a:pt x="36918" y="53579"/>
                          </a:cubicBezTo>
                          <a:cubicBezTo>
                            <a:pt x="34165" y="54130"/>
                            <a:pt x="31414" y="54130"/>
                            <a:pt x="28663" y="53579"/>
                          </a:cubicBezTo>
                          <a:cubicBezTo>
                            <a:pt x="19857" y="54130"/>
                            <a:pt x="11052" y="50827"/>
                            <a:pt x="4997" y="45324"/>
                          </a:cubicBezTo>
                          <a:cubicBezTo>
                            <a:pt x="-6009" y="34867"/>
                            <a:pt x="3346" y="20008"/>
                            <a:pt x="12152" y="10102"/>
                          </a:cubicBezTo>
                          <a:close/>
                        </a:path>
                      </a:pathLst>
                    </a:custGeom>
                    <a:solidFill>
                      <a:srgbClr val="ACB7DF"/>
                    </a:solidFill>
                    <a:ln w="5503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603" name="Freeform: Shape 602">
                      <a:extLst>
                        <a:ext uri="{FF2B5EF4-FFF2-40B4-BE49-F238E27FC236}">
                          <a16:creationId xmlns:a16="http://schemas.microsoft.com/office/drawing/2014/main" id="{E0AEEBE6-44A8-683F-AE6E-AB15D0A61F1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950632" y="6153878"/>
                      <a:ext cx="27430" cy="16167"/>
                    </a:xfrm>
                    <a:custGeom>
                      <a:avLst/>
                      <a:gdLst>
                        <a:gd name="connsiteX0" fmla="*/ 3511 w 27430"/>
                        <a:gd name="connsiteY0" fmla="*/ 4302 h 16167"/>
                        <a:gd name="connsiteX1" fmla="*/ 26626 w 27430"/>
                        <a:gd name="connsiteY1" fmla="*/ 4852 h 16167"/>
                        <a:gd name="connsiteX2" fmla="*/ 5162 w 27430"/>
                        <a:gd name="connsiteY2" fmla="*/ 14208 h 16167"/>
                        <a:gd name="connsiteX3" fmla="*/ 3511 w 27430"/>
                        <a:gd name="connsiteY3" fmla="*/ 4302 h 1616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7430" h="16167">
                          <a:moveTo>
                            <a:pt x="3511" y="4302"/>
                          </a:moveTo>
                          <a:cubicBezTo>
                            <a:pt x="9566" y="-101"/>
                            <a:pt x="21673" y="-2853"/>
                            <a:pt x="26626" y="4852"/>
                          </a:cubicBezTo>
                          <a:cubicBezTo>
                            <a:pt x="30479" y="10906"/>
                            <a:pt x="20022" y="20262"/>
                            <a:pt x="5162" y="14208"/>
                          </a:cubicBezTo>
                          <a:cubicBezTo>
                            <a:pt x="-1993" y="11457"/>
                            <a:pt x="-891" y="7054"/>
                            <a:pt x="3511" y="4302"/>
                          </a:cubicBezTo>
                          <a:close/>
                        </a:path>
                      </a:pathLst>
                    </a:custGeom>
                    <a:solidFill>
                      <a:srgbClr val="ACB7DF"/>
                    </a:solidFill>
                    <a:ln w="5503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604" name="Freeform: Shape 603">
                      <a:extLst>
                        <a:ext uri="{FF2B5EF4-FFF2-40B4-BE49-F238E27FC236}">
                          <a16:creationId xmlns:a16="http://schemas.microsoft.com/office/drawing/2014/main" id="{CCC819A7-BD43-843E-D4A9-F5DF30FA3A7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950007" y="6032700"/>
                      <a:ext cx="54769" cy="51310"/>
                    </a:xfrm>
                    <a:custGeom>
                      <a:avLst/>
                      <a:gdLst>
                        <a:gd name="connsiteX0" fmla="*/ 6889 w 54769"/>
                        <a:gd name="connsiteY0" fmla="*/ 14309 h 51310"/>
                        <a:gd name="connsiteX1" fmla="*/ 31105 w 54769"/>
                        <a:gd name="connsiteY1" fmla="*/ 0 h 51310"/>
                        <a:gd name="connsiteX2" fmla="*/ 54769 w 54769"/>
                        <a:gd name="connsiteY2" fmla="*/ 29719 h 51310"/>
                        <a:gd name="connsiteX3" fmla="*/ 42662 w 54769"/>
                        <a:gd name="connsiteY3" fmla="*/ 48981 h 51310"/>
                        <a:gd name="connsiteX4" fmla="*/ 835 w 54769"/>
                        <a:gd name="connsiteY4" fmla="*/ 38525 h 51310"/>
                        <a:gd name="connsiteX5" fmla="*/ 6889 w 54769"/>
                        <a:gd name="connsiteY5" fmla="*/ 14309 h 5131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4769" h="51310">
                          <a:moveTo>
                            <a:pt x="6889" y="14309"/>
                          </a:moveTo>
                          <a:cubicBezTo>
                            <a:pt x="11842" y="6604"/>
                            <a:pt x="20097" y="0"/>
                            <a:pt x="31105" y="0"/>
                          </a:cubicBezTo>
                          <a:cubicBezTo>
                            <a:pt x="51467" y="0"/>
                            <a:pt x="54769" y="23665"/>
                            <a:pt x="54769" y="29719"/>
                          </a:cubicBezTo>
                          <a:cubicBezTo>
                            <a:pt x="54769" y="35773"/>
                            <a:pt x="54219" y="44028"/>
                            <a:pt x="42662" y="48981"/>
                          </a:cubicBezTo>
                          <a:cubicBezTo>
                            <a:pt x="23950" y="56136"/>
                            <a:pt x="4136" y="45129"/>
                            <a:pt x="835" y="38525"/>
                          </a:cubicBezTo>
                          <a:cubicBezTo>
                            <a:pt x="-1367" y="34672"/>
                            <a:pt x="835" y="23665"/>
                            <a:pt x="6889" y="14309"/>
                          </a:cubicBezTo>
                          <a:close/>
                        </a:path>
                      </a:pathLst>
                    </a:custGeom>
                    <a:solidFill>
                      <a:srgbClr val="ACB7DF"/>
                    </a:solidFill>
                    <a:ln w="5503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</p:grpSp>
              <p:grpSp>
                <p:nvGrpSpPr>
                  <p:cNvPr id="590" name="Graphic 734">
                    <a:extLst>
                      <a:ext uri="{FF2B5EF4-FFF2-40B4-BE49-F238E27FC236}">
                        <a16:creationId xmlns:a16="http://schemas.microsoft.com/office/drawing/2014/main" id="{694BC033-390E-9266-EAA7-6C57383722A4}"/>
                      </a:ext>
                    </a:extLst>
                  </p:cNvPr>
                  <p:cNvGrpSpPr/>
                  <p:nvPr/>
                </p:nvGrpSpPr>
                <p:grpSpPr>
                  <a:xfrm>
                    <a:off x="14415333" y="6011703"/>
                    <a:ext cx="324298" cy="140985"/>
                    <a:chOff x="14415333" y="6011703"/>
                    <a:chExt cx="324298" cy="140985"/>
                  </a:xfrm>
                  <a:solidFill>
                    <a:srgbClr val="ACB7DF"/>
                  </a:solidFill>
                </p:grpSpPr>
                <p:sp>
                  <p:nvSpPr>
                    <p:cNvPr id="599" name="Freeform: Shape 598">
                      <a:extLst>
                        <a:ext uri="{FF2B5EF4-FFF2-40B4-BE49-F238E27FC236}">
                          <a16:creationId xmlns:a16="http://schemas.microsoft.com/office/drawing/2014/main" id="{AD9ECA35-2D51-68BB-7489-4D646D6E682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415333" y="6011703"/>
                      <a:ext cx="50534" cy="41878"/>
                    </a:xfrm>
                    <a:custGeom>
                      <a:avLst/>
                      <a:gdLst>
                        <a:gd name="connsiteX0" fmla="*/ 44582 w 50534"/>
                        <a:gd name="connsiteY0" fmla="*/ 33105 h 41878"/>
                        <a:gd name="connsiteX1" fmla="*/ 9910 w 50534"/>
                        <a:gd name="connsiteY1" fmla="*/ 39159 h 41878"/>
                        <a:gd name="connsiteX2" fmla="*/ 555 w 50534"/>
                        <a:gd name="connsiteY2" fmla="*/ 20997 h 41878"/>
                        <a:gd name="connsiteX3" fmla="*/ 18716 w 50534"/>
                        <a:gd name="connsiteY3" fmla="*/ 634 h 41878"/>
                        <a:gd name="connsiteX4" fmla="*/ 24771 w 50534"/>
                        <a:gd name="connsiteY4" fmla="*/ 84 h 41878"/>
                        <a:gd name="connsiteX5" fmla="*/ 44582 w 50534"/>
                        <a:gd name="connsiteY5" fmla="*/ 5587 h 41878"/>
                        <a:gd name="connsiteX6" fmla="*/ 44582 w 50534"/>
                        <a:gd name="connsiteY6" fmla="*/ 33105 h 4187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50534" h="41878">
                          <a:moveTo>
                            <a:pt x="44582" y="33105"/>
                          </a:moveTo>
                          <a:cubicBezTo>
                            <a:pt x="39629" y="40259"/>
                            <a:pt x="24220" y="45212"/>
                            <a:pt x="9910" y="39159"/>
                          </a:cubicBezTo>
                          <a:cubicBezTo>
                            <a:pt x="-1096" y="34205"/>
                            <a:pt x="-547" y="27601"/>
                            <a:pt x="555" y="20997"/>
                          </a:cubicBezTo>
                          <a:cubicBezTo>
                            <a:pt x="1655" y="14943"/>
                            <a:pt x="4957" y="3386"/>
                            <a:pt x="18716" y="634"/>
                          </a:cubicBezTo>
                          <a:cubicBezTo>
                            <a:pt x="20367" y="84"/>
                            <a:pt x="22569" y="84"/>
                            <a:pt x="24771" y="84"/>
                          </a:cubicBezTo>
                          <a:cubicBezTo>
                            <a:pt x="31375" y="-467"/>
                            <a:pt x="39079" y="1735"/>
                            <a:pt x="44582" y="5587"/>
                          </a:cubicBezTo>
                          <a:cubicBezTo>
                            <a:pt x="55039" y="13842"/>
                            <a:pt x="49535" y="25400"/>
                            <a:pt x="44582" y="33105"/>
                          </a:cubicBezTo>
                          <a:close/>
                        </a:path>
                      </a:pathLst>
                    </a:custGeom>
                    <a:solidFill>
                      <a:srgbClr val="ACB7DF"/>
                    </a:solidFill>
                    <a:ln w="5503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600" name="Freeform: Shape 599">
                      <a:extLst>
                        <a:ext uri="{FF2B5EF4-FFF2-40B4-BE49-F238E27FC236}">
                          <a16:creationId xmlns:a16="http://schemas.microsoft.com/office/drawing/2014/main" id="{98D098FE-A774-E3C0-2F3F-4791F5BB95F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702021" y="6045694"/>
                      <a:ext cx="20567" cy="12779"/>
                    </a:xfrm>
                    <a:custGeom>
                      <a:avLst/>
                      <a:gdLst>
                        <a:gd name="connsiteX0" fmla="*/ 18759 w 20567"/>
                        <a:gd name="connsiteY0" fmla="*/ 9020 h 12779"/>
                        <a:gd name="connsiteX1" fmla="*/ 1149 w 20567"/>
                        <a:gd name="connsiteY1" fmla="*/ 9020 h 12779"/>
                        <a:gd name="connsiteX2" fmla="*/ 16008 w 20567"/>
                        <a:gd name="connsiteY2" fmla="*/ 1315 h 12779"/>
                        <a:gd name="connsiteX3" fmla="*/ 18759 w 20567"/>
                        <a:gd name="connsiteY3" fmla="*/ 9020 h 1277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0567" h="12779">
                          <a:moveTo>
                            <a:pt x="18759" y="9020"/>
                          </a:moveTo>
                          <a:cubicBezTo>
                            <a:pt x="14908" y="12872"/>
                            <a:pt x="6102" y="15073"/>
                            <a:pt x="1149" y="9020"/>
                          </a:cubicBezTo>
                          <a:cubicBezTo>
                            <a:pt x="-2703" y="4617"/>
                            <a:pt x="3350" y="-3088"/>
                            <a:pt x="16008" y="1315"/>
                          </a:cubicBezTo>
                          <a:cubicBezTo>
                            <a:pt x="21512" y="3516"/>
                            <a:pt x="21512" y="6818"/>
                            <a:pt x="18759" y="9020"/>
                          </a:cubicBezTo>
                          <a:close/>
                        </a:path>
                      </a:pathLst>
                    </a:custGeom>
                    <a:solidFill>
                      <a:srgbClr val="ACB7DF"/>
                    </a:solidFill>
                    <a:ln w="5503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601" name="Freeform: Shape 600">
                      <a:extLst>
                        <a:ext uri="{FF2B5EF4-FFF2-40B4-BE49-F238E27FC236}">
                          <a16:creationId xmlns:a16="http://schemas.microsoft.com/office/drawing/2014/main" id="{1B8DA950-1CA3-9DA3-7073-7D49F64E839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696912" y="6113040"/>
                      <a:ext cx="42718" cy="39648"/>
                    </a:xfrm>
                    <a:custGeom>
                      <a:avLst/>
                      <a:gdLst>
                        <a:gd name="connsiteX0" fmla="*/ 40380 w 42718"/>
                        <a:gd name="connsiteY0" fmla="*/ 27528 h 39648"/>
                        <a:gd name="connsiteX1" fmla="*/ 23869 w 42718"/>
                        <a:gd name="connsiteY1" fmla="*/ 39636 h 39648"/>
                        <a:gd name="connsiteX2" fmla="*/ 755 w 42718"/>
                        <a:gd name="connsiteY2" fmla="*/ 17622 h 39648"/>
                        <a:gd name="connsiteX3" fmla="*/ 6808 w 42718"/>
                        <a:gd name="connsiteY3" fmla="*/ 2212 h 39648"/>
                        <a:gd name="connsiteX4" fmla="*/ 40931 w 42718"/>
                        <a:gd name="connsiteY4" fmla="*/ 9367 h 39648"/>
                        <a:gd name="connsiteX5" fmla="*/ 40380 w 42718"/>
                        <a:gd name="connsiteY5" fmla="*/ 27528 h 3964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42718" h="39648">
                          <a:moveTo>
                            <a:pt x="40380" y="27528"/>
                          </a:moveTo>
                          <a:cubicBezTo>
                            <a:pt x="37627" y="33582"/>
                            <a:pt x="32675" y="39086"/>
                            <a:pt x="23869" y="39636"/>
                          </a:cubicBezTo>
                          <a:cubicBezTo>
                            <a:pt x="7910" y="40186"/>
                            <a:pt x="1855" y="22025"/>
                            <a:pt x="755" y="17622"/>
                          </a:cubicBezTo>
                          <a:cubicBezTo>
                            <a:pt x="-345" y="12669"/>
                            <a:pt x="-1447" y="6065"/>
                            <a:pt x="6808" y="2212"/>
                          </a:cubicBezTo>
                          <a:cubicBezTo>
                            <a:pt x="20018" y="-3842"/>
                            <a:pt x="37078" y="3863"/>
                            <a:pt x="40931" y="9367"/>
                          </a:cubicBezTo>
                          <a:cubicBezTo>
                            <a:pt x="43131" y="12119"/>
                            <a:pt x="43682" y="20374"/>
                            <a:pt x="40380" y="27528"/>
                          </a:cubicBezTo>
                          <a:close/>
                        </a:path>
                      </a:pathLst>
                    </a:custGeom>
                    <a:solidFill>
                      <a:srgbClr val="ACB7DF"/>
                    </a:solidFill>
                    <a:ln w="5503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</p:grpSp>
              <p:grpSp>
                <p:nvGrpSpPr>
                  <p:cNvPr id="591" name="Graphic 734">
                    <a:extLst>
                      <a:ext uri="{FF2B5EF4-FFF2-40B4-BE49-F238E27FC236}">
                        <a16:creationId xmlns:a16="http://schemas.microsoft.com/office/drawing/2014/main" id="{14508C6F-64E9-937D-807A-8D5FD3BBC046}"/>
                      </a:ext>
                    </a:extLst>
                  </p:cNvPr>
                  <p:cNvGrpSpPr/>
                  <p:nvPr/>
                </p:nvGrpSpPr>
                <p:grpSpPr>
                  <a:xfrm>
                    <a:off x="14816592" y="5858927"/>
                    <a:ext cx="317806" cy="204340"/>
                    <a:chOff x="14816592" y="5858927"/>
                    <a:chExt cx="317806" cy="204340"/>
                  </a:xfrm>
                  <a:solidFill>
                    <a:srgbClr val="ACB7DF"/>
                  </a:solidFill>
                </p:grpSpPr>
                <p:sp>
                  <p:nvSpPr>
                    <p:cNvPr id="596" name="Freeform: Shape 595">
                      <a:extLst>
                        <a:ext uri="{FF2B5EF4-FFF2-40B4-BE49-F238E27FC236}">
                          <a16:creationId xmlns:a16="http://schemas.microsoft.com/office/drawing/2014/main" id="{D4D00AF2-7DE6-D898-7C67-0E39CCB4852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816592" y="5858927"/>
                      <a:ext cx="53334" cy="40973"/>
                    </a:xfrm>
                    <a:custGeom>
                      <a:avLst/>
                      <a:gdLst>
                        <a:gd name="connsiteX0" fmla="*/ 53334 w 53334"/>
                        <a:gd name="connsiteY0" fmla="*/ 30132 h 40973"/>
                        <a:gd name="connsiteX1" fmla="*/ 23064 w 53334"/>
                        <a:gd name="connsiteY1" fmla="*/ 39488 h 40973"/>
                        <a:gd name="connsiteX2" fmla="*/ 2701 w 53334"/>
                        <a:gd name="connsiteY2" fmla="*/ 23527 h 40973"/>
                        <a:gd name="connsiteX3" fmla="*/ 7654 w 53334"/>
                        <a:gd name="connsiteY3" fmla="*/ 1513 h 40973"/>
                        <a:gd name="connsiteX4" fmla="*/ 13158 w 53334"/>
                        <a:gd name="connsiteY4" fmla="*/ 413 h 40973"/>
                        <a:gd name="connsiteX5" fmla="*/ 35723 w 53334"/>
                        <a:gd name="connsiteY5" fmla="*/ 3715 h 40973"/>
                        <a:gd name="connsiteX6" fmla="*/ 53334 w 53334"/>
                        <a:gd name="connsiteY6" fmla="*/ 30132 h 4097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53334" h="40973">
                          <a:moveTo>
                            <a:pt x="53334" y="30132"/>
                          </a:moveTo>
                          <a:cubicBezTo>
                            <a:pt x="53334" y="37837"/>
                            <a:pt x="41227" y="43890"/>
                            <a:pt x="23064" y="39488"/>
                          </a:cubicBezTo>
                          <a:cubicBezTo>
                            <a:pt x="9305" y="36186"/>
                            <a:pt x="6003" y="29581"/>
                            <a:pt x="2701" y="23527"/>
                          </a:cubicBezTo>
                          <a:cubicBezTo>
                            <a:pt x="-50" y="17474"/>
                            <a:pt x="-3352" y="5916"/>
                            <a:pt x="7654" y="1513"/>
                          </a:cubicBezTo>
                          <a:cubicBezTo>
                            <a:pt x="9305" y="963"/>
                            <a:pt x="10956" y="963"/>
                            <a:pt x="13158" y="413"/>
                          </a:cubicBezTo>
                          <a:cubicBezTo>
                            <a:pt x="19762" y="-688"/>
                            <a:pt x="28017" y="413"/>
                            <a:pt x="35723" y="3715"/>
                          </a:cubicBezTo>
                          <a:cubicBezTo>
                            <a:pt x="51133" y="10319"/>
                            <a:pt x="53334" y="21876"/>
                            <a:pt x="53334" y="30132"/>
                          </a:cubicBezTo>
                          <a:close/>
                        </a:path>
                      </a:pathLst>
                    </a:custGeom>
                    <a:solidFill>
                      <a:srgbClr val="ACB7DF"/>
                    </a:solidFill>
                    <a:ln w="5503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597" name="Freeform: Shape 596">
                      <a:extLst>
                        <a:ext uri="{FF2B5EF4-FFF2-40B4-BE49-F238E27FC236}">
                          <a16:creationId xmlns:a16="http://schemas.microsoft.com/office/drawing/2014/main" id="{8B6370BE-7D7C-428D-2E2C-7E854FB16F2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045073" y="5961154"/>
                      <a:ext cx="21048" cy="12406"/>
                    </a:xfrm>
                    <a:custGeom>
                      <a:avLst/>
                      <a:gdLst>
                        <a:gd name="connsiteX0" fmla="*/ 20779 w 21048"/>
                        <a:gd name="connsiteY0" fmla="*/ 7705 h 12406"/>
                        <a:gd name="connsiteX1" fmla="*/ 3718 w 21048"/>
                        <a:gd name="connsiteY1" fmla="*/ 9907 h 12406"/>
                        <a:gd name="connsiteX2" fmla="*/ 13073 w 21048"/>
                        <a:gd name="connsiteY2" fmla="*/ 551 h 12406"/>
                        <a:gd name="connsiteX3" fmla="*/ 20779 w 21048"/>
                        <a:gd name="connsiteY3" fmla="*/ 7705 h 124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1048" h="12406">
                          <a:moveTo>
                            <a:pt x="20779" y="7705"/>
                          </a:moveTo>
                          <a:cubicBezTo>
                            <a:pt x="19677" y="11558"/>
                            <a:pt x="11973" y="14860"/>
                            <a:pt x="3718" y="9907"/>
                          </a:cubicBezTo>
                          <a:cubicBezTo>
                            <a:pt x="-2886" y="6054"/>
                            <a:pt x="-1235" y="-2201"/>
                            <a:pt x="13073" y="551"/>
                          </a:cubicBezTo>
                          <a:cubicBezTo>
                            <a:pt x="19677" y="1652"/>
                            <a:pt x="21879" y="4954"/>
                            <a:pt x="20779" y="7705"/>
                          </a:cubicBezTo>
                          <a:close/>
                        </a:path>
                      </a:pathLst>
                    </a:custGeom>
                    <a:solidFill>
                      <a:srgbClr val="ACB7DF"/>
                    </a:solidFill>
                    <a:ln w="5503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598" name="Freeform: Shape 597">
                      <a:extLst>
                        <a:ext uri="{FF2B5EF4-FFF2-40B4-BE49-F238E27FC236}">
                          <a16:creationId xmlns:a16="http://schemas.microsoft.com/office/drawing/2014/main" id="{09CB080B-79B9-E776-BFD5-2AC8EC1C7F6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083764" y="6025153"/>
                      <a:ext cx="50634" cy="38114"/>
                    </a:xfrm>
                    <a:custGeom>
                      <a:avLst/>
                      <a:gdLst>
                        <a:gd name="connsiteX0" fmla="*/ 50330 w 50634"/>
                        <a:gd name="connsiteY0" fmla="*/ 24608 h 38114"/>
                        <a:gd name="connsiteX1" fmla="*/ 41524 w 50634"/>
                        <a:gd name="connsiteY1" fmla="*/ 37816 h 38114"/>
                        <a:gd name="connsiteX2" fmla="*/ 5752 w 50634"/>
                        <a:gd name="connsiteY2" fmla="*/ 19104 h 38114"/>
                        <a:gd name="connsiteX3" fmla="*/ 2450 w 50634"/>
                        <a:gd name="connsiteY3" fmla="*/ 3695 h 38114"/>
                        <a:gd name="connsiteX4" fmla="*/ 39873 w 50634"/>
                        <a:gd name="connsiteY4" fmla="*/ 6446 h 38114"/>
                        <a:gd name="connsiteX5" fmla="*/ 50330 w 50634"/>
                        <a:gd name="connsiteY5" fmla="*/ 24608 h 3811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0634" h="38114">
                          <a:moveTo>
                            <a:pt x="50330" y="24608"/>
                          </a:moveTo>
                          <a:cubicBezTo>
                            <a:pt x="51430" y="30662"/>
                            <a:pt x="49779" y="36716"/>
                            <a:pt x="41524" y="37816"/>
                          </a:cubicBezTo>
                          <a:cubicBezTo>
                            <a:pt x="26666" y="40568"/>
                            <a:pt x="9605" y="23507"/>
                            <a:pt x="5752" y="19104"/>
                          </a:cubicBezTo>
                          <a:cubicBezTo>
                            <a:pt x="1899" y="14702"/>
                            <a:pt x="-3054" y="8648"/>
                            <a:pt x="2450" y="3695"/>
                          </a:cubicBezTo>
                          <a:cubicBezTo>
                            <a:pt x="11256" y="-4010"/>
                            <a:pt x="32719" y="2044"/>
                            <a:pt x="39873" y="6446"/>
                          </a:cubicBezTo>
                          <a:cubicBezTo>
                            <a:pt x="43175" y="9198"/>
                            <a:pt x="48679" y="16903"/>
                            <a:pt x="50330" y="24608"/>
                          </a:cubicBezTo>
                          <a:close/>
                        </a:path>
                      </a:pathLst>
                    </a:custGeom>
                    <a:solidFill>
                      <a:srgbClr val="ACB7DF"/>
                    </a:solidFill>
                    <a:ln w="5503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</p:grpSp>
              <p:grpSp>
                <p:nvGrpSpPr>
                  <p:cNvPr id="592" name="Graphic 734">
                    <a:extLst>
                      <a:ext uri="{FF2B5EF4-FFF2-40B4-BE49-F238E27FC236}">
                        <a16:creationId xmlns:a16="http://schemas.microsoft.com/office/drawing/2014/main" id="{2F68662D-7C91-CCB5-0C97-6792BB021CBC}"/>
                      </a:ext>
                    </a:extLst>
                  </p:cNvPr>
                  <p:cNvGrpSpPr/>
                  <p:nvPr/>
                </p:nvGrpSpPr>
                <p:grpSpPr>
                  <a:xfrm>
                    <a:off x="13429655" y="5813997"/>
                    <a:ext cx="432377" cy="298850"/>
                    <a:chOff x="13429655" y="5813997"/>
                    <a:chExt cx="432377" cy="298850"/>
                  </a:xfrm>
                  <a:solidFill>
                    <a:srgbClr val="ACB7DF"/>
                  </a:solidFill>
                </p:grpSpPr>
                <p:sp>
                  <p:nvSpPr>
                    <p:cNvPr id="593" name="Freeform: Shape 592">
                      <a:extLst>
                        <a:ext uri="{FF2B5EF4-FFF2-40B4-BE49-F238E27FC236}">
                          <a16:creationId xmlns:a16="http://schemas.microsoft.com/office/drawing/2014/main" id="{BFECC557-15D6-FB34-C47E-0A5A907D04A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429655" y="6070591"/>
                      <a:ext cx="50301" cy="42256"/>
                    </a:xfrm>
                    <a:custGeom>
                      <a:avLst/>
                      <a:gdLst>
                        <a:gd name="connsiteX0" fmla="*/ 44582 w 50301"/>
                        <a:gd name="connsiteY0" fmla="*/ 33654 h 42256"/>
                        <a:gd name="connsiteX1" fmla="*/ 9910 w 50301"/>
                        <a:gd name="connsiteY1" fmla="*/ 39158 h 42256"/>
                        <a:gd name="connsiteX2" fmla="*/ 555 w 50301"/>
                        <a:gd name="connsiteY2" fmla="*/ 21547 h 42256"/>
                        <a:gd name="connsiteX3" fmla="*/ 18716 w 50301"/>
                        <a:gd name="connsiteY3" fmla="*/ 633 h 42256"/>
                        <a:gd name="connsiteX4" fmla="*/ 24771 w 50301"/>
                        <a:gd name="connsiteY4" fmla="*/ 83 h 42256"/>
                        <a:gd name="connsiteX5" fmla="*/ 44582 w 50301"/>
                        <a:gd name="connsiteY5" fmla="*/ 6137 h 42256"/>
                        <a:gd name="connsiteX6" fmla="*/ 44582 w 50301"/>
                        <a:gd name="connsiteY6" fmla="*/ 33654 h 4225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50301" h="42256">
                          <a:moveTo>
                            <a:pt x="44582" y="33654"/>
                          </a:moveTo>
                          <a:cubicBezTo>
                            <a:pt x="40180" y="40809"/>
                            <a:pt x="24220" y="45762"/>
                            <a:pt x="9910" y="39158"/>
                          </a:cubicBezTo>
                          <a:cubicBezTo>
                            <a:pt x="-1096" y="34205"/>
                            <a:pt x="-547" y="27601"/>
                            <a:pt x="555" y="21547"/>
                          </a:cubicBezTo>
                          <a:cubicBezTo>
                            <a:pt x="1655" y="15493"/>
                            <a:pt x="4957" y="3936"/>
                            <a:pt x="18716" y="633"/>
                          </a:cubicBezTo>
                          <a:cubicBezTo>
                            <a:pt x="20367" y="83"/>
                            <a:pt x="22569" y="83"/>
                            <a:pt x="24771" y="83"/>
                          </a:cubicBezTo>
                          <a:cubicBezTo>
                            <a:pt x="31375" y="-467"/>
                            <a:pt x="39079" y="1734"/>
                            <a:pt x="44582" y="6137"/>
                          </a:cubicBezTo>
                          <a:cubicBezTo>
                            <a:pt x="54488" y="13842"/>
                            <a:pt x="49535" y="25399"/>
                            <a:pt x="44582" y="33654"/>
                          </a:cubicBezTo>
                          <a:close/>
                        </a:path>
                      </a:pathLst>
                    </a:custGeom>
                    <a:solidFill>
                      <a:srgbClr val="ACB7DF"/>
                    </a:solidFill>
                    <a:ln w="5503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594" name="Freeform: Shape 593">
                      <a:extLst>
                        <a:ext uri="{FF2B5EF4-FFF2-40B4-BE49-F238E27FC236}">
                          <a16:creationId xmlns:a16="http://schemas.microsoft.com/office/drawing/2014/main" id="{026C94A4-96CD-6FDD-8C29-DC7B09767A6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824814" y="5813997"/>
                      <a:ext cx="20516" cy="12779"/>
                    </a:xfrm>
                    <a:custGeom>
                      <a:avLst/>
                      <a:gdLst>
                        <a:gd name="connsiteX0" fmla="*/ 18710 w 20516"/>
                        <a:gd name="connsiteY0" fmla="*/ 9020 h 12779"/>
                        <a:gd name="connsiteX1" fmla="*/ 1098 w 20516"/>
                        <a:gd name="connsiteY1" fmla="*/ 9020 h 12779"/>
                        <a:gd name="connsiteX2" fmla="*/ 15957 w 20516"/>
                        <a:gd name="connsiteY2" fmla="*/ 1315 h 12779"/>
                        <a:gd name="connsiteX3" fmla="*/ 18710 w 20516"/>
                        <a:gd name="connsiteY3" fmla="*/ 9020 h 1277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0516" h="12779">
                          <a:moveTo>
                            <a:pt x="18710" y="9020"/>
                          </a:moveTo>
                          <a:cubicBezTo>
                            <a:pt x="14857" y="12872"/>
                            <a:pt x="6051" y="15073"/>
                            <a:pt x="1098" y="9020"/>
                          </a:cubicBezTo>
                          <a:cubicBezTo>
                            <a:pt x="-2755" y="4617"/>
                            <a:pt x="3849" y="-3088"/>
                            <a:pt x="15957" y="1315"/>
                          </a:cubicBezTo>
                          <a:cubicBezTo>
                            <a:pt x="21461" y="2966"/>
                            <a:pt x="21461" y="6268"/>
                            <a:pt x="18710" y="9020"/>
                          </a:cubicBezTo>
                          <a:close/>
                        </a:path>
                      </a:pathLst>
                    </a:custGeom>
                    <a:solidFill>
                      <a:srgbClr val="ACB7DF"/>
                    </a:solidFill>
                    <a:ln w="5503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595" name="Freeform: Shape 594">
                      <a:extLst>
                        <a:ext uri="{FF2B5EF4-FFF2-40B4-BE49-F238E27FC236}">
                          <a16:creationId xmlns:a16="http://schemas.microsoft.com/office/drawing/2014/main" id="{3AAC076C-A081-56C2-36B8-416871DE087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819103" y="5880792"/>
                      <a:ext cx="42929" cy="39648"/>
                    </a:xfrm>
                    <a:custGeom>
                      <a:avLst/>
                      <a:gdLst>
                        <a:gd name="connsiteX0" fmla="*/ 40380 w 42929"/>
                        <a:gd name="connsiteY0" fmla="*/ 28079 h 39648"/>
                        <a:gd name="connsiteX1" fmla="*/ 23870 w 42929"/>
                        <a:gd name="connsiteY1" fmla="*/ 39636 h 39648"/>
                        <a:gd name="connsiteX2" fmla="*/ 754 w 42929"/>
                        <a:gd name="connsiteY2" fmla="*/ 17622 h 39648"/>
                        <a:gd name="connsiteX3" fmla="*/ 6809 w 42929"/>
                        <a:gd name="connsiteY3" fmla="*/ 2212 h 39648"/>
                        <a:gd name="connsiteX4" fmla="*/ 40931 w 42929"/>
                        <a:gd name="connsiteY4" fmla="*/ 9367 h 39648"/>
                        <a:gd name="connsiteX5" fmla="*/ 40380 w 42929"/>
                        <a:gd name="connsiteY5" fmla="*/ 28079 h 3964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42929" h="39648">
                          <a:moveTo>
                            <a:pt x="40380" y="28079"/>
                          </a:moveTo>
                          <a:cubicBezTo>
                            <a:pt x="37629" y="34133"/>
                            <a:pt x="32676" y="39636"/>
                            <a:pt x="23870" y="39636"/>
                          </a:cubicBezTo>
                          <a:cubicBezTo>
                            <a:pt x="7909" y="40186"/>
                            <a:pt x="1856" y="22025"/>
                            <a:pt x="754" y="17622"/>
                          </a:cubicBezTo>
                          <a:cubicBezTo>
                            <a:pt x="-346" y="12669"/>
                            <a:pt x="-1446" y="6615"/>
                            <a:pt x="6809" y="2212"/>
                          </a:cubicBezTo>
                          <a:cubicBezTo>
                            <a:pt x="20017" y="-3842"/>
                            <a:pt x="37078" y="3863"/>
                            <a:pt x="40931" y="9367"/>
                          </a:cubicBezTo>
                          <a:cubicBezTo>
                            <a:pt x="43682" y="12119"/>
                            <a:pt x="43682" y="20924"/>
                            <a:pt x="40380" y="28079"/>
                          </a:cubicBezTo>
                          <a:close/>
                        </a:path>
                      </a:pathLst>
                    </a:custGeom>
                    <a:solidFill>
                      <a:srgbClr val="ACB7DF"/>
                    </a:solidFill>
                    <a:ln w="5503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</p:grpSp>
            </p:grpSp>
            <p:grpSp>
              <p:nvGrpSpPr>
                <p:cNvPr id="551" name="Graphic 734">
                  <a:extLst>
                    <a:ext uri="{FF2B5EF4-FFF2-40B4-BE49-F238E27FC236}">
                      <a16:creationId xmlns:a16="http://schemas.microsoft.com/office/drawing/2014/main" id="{1DA40728-B233-DC40-D902-5B92DEFAEFFA}"/>
                    </a:ext>
                  </a:extLst>
                </p:cNvPr>
                <p:cNvGrpSpPr/>
                <p:nvPr/>
              </p:nvGrpSpPr>
              <p:grpSpPr>
                <a:xfrm>
                  <a:off x="9932734" y="5949597"/>
                  <a:ext cx="1258100" cy="267470"/>
                  <a:chOff x="9932734" y="5949597"/>
                  <a:chExt cx="1258100" cy="267470"/>
                </a:xfrm>
              </p:grpSpPr>
              <p:grpSp>
                <p:nvGrpSpPr>
                  <p:cNvPr id="552" name="Graphic 734">
                    <a:extLst>
                      <a:ext uri="{FF2B5EF4-FFF2-40B4-BE49-F238E27FC236}">
                        <a16:creationId xmlns:a16="http://schemas.microsoft.com/office/drawing/2014/main" id="{C35E1EDD-71D6-BFE6-5C2F-2A62A2DAF4DB}"/>
                      </a:ext>
                    </a:extLst>
                  </p:cNvPr>
                  <p:cNvGrpSpPr/>
                  <p:nvPr/>
                </p:nvGrpSpPr>
                <p:grpSpPr>
                  <a:xfrm>
                    <a:off x="9932734" y="5949597"/>
                    <a:ext cx="1258100" cy="267470"/>
                    <a:chOff x="9932734" y="5949597"/>
                    <a:chExt cx="1258100" cy="267470"/>
                  </a:xfrm>
                </p:grpSpPr>
                <p:grpSp>
                  <p:nvGrpSpPr>
                    <p:cNvPr id="569" name="Graphic 734">
                      <a:extLst>
                        <a:ext uri="{FF2B5EF4-FFF2-40B4-BE49-F238E27FC236}">
                          <a16:creationId xmlns:a16="http://schemas.microsoft.com/office/drawing/2014/main" id="{71531362-60BF-1E89-8466-ABD40C28A8E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932734" y="5949597"/>
                      <a:ext cx="1258100" cy="267470"/>
                      <a:chOff x="9932734" y="5949597"/>
                      <a:chExt cx="1258100" cy="267470"/>
                    </a:xfrm>
                  </p:grpSpPr>
                  <p:sp>
                    <p:nvSpPr>
                      <p:cNvPr id="571" name="Freeform: Shape 570">
                        <a:extLst>
                          <a:ext uri="{FF2B5EF4-FFF2-40B4-BE49-F238E27FC236}">
                            <a16:creationId xmlns:a16="http://schemas.microsoft.com/office/drawing/2014/main" id="{3576208D-8B34-268D-0C7B-3E2AF04E61F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932734" y="5970510"/>
                        <a:ext cx="1258100" cy="246556"/>
                      </a:xfrm>
                      <a:custGeom>
                        <a:avLst/>
                        <a:gdLst>
                          <a:gd name="connsiteX0" fmla="*/ 2201 w 1258100"/>
                          <a:gd name="connsiteY0" fmla="*/ 212986 h 246556"/>
                          <a:gd name="connsiteX1" fmla="*/ 219039 w 1258100"/>
                          <a:gd name="connsiteY1" fmla="*/ 0 h 246556"/>
                          <a:gd name="connsiteX2" fmla="*/ 274074 w 1258100"/>
                          <a:gd name="connsiteY2" fmla="*/ 4403 h 246556"/>
                          <a:gd name="connsiteX3" fmla="*/ 629601 w 1258100"/>
                          <a:gd name="connsiteY3" fmla="*/ 4953 h 246556"/>
                          <a:gd name="connsiteX4" fmla="*/ 985127 w 1258100"/>
                          <a:gd name="connsiteY4" fmla="*/ 4403 h 246556"/>
                          <a:gd name="connsiteX5" fmla="*/ 1039612 w 1258100"/>
                          <a:gd name="connsiteY5" fmla="*/ 0 h 246556"/>
                          <a:gd name="connsiteX6" fmla="*/ 1256450 w 1258100"/>
                          <a:gd name="connsiteY6" fmla="*/ 212986 h 246556"/>
                          <a:gd name="connsiteX7" fmla="*/ 1255899 w 1258100"/>
                          <a:gd name="connsiteY7" fmla="*/ 212986 h 246556"/>
                          <a:gd name="connsiteX8" fmla="*/ 1258101 w 1258100"/>
                          <a:gd name="connsiteY8" fmla="*/ 215187 h 246556"/>
                          <a:gd name="connsiteX9" fmla="*/ 629050 w 1258100"/>
                          <a:gd name="connsiteY9" fmla="*/ 246557 h 246556"/>
                          <a:gd name="connsiteX10" fmla="*/ 0 w 1258100"/>
                          <a:gd name="connsiteY10" fmla="*/ 215187 h 246556"/>
                          <a:gd name="connsiteX11" fmla="*/ 2201 w 1258100"/>
                          <a:gd name="connsiteY11" fmla="*/ 212986 h 24655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</a:cxnLst>
                        <a:rect l="l" t="t" r="r" b="b"/>
                        <a:pathLst>
                          <a:path w="1258100" h="246556">
                            <a:moveTo>
                              <a:pt x="2201" y="212986"/>
                            </a:moveTo>
                            <a:lnTo>
                              <a:pt x="219039" y="0"/>
                            </a:lnTo>
                            <a:cubicBezTo>
                              <a:pt x="219039" y="0"/>
                              <a:pt x="271873" y="6054"/>
                              <a:pt x="274074" y="4403"/>
                            </a:cubicBezTo>
                            <a:lnTo>
                              <a:pt x="629601" y="4953"/>
                            </a:lnTo>
                            <a:lnTo>
                              <a:pt x="985127" y="4403"/>
                            </a:lnTo>
                            <a:cubicBezTo>
                              <a:pt x="986778" y="6054"/>
                              <a:pt x="1039612" y="0"/>
                              <a:pt x="1039612" y="0"/>
                            </a:cubicBezTo>
                            <a:lnTo>
                              <a:pt x="1256450" y="212986"/>
                            </a:lnTo>
                            <a:lnTo>
                              <a:pt x="1255899" y="212986"/>
                            </a:lnTo>
                            <a:cubicBezTo>
                              <a:pt x="1257000" y="214086"/>
                              <a:pt x="1258101" y="214637"/>
                              <a:pt x="1258101" y="215187"/>
                            </a:cubicBezTo>
                            <a:cubicBezTo>
                              <a:pt x="1258101" y="232798"/>
                              <a:pt x="976322" y="246557"/>
                              <a:pt x="629050" y="246557"/>
                            </a:cubicBezTo>
                            <a:cubicBezTo>
                              <a:pt x="281779" y="246557"/>
                              <a:pt x="0" y="232798"/>
                              <a:pt x="0" y="215187"/>
                            </a:cubicBezTo>
                            <a:cubicBezTo>
                              <a:pt x="0" y="214637"/>
                              <a:pt x="1101" y="213536"/>
                              <a:pt x="2201" y="212986"/>
                            </a:cubicBezTo>
                            <a:close/>
                          </a:path>
                        </a:pathLst>
                      </a:custGeom>
                      <a:solidFill>
                        <a:srgbClr val="6368A1"/>
                      </a:solidFill>
                      <a:ln w="55033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572" name="Freeform: Shape 571">
                        <a:extLst>
                          <a:ext uri="{FF2B5EF4-FFF2-40B4-BE49-F238E27FC236}">
                            <a16:creationId xmlns:a16="http://schemas.microsoft.com/office/drawing/2014/main" id="{3ECA0723-6EF7-C375-ADBF-BC242C27B2E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832556" y="5978766"/>
                        <a:ext cx="107869" cy="74847"/>
                      </a:xfrm>
                      <a:custGeom>
                        <a:avLst/>
                        <a:gdLst>
                          <a:gd name="connsiteX0" fmla="*/ 53384 w 107869"/>
                          <a:gd name="connsiteY0" fmla="*/ 2201 h 74847"/>
                          <a:gd name="connsiteX1" fmla="*/ 70996 w 107869"/>
                          <a:gd name="connsiteY1" fmla="*/ 1651 h 74847"/>
                          <a:gd name="connsiteX2" fmla="*/ 107869 w 107869"/>
                          <a:gd name="connsiteY2" fmla="*/ 74848 h 74847"/>
                          <a:gd name="connsiteX3" fmla="*/ 48982 w 107869"/>
                          <a:gd name="connsiteY3" fmla="*/ 18162 h 74847"/>
                          <a:gd name="connsiteX4" fmla="*/ 0 w 107869"/>
                          <a:gd name="connsiteY4" fmla="*/ 0 h 7484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07869" h="74847">
                            <a:moveTo>
                              <a:pt x="53384" y="2201"/>
                            </a:moveTo>
                            <a:lnTo>
                              <a:pt x="70996" y="1651"/>
                            </a:lnTo>
                            <a:lnTo>
                              <a:pt x="107869" y="74848"/>
                            </a:lnTo>
                            <a:lnTo>
                              <a:pt x="48982" y="18162"/>
                            </a:ln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solidFill>
                        <a:srgbClr val="6368A1">
                          <a:alpha val="50000"/>
                        </a:srgbClr>
                      </a:solidFill>
                      <a:ln w="55033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573" name="Freeform: Shape 572">
                        <a:extLst>
                          <a:ext uri="{FF2B5EF4-FFF2-40B4-BE49-F238E27FC236}">
                            <a16:creationId xmlns:a16="http://schemas.microsoft.com/office/drawing/2014/main" id="{AF508818-41DB-E2E9-E958-7686D583AAF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690566" y="5982962"/>
                        <a:ext cx="69893" cy="139445"/>
                      </a:xfrm>
                      <a:custGeom>
                        <a:avLst/>
                        <a:gdLst>
                          <a:gd name="connsiteX0" fmla="*/ 52283 w 69893"/>
                          <a:gd name="connsiteY0" fmla="*/ 15616 h 139445"/>
                          <a:gd name="connsiteX1" fmla="*/ 69894 w 69893"/>
                          <a:gd name="connsiteY1" fmla="*/ 139445 h 139445"/>
                          <a:gd name="connsiteX2" fmla="*/ 2201 w 69893"/>
                          <a:gd name="connsiteY2" fmla="*/ 17267 h 139445"/>
                          <a:gd name="connsiteX3" fmla="*/ 0 w 69893"/>
                          <a:gd name="connsiteY3" fmla="*/ 1857 h 139445"/>
                          <a:gd name="connsiteX4" fmla="*/ 17061 w 69893"/>
                          <a:gd name="connsiteY4" fmla="*/ 757 h 139445"/>
                          <a:gd name="connsiteX5" fmla="*/ 52283 w 69893"/>
                          <a:gd name="connsiteY5" fmla="*/ 15616 h 13944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69893" h="139445">
                            <a:moveTo>
                              <a:pt x="52283" y="15616"/>
                            </a:moveTo>
                            <a:lnTo>
                              <a:pt x="69894" y="139445"/>
                            </a:lnTo>
                            <a:lnTo>
                              <a:pt x="2201" y="17267"/>
                            </a:lnTo>
                            <a:lnTo>
                              <a:pt x="0" y="1857"/>
                            </a:lnTo>
                            <a:cubicBezTo>
                              <a:pt x="0" y="1857"/>
                              <a:pt x="8805" y="-1445"/>
                              <a:pt x="17061" y="757"/>
                            </a:cubicBezTo>
                            <a:cubicBezTo>
                              <a:pt x="25316" y="3508"/>
                              <a:pt x="52283" y="15616"/>
                              <a:pt x="52283" y="15616"/>
                            </a:cubicBezTo>
                            <a:close/>
                          </a:path>
                        </a:pathLst>
                      </a:custGeom>
                      <a:solidFill>
                        <a:srgbClr val="6368A1">
                          <a:alpha val="50000"/>
                        </a:srgbClr>
                      </a:solidFill>
                      <a:ln w="55033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574" name="Freeform: Shape 573">
                        <a:extLst>
                          <a:ext uri="{FF2B5EF4-FFF2-40B4-BE49-F238E27FC236}">
                            <a16:creationId xmlns:a16="http://schemas.microsoft.com/office/drawing/2014/main" id="{989F53D0-3D6E-92D6-0B17-109B20887F1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452814" y="5983168"/>
                        <a:ext cx="96861" cy="99065"/>
                      </a:xfrm>
                      <a:custGeom>
                        <a:avLst/>
                        <a:gdLst>
                          <a:gd name="connsiteX0" fmla="*/ 93559 w 96861"/>
                          <a:gd name="connsiteY0" fmla="*/ 12658 h 99065"/>
                          <a:gd name="connsiteX1" fmla="*/ 96861 w 96861"/>
                          <a:gd name="connsiteY1" fmla="*/ 15410 h 99065"/>
                          <a:gd name="connsiteX2" fmla="*/ 33571 w 96861"/>
                          <a:gd name="connsiteY2" fmla="*/ 99063 h 99065"/>
                          <a:gd name="connsiteX3" fmla="*/ 0 w 96861"/>
                          <a:gd name="connsiteY3" fmla="*/ 17061 h 99065"/>
                          <a:gd name="connsiteX4" fmla="*/ 25867 w 96861"/>
                          <a:gd name="connsiteY4" fmla="*/ 0 h 99065"/>
                          <a:gd name="connsiteX5" fmla="*/ 93559 w 96861"/>
                          <a:gd name="connsiteY5" fmla="*/ 12658 h 9906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96861" h="99065">
                            <a:moveTo>
                              <a:pt x="93559" y="12658"/>
                            </a:moveTo>
                            <a:lnTo>
                              <a:pt x="96861" y="15410"/>
                            </a:lnTo>
                            <a:cubicBezTo>
                              <a:pt x="96861" y="15410"/>
                              <a:pt x="33571" y="98513"/>
                              <a:pt x="33571" y="99063"/>
                            </a:cubicBezTo>
                            <a:cubicBezTo>
                              <a:pt x="33571" y="99613"/>
                              <a:pt x="0" y="17061"/>
                              <a:pt x="0" y="17061"/>
                            </a:cubicBezTo>
                            <a:lnTo>
                              <a:pt x="25867" y="0"/>
                            </a:lnTo>
                            <a:lnTo>
                              <a:pt x="93559" y="12658"/>
                            </a:lnTo>
                            <a:close/>
                          </a:path>
                        </a:pathLst>
                      </a:custGeom>
                      <a:solidFill>
                        <a:srgbClr val="6368A1">
                          <a:alpha val="50000"/>
                        </a:srgbClr>
                      </a:solidFill>
                      <a:ln w="55033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575" name="Freeform: Shape 574">
                        <a:extLst>
                          <a:ext uri="{FF2B5EF4-FFF2-40B4-BE49-F238E27FC236}">
                            <a16:creationId xmlns:a16="http://schemas.microsoft.com/office/drawing/2014/main" id="{59F4DCEB-F080-B9BB-C50E-326BDED09A4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232674" y="5980798"/>
                        <a:ext cx="81451" cy="73365"/>
                      </a:xfrm>
                      <a:custGeom>
                        <a:avLst/>
                        <a:gdLst>
                          <a:gd name="connsiteX0" fmla="*/ 27518 w 81451"/>
                          <a:gd name="connsiteY0" fmla="*/ 51351 h 73365"/>
                          <a:gd name="connsiteX1" fmla="*/ 0 w 81451"/>
                          <a:gd name="connsiteY1" fmla="*/ 73365 h 73365"/>
                          <a:gd name="connsiteX2" fmla="*/ 9907 w 81451"/>
                          <a:gd name="connsiteY2" fmla="*/ 9525 h 73365"/>
                          <a:gd name="connsiteX3" fmla="*/ 63841 w 81451"/>
                          <a:gd name="connsiteY3" fmla="*/ 169 h 73365"/>
                          <a:gd name="connsiteX4" fmla="*/ 81452 w 81451"/>
                          <a:gd name="connsiteY4" fmla="*/ 10625 h 73365"/>
                          <a:gd name="connsiteX5" fmla="*/ 56686 w 81451"/>
                          <a:gd name="connsiteY5" fmla="*/ 12276 h 73365"/>
                          <a:gd name="connsiteX6" fmla="*/ 27518 w 81451"/>
                          <a:gd name="connsiteY6" fmla="*/ 51351 h 7336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81451" h="73365">
                            <a:moveTo>
                              <a:pt x="27518" y="51351"/>
                            </a:moveTo>
                            <a:cubicBezTo>
                              <a:pt x="18162" y="58506"/>
                              <a:pt x="9356" y="66211"/>
                              <a:pt x="0" y="73365"/>
                            </a:cubicBezTo>
                            <a:cubicBezTo>
                              <a:pt x="2752" y="46949"/>
                              <a:pt x="9907" y="9525"/>
                              <a:pt x="9907" y="9525"/>
                            </a:cubicBezTo>
                            <a:cubicBezTo>
                              <a:pt x="9907" y="9525"/>
                              <a:pt x="49531" y="-1482"/>
                              <a:pt x="63841" y="169"/>
                            </a:cubicBezTo>
                            <a:lnTo>
                              <a:pt x="81452" y="10625"/>
                            </a:lnTo>
                            <a:cubicBezTo>
                              <a:pt x="79801" y="11176"/>
                              <a:pt x="56686" y="12276"/>
                              <a:pt x="56686" y="12276"/>
                            </a:cubicBezTo>
                            <a:cubicBezTo>
                              <a:pt x="56686" y="12276"/>
                              <a:pt x="42377" y="32089"/>
                              <a:pt x="27518" y="51351"/>
                            </a:cubicBezTo>
                            <a:close/>
                          </a:path>
                        </a:pathLst>
                      </a:custGeom>
                      <a:solidFill>
                        <a:srgbClr val="6368A1">
                          <a:alpha val="50000"/>
                        </a:srgbClr>
                      </a:solidFill>
                      <a:ln w="55033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576" name="Freeform: Shape 575">
                        <a:extLst>
                          <a:ext uri="{FF2B5EF4-FFF2-40B4-BE49-F238E27FC236}">
                            <a16:creationId xmlns:a16="http://schemas.microsoft.com/office/drawing/2014/main" id="{EB814794-E266-1F6F-5915-4A07A1DCB45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152322" y="5949597"/>
                        <a:ext cx="820572" cy="50194"/>
                      </a:xfrm>
                      <a:custGeom>
                        <a:avLst/>
                        <a:gdLst>
                          <a:gd name="connsiteX0" fmla="*/ 410012 w 820572"/>
                          <a:gd name="connsiteY0" fmla="*/ 0 h 50194"/>
                          <a:gd name="connsiteX1" fmla="*/ 820573 w 820572"/>
                          <a:gd name="connsiteY1" fmla="*/ 20913 h 50194"/>
                          <a:gd name="connsiteX2" fmla="*/ 751229 w 820572"/>
                          <a:gd name="connsiteY2" fmla="*/ 34122 h 50194"/>
                          <a:gd name="connsiteX3" fmla="*/ 693992 w 820572"/>
                          <a:gd name="connsiteY3" fmla="*/ 34122 h 50194"/>
                          <a:gd name="connsiteX4" fmla="*/ 729766 w 820572"/>
                          <a:gd name="connsiteY4" fmla="*/ 47330 h 50194"/>
                          <a:gd name="connsiteX5" fmla="*/ 591077 w 820572"/>
                          <a:gd name="connsiteY5" fmla="*/ 48431 h 50194"/>
                          <a:gd name="connsiteX6" fmla="*/ 550902 w 820572"/>
                          <a:gd name="connsiteY6" fmla="*/ 34122 h 50194"/>
                          <a:gd name="connsiteX7" fmla="*/ 540995 w 820572"/>
                          <a:gd name="connsiteY7" fmla="*/ 50082 h 50194"/>
                          <a:gd name="connsiteX8" fmla="*/ 401206 w 820572"/>
                          <a:gd name="connsiteY8" fmla="*/ 48981 h 50194"/>
                          <a:gd name="connsiteX9" fmla="*/ 331862 w 820572"/>
                          <a:gd name="connsiteY9" fmla="*/ 36873 h 50194"/>
                          <a:gd name="connsiteX10" fmla="*/ 301042 w 820572"/>
                          <a:gd name="connsiteY10" fmla="*/ 50082 h 50194"/>
                          <a:gd name="connsiteX11" fmla="*/ 138139 w 820572"/>
                          <a:gd name="connsiteY11" fmla="*/ 42927 h 50194"/>
                          <a:gd name="connsiteX12" fmla="*/ 145844 w 820572"/>
                          <a:gd name="connsiteY12" fmla="*/ 31370 h 50194"/>
                          <a:gd name="connsiteX13" fmla="*/ 91359 w 820572"/>
                          <a:gd name="connsiteY13" fmla="*/ 40176 h 50194"/>
                          <a:gd name="connsiteX14" fmla="*/ 1 w 820572"/>
                          <a:gd name="connsiteY14" fmla="*/ 20363 h 50194"/>
                          <a:gd name="connsiteX15" fmla="*/ 410012 w 820572"/>
                          <a:gd name="connsiteY15" fmla="*/ 0 h 5019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820572" h="50194">
                            <a:moveTo>
                              <a:pt x="410012" y="0"/>
                            </a:moveTo>
                            <a:cubicBezTo>
                              <a:pt x="636756" y="0"/>
                              <a:pt x="820573" y="9356"/>
                              <a:pt x="820573" y="20913"/>
                            </a:cubicBezTo>
                            <a:cubicBezTo>
                              <a:pt x="820573" y="25866"/>
                              <a:pt x="810667" y="30820"/>
                              <a:pt x="751229" y="34122"/>
                            </a:cubicBezTo>
                            <a:cubicBezTo>
                              <a:pt x="703349" y="31370"/>
                              <a:pt x="692341" y="31920"/>
                              <a:pt x="693992" y="34122"/>
                            </a:cubicBezTo>
                            <a:cubicBezTo>
                              <a:pt x="694543" y="34672"/>
                              <a:pt x="729215" y="46780"/>
                              <a:pt x="729766" y="47330"/>
                            </a:cubicBezTo>
                            <a:cubicBezTo>
                              <a:pt x="690690" y="48981"/>
                              <a:pt x="642260" y="47880"/>
                              <a:pt x="591077" y="48431"/>
                            </a:cubicBezTo>
                            <a:cubicBezTo>
                              <a:pt x="588325" y="46229"/>
                              <a:pt x="553654" y="36323"/>
                              <a:pt x="550902" y="34122"/>
                            </a:cubicBezTo>
                            <a:cubicBezTo>
                              <a:pt x="547049" y="31370"/>
                              <a:pt x="540995" y="48431"/>
                              <a:pt x="540995" y="50082"/>
                            </a:cubicBezTo>
                            <a:cubicBezTo>
                              <a:pt x="501370" y="50632"/>
                              <a:pt x="445234" y="48981"/>
                              <a:pt x="401206" y="48981"/>
                            </a:cubicBezTo>
                            <a:cubicBezTo>
                              <a:pt x="379743" y="48981"/>
                              <a:pt x="336265" y="34672"/>
                              <a:pt x="331862" y="36873"/>
                            </a:cubicBezTo>
                            <a:cubicBezTo>
                              <a:pt x="329661" y="37974"/>
                              <a:pt x="303244" y="48981"/>
                              <a:pt x="301042" y="50082"/>
                            </a:cubicBezTo>
                            <a:cubicBezTo>
                              <a:pt x="232799" y="49532"/>
                              <a:pt x="189321" y="45129"/>
                              <a:pt x="138139" y="42927"/>
                            </a:cubicBezTo>
                            <a:cubicBezTo>
                              <a:pt x="138139" y="41276"/>
                              <a:pt x="144743" y="33021"/>
                              <a:pt x="145844" y="31370"/>
                            </a:cubicBezTo>
                            <a:cubicBezTo>
                              <a:pt x="147495" y="28618"/>
                              <a:pt x="100165" y="37974"/>
                              <a:pt x="91359" y="40176"/>
                            </a:cubicBezTo>
                            <a:cubicBezTo>
                              <a:pt x="23666" y="36323"/>
                              <a:pt x="1" y="25866"/>
                              <a:pt x="1" y="20363"/>
                            </a:cubicBezTo>
                            <a:cubicBezTo>
                              <a:pt x="-550" y="9356"/>
                              <a:pt x="183267" y="0"/>
                              <a:pt x="410012" y="0"/>
                            </a:cubicBezTo>
                            <a:close/>
                          </a:path>
                        </a:pathLst>
                      </a:custGeom>
                      <a:solidFill>
                        <a:srgbClr val="CDA9C0"/>
                      </a:solidFill>
                      <a:ln w="55033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577" name="Freeform: Shape 576">
                        <a:extLst>
                          <a:ext uri="{FF2B5EF4-FFF2-40B4-BE49-F238E27FC236}">
                            <a16:creationId xmlns:a16="http://schemas.microsoft.com/office/drawing/2014/main" id="{A0CFCAB8-08AB-BB9E-B749-CA8D93753E1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153424" y="5968309"/>
                        <a:ext cx="818963" cy="32470"/>
                      </a:xfrm>
                      <a:custGeom>
                        <a:avLst/>
                        <a:gdLst>
                          <a:gd name="connsiteX0" fmla="*/ 818922 w 818963"/>
                          <a:gd name="connsiteY0" fmla="*/ 2201 h 32470"/>
                          <a:gd name="connsiteX1" fmla="*/ 807915 w 818963"/>
                          <a:gd name="connsiteY1" fmla="*/ 8806 h 32470"/>
                          <a:gd name="connsiteX2" fmla="*/ 789202 w 818963"/>
                          <a:gd name="connsiteY2" fmla="*/ 11557 h 32470"/>
                          <a:gd name="connsiteX3" fmla="*/ 749578 w 818963"/>
                          <a:gd name="connsiteY3" fmla="*/ 14309 h 32470"/>
                          <a:gd name="connsiteX4" fmla="*/ 750128 w 818963"/>
                          <a:gd name="connsiteY4" fmla="*/ 14309 h 32470"/>
                          <a:gd name="connsiteX5" fmla="*/ 723711 w 818963"/>
                          <a:gd name="connsiteY5" fmla="*/ 12658 h 32470"/>
                          <a:gd name="connsiteX6" fmla="*/ 695643 w 818963"/>
                          <a:gd name="connsiteY6" fmla="*/ 12108 h 32470"/>
                          <a:gd name="connsiteX7" fmla="*/ 690140 w 818963"/>
                          <a:gd name="connsiteY7" fmla="*/ 16510 h 32470"/>
                          <a:gd name="connsiteX8" fmla="*/ 695093 w 818963"/>
                          <a:gd name="connsiteY8" fmla="*/ 18162 h 32470"/>
                          <a:gd name="connsiteX9" fmla="*/ 704999 w 818963"/>
                          <a:gd name="connsiteY9" fmla="*/ 22014 h 32470"/>
                          <a:gd name="connsiteX10" fmla="*/ 724261 w 818963"/>
                          <a:gd name="connsiteY10" fmla="*/ 29169 h 32470"/>
                          <a:gd name="connsiteX11" fmla="*/ 728664 w 818963"/>
                          <a:gd name="connsiteY11" fmla="*/ 26417 h 32470"/>
                          <a:gd name="connsiteX12" fmla="*/ 659870 w 818963"/>
                          <a:gd name="connsiteY12" fmla="*/ 26967 h 32470"/>
                          <a:gd name="connsiteX13" fmla="*/ 589976 w 818963"/>
                          <a:gd name="connsiteY13" fmla="*/ 26967 h 32470"/>
                          <a:gd name="connsiteX14" fmla="*/ 596580 w 818963"/>
                          <a:gd name="connsiteY14" fmla="*/ 28618 h 32470"/>
                          <a:gd name="connsiteX15" fmla="*/ 586674 w 818963"/>
                          <a:gd name="connsiteY15" fmla="*/ 24215 h 32470"/>
                          <a:gd name="connsiteX16" fmla="*/ 577318 w 818963"/>
                          <a:gd name="connsiteY16" fmla="*/ 21464 h 32470"/>
                          <a:gd name="connsiteX17" fmla="*/ 568512 w 818963"/>
                          <a:gd name="connsiteY17" fmla="*/ 18162 h 32470"/>
                          <a:gd name="connsiteX18" fmla="*/ 560257 w 818963"/>
                          <a:gd name="connsiteY18" fmla="*/ 15410 h 32470"/>
                          <a:gd name="connsiteX19" fmla="*/ 558606 w 818963"/>
                          <a:gd name="connsiteY19" fmla="*/ 14859 h 32470"/>
                          <a:gd name="connsiteX20" fmla="*/ 557505 w 818963"/>
                          <a:gd name="connsiteY20" fmla="*/ 14309 h 32470"/>
                          <a:gd name="connsiteX21" fmla="*/ 556955 w 818963"/>
                          <a:gd name="connsiteY21" fmla="*/ 14309 h 32470"/>
                          <a:gd name="connsiteX22" fmla="*/ 556955 w 818963"/>
                          <a:gd name="connsiteY22" fmla="*/ 14309 h 32470"/>
                          <a:gd name="connsiteX23" fmla="*/ 555303 w 818963"/>
                          <a:gd name="connsiteY23" fmla="*/ 13208 h 32470"/>
                          <a:gd name="connsiteX24" fmla="*/ 554753 w 818963"/>
                          <a:gd name="connsiteY24" fmla="*/ 12658 h 32470"/>
                          <a:gd name="connsiteX25" fmla="*/ 545397 w 818963"/>
                          <a:gd name="connsiteY25" fmla="*/ 12658 h 32470"/>
                          <a:gd name="connsiteX26" fmla="*/ 542095 w 818963"/>
                          <a:gd name="connsiteY26" fmla="*/ 14309 h 32470"/>
                          <a:gd name="connsiteX27" fmla="*/ 540444 w 818963"/>
                          <a:gd name="connsiteY27" fmla="*/ 15960 h 32470"/>
                          <a:gd name="connsiteX28" fmla="*/ 537143 w 818963"/>
                          <a:gd name="connsiteY28" fmla="*/ 20913 h 32470"/>
                          <a:gd name="connsiteX29" fmla="*/ 534941 w 818963"/>
                          <a:gd name="connsiteY29" fmla="*/ 25866 h 32470"/>
                          <a:gd name="connsiteX30" fmla="*/ 533840 w 818963"/>
                          <a:gd name="connsiteY30" fmla="*/ 28068 h 32470"/>
                          <a:gd name="connsiteX31" fmla="*/ 533290 w 818963"/>
                          <a:gd name="connsiteY31" fmla="*/ 30820 h 32470"/>
                          <a:gd name="connsiteX32" fmla="*/ 540444 w 818963"/>
                          <a:gd name="connsiteY32" fmla="*/ 27518 h 32470"/>
                          <a:gd name="connsiteX33" fmla="*/ 411112 w 818963"/>
                          <a:gd name="connsiteY33" fmla="*/ 25866 h 32470"/>
                          <a:gd name="connsiteX34" fmla="*/ 396252 w 818963"/>
                          <a:gd name="connsiteY34" fmla="*/ 25316 h 32470"/>
                          <a:gd name="connsiteX35" fmla="*/ 383044 w 818963"/>
                          <a:gd name="connsiteY35" fmla="*/ 23115 h 32470"/>
                          <a:gd name="connsiteX36" fmla="*/ 354426 w 818963"/>
                          <a:gd name="connsiteY36" fmla="*/ 17061 h 32470"/>
                          <a:gd name="connsiteX37" fmla="*/ 337915 w 818963"/>
                          <a:gd name="connsiteY37" fmla="*/ 13759 h 32470"/>
                          <a:gd name="connsiteX38" fmla="*/ 334613 w 818963"/>
                          <a:gd name="connsiteY38" fmla="*/ 13759 h 32470"/>
                          <a:gd name="connsiteX39" fmla="*/ 328009 w 818963"/>
                          <a:gd name="connsiteY39" fmla="*/ 14309 h 32470"/>
                          <a:gd name="connsiteX40" fmla="*/ 324707 w 818963"/>
                          <a:gd name="connsiteY40" fmla="*/ 15410 h 32470"/>
                          <a:gd name="connsiteX41" fmla="*/ 323056 w 818963"/>
                          <a:gd name="connsiteY41" fmla="*/ 15960 h 32470"/>
                          <a:gd name="connsiteX42" fmla="*/ 317552 w 818963"/>
                          <a:gd name="connsiteY42" fmla="*/ 18162 h 32470"/>
                          <a:gd name="connsiteX43" fmla="*/ 294988 w 818963"/>
                          <a:gd name="connsiteY43" fmla="*/ 28068 h 32470"/>
                          <a:gd name="connsiteX44" fmla="*/ 301042 w 818963"/>
                          <a:gd name="connsiteY44" fmla="*/ 26967 h 32470"/>
                          <a:gd name="connsiteX45" fmla="*/ 220140 w 818963"/>
                          <a:gd name="connsiteY45" fmla="*/ 24215 h 32470"/>
                          <a:gd name="connsiteX46" fmla="*/ 179415 w 818963"/>
                          <a:gd name="connsiteY46" fmla="*/ 22564 h 32470"/>
                          <a:gd name="connsiteX47" fmla="*/ 138689 w 818963"/>
                          <a:gd name="connsiteY47" fmla="*/ 20913 h 32470"/>
                          <a:gd name="connsiteX48" fmla="*/ 143091 w 818963"/>
                          <a:gd name="connsiteY48" fmla="*/ 23115 h 32470"/>
                          <a:gd name="connsiteX49" fmla="*/ 148594 w 818963"/>
                          <a:gd name="connsiteY49" fmla="*/ 14309 h 32470"/>
                          <a:gd name="connsiteX50" fmla="*/ 149695 w 818963"/>
                          <a:gd name="connsiteY50" fmla="*/ 12108 h 32470"/>
                          <a:gd name="connsiteX51" fmla="*/ 149695 w 818963"/>
                          <a:gd name="connsiteY51" fmla="*/ 12108 h 32470"/>
                          <a:gd name="connsiteX52" fmla="*/ 149695 w 818963"/>
                          <a:gd name="connsiteY52" fmla="*/ 12108 h 32470"/>
                          <a:gd name="connsiteX53" fmla="*/ 149695 w 818963"/>
                          <a:gd name="connsiteY53" fmla="*/ 11007 h 32470"/>
                          <a:gd name="connsiteX54" fmla="*/ 149695 w 818963"/>
                          <a:gd name="connsiteY54" fmla="*/ 11007 h 32470"/>
                          <a:gd name="connsiteX55" fmla="*/ 149695 w 818963"/>
                          <a:gd name="connsiteY55" fmla="*/ 11007 h 32470"/>
                          <a:gd name="connsiteX56" fmla="*/ 149695 w 818963"/>
                          <a:gd name="connsiteY56" fmla="*/ 11007 h 32470"/>
                          <a:gd name="connsiteX57" fmla="*/ 145843 w 818963"/>
                          <a:gd name="connsiteY57" fmla="*/ 9356 h 32470"/>
                          <a:gd name="connsiteX58" fmla="*/ 140890 w 818963"/>
                          <a:gd name="connsiteY58" fmla="*/ 9356 h 32470"/>
                          <a:gd name="connsiteX59" fmla="*/ 129883 w 818963"/>
                          <a:gd name="connsiteY59" fmla="*/ 11007 h 32470"/>
                          <a:gd name="connsiteX60" fmla="*/ 89707 w 818963"/>
                          <a:gd name="connsiteY60" fmla="*/ 19262 h 32470"/>
                          <a:gd name="connsiteX61" fmla="*/ 91908 w 818963"/>
                          <a:gd name="connsiteY61" fmla="*/ 18712 h 32470"/>
                          <a:gd name="connsiteX62" fmla="*/ 39625 w 818963"/>
                          <a:gd name="connsiteY62" fmla="*/ 13759 h 32470"/>
                          <a:gd name="connsiteX63" fmla="*/ 15961 w 818963"/>
                          <a:gd name="connsiteY63" fmla="*/ 8806 h 32470"/>
                          <a:gd name="connsiteX64" fmla="*/ 0 w 818963"/>
                          <a:gd name="connsiteY64" fmla="*/ 0 h 32470"/>
                          <a:gd name="connsiteX65" fmla="*/ 14860 w 818963"/>
                          <a:gd name="connsiteY65" fmla="*/ 9356 h 32470"/>
                          <a:gd name="connsiteX66" fmla="*/ 38524 w 818963"/>
                          <a:gd name="connsiteY66" fmla="*/ 14859 h 32470"/>
                          <a:gd name="connsiteX67" fmla="*/ 90808 w 818963"/>
                          <a:gd name="connsiteY67" fmla="*/ 20913 h 32470"/>
                          <a:gd name="connsiteX68" fmla="*/ 91908 w 818963"/>
                          <a:gd name="connsiteY68" fmla="*/ 20913 h 32470"/>
                          <a:gd name="connsiteX69" fmla="*/ 93009 w 818963"/>
                          <a:gd name="connsiteY69" fmla="*/ 20363 h 32470"/>
                          <a:gd name="connsiteX70" fmla="*/ 132635 w 818963"/>
                          <a:gd name="connsiteY70" fmla="*/ 13208 h 32470"/>
                          <a:gd name="connsiteX71" fmla="*/ 142541 w 818963"/>
                          <a:gd name="connsiteY71" fmla="*/ 12108 h 32470"/>
                          <a:gd name="connsiteX72" fmla="*/ 143091 w 818963"/>
                          <a:gd name="connsiteY72" fmla="*/ 12108 h 32470"/>
                          <a:gd name="connsiteX73" fmla="*/ 140890 w 818963"/>
                          <a:gd name="connsiteY73" fmla="*/ 11007 h 32470"/>
                          <a:gd name="connsiteX74" fmla="*/ 140890 w 818963"/>
                          <a:gd name="connsiteY74" fmla="*/ 11007 h 32470"/>
                          <a:gd name="connsiteX75" fmla="*/ 140890 w 818963"/>
                          <a:gd name="connsiteY75" fmla="*/ 11007 h 32470"/>
                          <a:gd name="connsiteX76" fmla="*/ 140890 w 818963"/>
                          <a:gd name="connsiteY76" fmla="*/ 11007 h 32470"/>
                          <a:gd name="connsiteX77" fmla="*/ 140890 w 818963"/>
                          <a:gd name="connsiteY77" fmla="*/ 11007 h 32470"/>
                          <a:gd name="connsiteX78" fmla="*/ 140890 w 818963"/>
                          <a:gd name="connsiteY78" fmla="*/ 9906 h 32470"/>
                          <a:gd name="connsiteX79" fmla="*/ 140890 w 818963"/>
                          <a:gd name="connsiteY79" fmla="*/ 9906 h 32470"/>
                          <a:gd name="connsiteX80" fmla="*/ 140890 w 818963"/>
                          <a:gd name="connsiteY80" fmla="*/ 10457 h 32470"/>
                          <a:gd name="connsiteX81" fmla="*/ 139239 w 818963"/>
                          <a:gd name="connsiteY81" fmla="*/ 12658 h 32470"/>
                          <a:gd name="connsiteX82" fmla="*/ 133185 w 818963"/>
                          <a:gd name="connsiteY82" fmla="*/ 22014 h 32470"/>
                          <a:gd name="connsiteX83" fmla="*/ 132085 w 818963"/>
                          <a:gd name="connsiteY83" fmla="*/ 23665 h 32470"/>
                          <a:gd name="connsiteX84" fmla="*/ 138138 w 818963"/>
                          <a:gd name="connsiteY84" fmla="*/ 24215 h 32470"/>
                          <a:gd name="connsiteX85" fmla="*/ 178864 w 818963"/>
                          <a:gd name="connsiteY85" fmla="*/ 26417 h 32470"/>
                          <a:gd name="connsiteX86" fmla="*/ 219590 w 818963"/>
                          <a:gd name="connsiteY86" fmla="*/ 29169 h 32470"/>
                          <a:gd name="connsiteX87" fmla="*/ 302143 w 818963"/>
                          <a:gd name="connsiteY87" fmla="*/ 32471 h 32470"/>
                          <a:gd name="connsiteX88" fmla="*/ 304895 w 818963"/>
                          <a:gd name="connsiteY88" fmla="*/ 32471 h 32470"/>
                          <a:gd name="connsiteX89" fmla="*/ 308197 w 818963"/>
                          <a:gd name="connsiteY89" fmla="*/ 31370 h 32470"/>
                          <a:gd name="connsiteX90" fmla="*/ 330761 w 818963"/>
                          <a:gd name="connsiteY90" fmla="*/ 21464 h 32470"/>
                          <a:gd name="connsiteX91" fmla="*/ 335163 w 818963"/>
                          <a:gd name="connsiteY91" fmla="*/ 19262 h 32470"/>
                          <a:gd name="connsiteX92" fmla="*/ 348372 w 818963"/>
                          <a:gd name="connsiteY92" fmla="*/ 22014 h 32470"/>
                          <a:gd name="connsiteX93" fmla="*/ 377540 w 818963"/>
                          <a:gd name="connsiteY93" fmla="*/ 28618 h 32470"/>
                          <a:gd name="connsiteX94" fmla="*/ 394601 w 818963"/>
                          <a:gd name="connsiteY94" fmla="*/ 30820 h 32470"/>
                          <a:gd name="connsiteX95" fmla="*/ 412213 w 818963"/>
                          <a:gd name="connsiteY95" fmla="*/ 31370 h 32470"/>
                          <a:gd name="connsiteX96" fmla="*/ 542095 w 818963"/>
                          <a:gd name="connsiteY96" fmla="*/ 32471 h 32470"/>
                          <a:gd name="connsiteX97" fmla="*/ 548149 w 818963"/>
                          <a:gd name="connsiteY97" fmla="*/ 32471 h 32470"/>
                          <a:gd name="connsiteX98" fmla="*/ 549250 w 818963"/>
                          <a:gd name="connsiteY98" fmla="*/ 29169 h 32470"/>
                          <a:gd name="connsiteX99" fmla="*/ 550350 w 818963"/>
                          <a:gd name="connsiteY99" fmla="*/ 24766 h 32470"/>
                          <a:gd name="connsiteX100" fmla="*/ 552552 w 818963"/>
                          <a:gd name="connsiteY100" fmla="*/ 20363 h 32470"/>
                          <a:gd name="connsiteX101" fmla="*/ 555303 w 818963"/>
                          <a:gd name="connsiteY101" fmla="*/ 15960 h 32470"/>
                          <a:gd name="connsiteX102" fmla="*/ 555854 w 818963"/>
                          <a:gd name="connsiteY102" fmla="*/ 15410 h 32470"/>
                          <a:gd name="connsiteX103" fmla="*/ 554753 w 818963"/>
                          <a:gd name="connsiteY103" fmla="*/ 15960 h 32470"/>
                          <a:gd name="connsiteX104" fmla="*/ 546498 w 818963"/>
                          <a:gd name="connsiteY104" fmla="*/ 15410 h 32470"/>
                          <a:gd name="connsiteX105" fmla="*/ 547048 w 818963"/>
                          <a:gd name="connsiteY105" fmla="*/ 15960 h 32470"/>
                          <a:gd name="connsiteX106" fmla="*/ 547048 w 818963"/>
                          <a:gd name="connsiteY106" fmla="*/ 15960 h 32470"/>
                          <a:gd name="connsiteX107" fmla="*/ 547048 w 818963"/>
                          <a:gd name="connsiteY107" fmla="*/ 15960 h 32470"/>
                          <a:gd name="connsiteX108" fmla="*/ 547048 w 818963"/>
                          <a:gd name="connsiteY108" fmla="*/ 15960 h 32470"/>
                          <a:gd name="connsiteX109" fmla="*/ 547048 w 818963"/>
                          <a:gd name="connsiteY109" fmla="*/ 15960 h 32470"/>
                          <a:gd name="connsiteX110" fmla="*/ 545397 w 818963"/>
                          <a:gd name="connsiteY110" fmla="*/ 14859 h 32470"/>
                          <a:gd name="connsiteX111" fmla="*/ 545397 w 818963"/>
                          <a:gd name="connsiteY111" fmla="*/ 14859 h 32470"/>
                          <a:gd name="connsiteX112" fmla="*/ 545947 w 818963"/>
                          <a:gd name="connsiteY112" fmla="*/ 15410 h 32470"/>
                          <a:gd name="connsiteX113" fmla="*/ 545397 w 818963"/>
                          <a:gd name="connsiteY113" fmla="*/ 18162 h 32470"/>
                          <a:gd name="connsiteX114" fmla="*/ 547598 w 818963"/>
                          <a:gd name="connsiteY114" fmla="*/ 19262 h 32470"/>
                          <a:gd name="connsiteX115" fmla="*/ 557505 w 818963"/>
                          <a:gd name="connsiteY115" fmla="*/ 22564 h 32470"/>
                          <a:gd name="connsiteX116" fmla="*/ 566861 w 818963"/>
                          <a:gd name="connsiteY116" fmla="*/ 25866 h 32470"/>
                          <a:gd name="connsiteX117" fmla="*/ 576217 w 818963"/>
                          <a:gd name="connsiteY117" fmla="*/ 29169 h 32470"/>
                          <a:gd name="connsiteX118" fmla="*/ 583372 w 818963"/>
                          <a:gd name="connsiteY118" fmla="*/ 31370 h 32470"/>
                          <a:gd name="connsiteX119" fmla="*/ 587224 w 818963"/>
                          <a:gd name="connsiteY119" fmla="*/ 32471 h 32470"/>
                          <a:gd name="connsiteX120" fmla="*/ 589426 w 818963"/>
                          <a:gd name="connsiteY120" fmla="*/ 32471 h 32470"/>
                          <a:gd name="connsiteX121" fmla="*/ 658769 w 818963"/>
                          <a:gd name="connsiteY121" fmla="*/ 31920 h 32470"/>
                          <a:gd name="connsiteX122" fmla="*/ 728664 w 818963"/>
                          <a:gd name="connsiteY122" fmla="*/ 30269 h 32470"/>
                          <a:gd name="connsiteX123" fmla="*/ 739671 w 818963"/>
                          <a:gd name="connsiteY123" fmla="*/ 30269 h 32470"/>
                          <a:gd name="connsiteX124" fmla="*/ 733067 w 818963"/>
                          <a:gd name="connsiteY124" fmla="*/ 27518 h 32470"/>
                          <a:gd name="connsiteX125" fmla="*/ 711603 w 818963"/>
                          <a:gd name="connsiteY125" fmla="*/ 19813 h 32470"/>
                          <a:gd name="connsiteX126" fmla="*/ 701147 w 818963"/>
                          <a:gd name="connsiteY126" fmla="*/ 15960 h 32470"/>
                          <a:gd name="connsiteX127" fmla="*/ 696194 w 818963"/>
                          <a:gd name="connsiteY127" fmla="*/ 14309 h 32470"/>
                          <a:gd name="connsiteX128" fmla="*/ 697294 w 818963"/>
                          <a:gd name="connsiteY128" fmla="*/ 14859 h 32470"/>
                          <a:gd name="connsiteX129" fmla="*/ 722610 w 818963"/>
                          <a:gd name="connsiteY129" fmla="*/ 14859 h 32470"/>
                          <a:gd name="connsiteX130" fmla="*/ 749578 w 818963"/>
                          <a:gd name="connsiteY130" fmla="*/ 15960 h 32470"/>
                          <a:gd name="connsiteX131" fmla="*/ 750128 w 818963"/>
                          <a:gd name="connsiteY131" fmla="*/ 15960 h 32470"/>
                          <a:gd name="connsiteX132" fmla="*/ 750128 w 818963"/>
                          <a:gd name="connsiteY132" fmla="*/ 15960 h 32470"/>
                          <a:gd name="connsiteX133" fmla="*/ 789753 w 818963"/>
                          <a:gd name="connsiteY133" fmla="*/ 12108 h 32470"/>
                          <a:gd name="connsiteX134" fmla="*/ 808465 w 818963"/>
                          <a:gd name="connsiteY134" fmla="*/ 8806 h 32470"/>
                          <a:gd name="connsiteX135" fmla="*/ 818922 w 818963"/>
                          <a:gd name="connsiteY135" fmla="*/ 2201 h 3247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  <a:cxn ang="0">
                            <a:pos x="connsiteX29" y="connsiteY29"/>
                          </a:cxn>
                          <a:cxn ang="0">
                            <a:pos x="connsiteX30" y="connsiteY30"/>
                          </a:cxn>
                          <a:cxn ang="0">
                            <a:pos x="connsiteX31" y="connsiteY31"/>
                          </a:cxn>
                          <a:cxn ang="0">
                            <a:pos x="connsiteX32" y="connsiteY32"/>
                          </a:cxn>
                          <a:cxn ang="0">
                            <a:pos x="connsiteX33" y="connsiteY33"/>
                          </a:cxn>
                          <a:cxn ang="0">
                            <a:pos x="connsiteX34" y="connsiteY34"/>
                          </a:cxn>
                          <a:cxn ang="0">
                            <a:pos x="connsiteX35" y="connsiteY35"/>
                          </a:cxn>
                          <a:cxn ang="0">
                            <a:pos x="connsiteX36" y="connsiteY36"/>
                          </a:cxn>
                          <a:cxn ang="0">
                            <a:pos x="connsiteX37" y="connsiteY37"/>
                          </a:cxn>
                          <a:cxn ang="0">
                            <a:pos x="connsiteX38" y="connsiteY38"/>
                          </a:cxn>
                          <a:cxn ang="0">
                            <a:pos x="connsiteX39" y="connsiteY39"/>
                          </a:cxn>
                          <a:cxn ang="0">
                            <a:pos x="connsiteX40" y="connsiteY40"/>
                          </a:cxn>
                          <a:cxn ang="0">
                            <a:pos x="connsiteX41" y="connsiteY41"/>
                          </a:cxn>
                          <a:cxn ang="0">
                            <a:pos x="connsiteX42" y="connsiteY42"/>
                          </a:cxn>
                          <a:cxn ang="0">
                            <a:pos x="connsiteX43" y="connsiteY43"/>
                          </a:cxn>
                          <a:cxn ang="0">
                            <a:pos x="connsiteX44" y="connsiteY44"/>
                          </a:cxn>
                          <a:cxn ang="0">
                            <a:pos x="connsiteX45" y="connsiteY45"/>
                          </a:cxn>
                          <a:cxn ang="0">
                            <a:pos x="connsiteX46" y="connsiteY46"/>
                          </a:cxn>
                          <a:cxn ang="0">
                            <a:pos x="connsiteX47" y="connsiteY47"/>
                          </a:cxn>
                          <a:cxn ang="0">
                            <a:pos x="connsiteX48" y="connsiteY48"/>
                          </a:cxn>
                          <a:cxn ang="0">
                            <a:pos x="connsiteX49" y="connsiteY49"/>
                          </a:cxn>
                          <a:cxn ang="0">
                            <a:pos x="connsiteX50" y="connsiteY50"/>
                          </a:cxn>
                          <a:cxn ang="0">
                            <a:pos x="connsiteX51" y="connsiteY51"/>
                          </a:cxn>
                          <a:cxn ang="0">
                            <a:pos x="connsiteX52" y="connsiteY52"/>
                          </a:cxn>
                          <a:cxn ang="0">
                            <a:pos x="connsiteX53" y="connsiteY53"/>
                          </a:cxn>
                          <a:cxn ang="0">
                            <a:pos x="connsiteX54" y="connsiteY54"/>
                          </a:cxn>
                          <a:cxn ang="0">
                            <a:pos x="connsiteX55" y="connsiteY55"/>
                          </a:cxn>
                          <a:cxn ang="0">
                            <a:pos x="connsiteX56" y="connsiteY56"/>
                          </a:cxn>
                          <a:cxn ang="0">
                            <a:pos x="connsiteX57" y="connsiteY57"/>
                          </a:cxn>
                          <a:cxn ang="0">
                            <a:pos x="connsiteX58" y="connsiteY58"/>
                          </a:cxn>
                          <a:cxn ang="0">
                            <a:pos x="connsiteX59" y="connsiteY59"/>
                          </a:cxn>
                          <a:cxn ang="0">
                            <a:pos x="connsiteX60" y="connsiteY60"/>
                          </a:cxn>
                          <a:cxn ang="0">
                            <a:pos x="connsiteX61" y="connsiteY61"/>
                          </a:cxn>
                          <a:cxn ang="0">
                            <a:pos x="connsiteX62" y="connsiteY62"/>
                          </a:cxn>
                          <a:cxn ang="0">
                            <a:pos x="connsiteX63" y="connsiteY63"/>
                          </a:cxn>
                          <a:cxn ang="0">
                            <a:pos x="connsiteX64" y="connsiteY64"/>
                          </a:cxn>
                          <a:cxn ang="0">
                            <a:pos x="connsiteX65" y="connsiteY65"/>
                          </a:cxn>
                          <a:cxn ang="0">
                            <a:pos x="connsiteX66" y="connsiteY66"/>
                          </a:cxn>
                          <a:cxn ang="0">
                            <a:pos x="connsiteX67" y="connsiteY67"/>
                          </a:cxn>
                          <a:cxn ang="0">
                            <a:pos x="connsiteX68" y="connsiteY68"/>
                          </a:cxn>
                          <a:cxn ang="0">
                            <a:pos x="connsiteX69" y="connsiteY69"/>
                          </a:cxn>
                          <a:cxn ang="0">
                            <a:pos x="connsiteX70" y="connsiteY70"/>
                          </a:cxn>
                          <a:cxn ang="0">
                            <a:pos x="connsiteX71" y="connsiteY71"/>
                          </a:cxn>
                          <a:cxn ang="0">
                            <a:pos x="connsiteX72" y="connsiteY72"/>
                          </a:cxn>
                          <a:cxn ang="0">
                            <a:pos x="connsiteX73" y="connsiteY73"/>
                          </a:cxn>
                          <a:cxn ang="0">
                            <a:pos x="connsiteX74" y="connsiteY74"/>
                          </a:cxn>
                          <a:cxn ang="0">
                            <a:pos x="connsiteX75" y="connsiteY75"/>
                          </a:cxn>
                          <a:cxn ang="0">
                            <a:pos x="connsiteX76" y="connsiteY76"/>
                          </a:cxn>
                          <a:cxn ang="0">
                            <a:pos x="connsiteX77" y="connsiteY77"/>
                          </a:cxn>
                          <a:cxn ang="0">
                            <a:pos x="connsiteX78" y="connsiteY78"/>
                          </a:cxn>
                          <a:cxn ang="0">
                            <a:pos x="connsiteX79" y="connsiteY79"/>
                          </a:cxn>
                          <a:cxn ang="0">
                            <a:pos x="connsiteX80" y="connsiteY80"/>
                          </a:cxn>
                          <a:cxn ang="0">
                            <a:pos x="connsiteX81" y="connsiteY81"/>
                          </a:cxn>
                          <a:cxn ang="0">
                            <a:pos x="connsiteX82" y="connsiteY82"/>
                          </a:cxn>
                          <a:cxn ang="0">
                            <a:pos x="connsiteX83" y="connsiteY83"/>
                          </a:cxn>
                          <a:cxn ang="0">
                            <a:pos x="connsiteX84" y="connsiteY84"/>
                          </a:cxn>
                          <a:cxn ang="0">
                            <a:pos x="connsiteX85" y="connsiteY85"/>
                          </a:cxn>
                          <a:cxn ang="0">
                            <a:pos x="connsiteX86" y="connsiteY86"/>
                          </a:cxn>
                          <a:cxn ang="0">
                            <a:pos x="connsiteX87" y="connsiteY87"/>
                          </a:cxn>
                          <a:cxn ang="0">
                            <a:pos x="connsiteX88" y="connsiteY88"/>
                          </a:cxn>
                          <a:cxn ang="0">
                            <a:pos x="connsiteX89" y="connsiteY89"/>
                          </a:cxn>
                          <a:cxn ang="0">
                            <a:pos x="connsiteX90" y="connsiteY90"/>
                          </a:cxn>
                          <a:cxn ang="0">
                            <a:pos x="connsiteX91" y="connsiteY91"/>
                          </a:cxn>
                          <a:cxn ang="0">
                            <a:pos x="connsiteX92" y="connsiteY92"/>
                          </a:cxn>
                          <a:cxn ang="0">
                            <a:pos x="connsiteX93" y="connsiteY93"/>
                          </a:cxn>
                          <a:cxn ang="0">
                            <a:pos x="connsiteX94" y="connsiteY94"/>
                          </a:cxn>
                          <a:cxn ang="0">
                            <a:pos x="connsiteX95" y="connsiteY95"/>
                          </a:cxn>
                          <a:cxn ang="0">
                            <a:pos x="connsiteX96" y="connsiteY96"/>
                          </a:cxn>
                          <a:cxn ang="0">
                            <a:pos x="connsiteX97" y="connsiteY97"/>
                          </a:cxn>
                          <a:cxn ang="0">
                            <a:pos x="connsiteX98" y="connsiteY98"/>
                          </a:cxn>
                          <a:cxn ang="0">
                            <a:pos x="connsiteX99" y="connsiteY99"/>
                          </a:cxn>
                          <a:cxn ang="0">
                            <a:pos x="connsiteX100" y="connsiteY100"/>
                          </a:cxn>
                          <a:cxn ang="0">
                            <a:pos x="connsiteX101" y="connsiteY101"/>
                          </a:cxn>
                          <a:cxn ang="0">
                            <a:pos x="connsiteX102" y="connsiteY102"/>
                          </a:cxn>
                          <a:cxn ang="0">
                            <a:pos x="connsiteX103" y="connsiteY103"/>
                          </a:cxn>
                          <a:cxn ang="0">
                            <a:pos x="connsiteX104" y="connsiteY104"/>
                          </a:cxn>
                          <a:cxn ang="0">
                            <a:pos x="connsiteX105" y="connsiteY105"/>
                          </a:cxn>
                          <a:cxn ang="0">
                            <a:pos x="connsiteX106" y="connsiteY106"/>
                          </a:cxn>
                          <a:cxn ang="0">
                            <a:pos x="connsiteX107" y="connsiteY107"/>
                          </a:cxn>
                          <a:cxn ang="0">
                            <a:pos x="connsiteX108" y="connsiteY108"/>
                          </a:cxn>
                          <a:cxn ang="0">
                            <a:pos x="connsiteX109" y="connsiteY109"/>
                          </a:cxn>
                          <a:cxn ang="0">
                            <a:pos x="connsiteX110" y="connsiteY110"/>
                          </a:cxn>
                          <a:cxn ang="0">
                            <a:pos x="connsiteX111" y="connsiteY111"/>
                          </a:cxn>
                          <a:cxn ang="0">
                            <a:pos x="connsiteX112" y="connsiteY112"/>
                          </a:cxn>
                          <a:cxn ang="0">
                            <a:pos x="connsiteX113" y="connsiteY113"/>
                          </a:cxn>
                          <a:cxn ang="0">
                            <a:pos x="connsiteX114" y="connsiteY114"/>
                          </a:cxn>
                          <a:cxn ang="0">
                            <a:pos x="connsiteX115" y="connsiteY115"/>
                          </a:cxn>
                          <a:cxn ang="0">
                            <a:pos x="connsiteX116" y="connsiteY116"/>
                          </a:cxn>
                          <a:cxn ang="0">
                            <a:pos x="connsiteX117" y="connsiteY117"/>
                          </a:cxn>
                          <a:cxn ang="0">
                            <a:pos x="connsiteX118" y="connsiteY118"/>
                          </a:cxn>
                          <a:cxn ang="0">
                            <a:pos x="connsiteX119" y="connsiteY119"/>
                          </a:cxn>
                          <a:cxn ang="0">
                            <a:pos x="connsiteX120" y="connsiteY120"/>
                          </a:cxn>
                          <a:cxn ang="0">
                            <a:pos x="connsiteX121" y="connsiteY121"/>
                          </a:cxn>
                          <a:cxn ang="0">
                            <a:pos x="connsiteX122" y="connsiteY122"/>
                          </a:cxn>
                          <a:cxn ang="0">
                            <a:pos x="connsiteX123" y="connsiteY123"/>
                          </a:cxn>
                          <a:cxn ang="0">
                            <a:pos x="connsiteX124" y="connsiteY124"/>
                          </a:cxn>
                          <a:cxn ang="0">
                            <a:pos x="connsiteX125" y="connsiteY125"/>
                          </a:cxn>
                          <a:cxn ang="0">
                            <a:pos x="connsiteX126" y="connsiteY126"/>
                          </a:cxn>
                          <a:cxn ang="0">
                            <a:pos x="connsiteX127" y="connsiteY127"/>
                          </a:cxn>
                          <a:cxn ang="0">
                            <a:pos x="connsiteX128" y="connsiteY128"/>
                          </a:cxn>
                          <a:cxn ang="0">
                            <a:pos x="connsiteX129" y="connsiteY129"/>
                          </a:cxn>
                          <a:cxn ang="0">
                            <a:pos x="connsiteX130" y="connsiteY130"/>
                          </a:cxn>
                          <a:cxn ang="0">
                            <a:pos x="connsiteX131" y="connsiteY131"/>
                          </a:cxn>
                          <a:cxn ang="0">
                            <a:pos x="connsiteX132" y="connsiteY132"/>
                          </a:cxn>
                          <a:cxn ang="0">
                            <a:pos x="connsiteX133" y="connsiteY133"/>
                          </a:cxn>
                          <a:cxn ang="0">
                            <a:pos x="connsiteX134" y="connsiteY134"/>
                          </a:cxn>
                          <a:cxn ang="0">
                            <a:pos x="connsiteX135" y="connsiteY135"/>
                          </a:cxn>
                        </a:cxnLst>
                        <a:rect l="l" t="t" r="r" b="b"/>
                        <a:pathLst>
                          <a:path w="818963" h="32470">
                            <a:moveTo>
                              <a:pt x="818922" y="2201"/>
                            </a:moveTo>
                            <a:cubicBezTo>
                              <a:pt x="818922" y="4953"/>
                              <a:pt x="813969" y="7705"/>
                              <a:pt x="807915" y="8806"/>
                            </a:cubicBezTo>
                            <a:cubicBezTo>
                              <a:pt x="801861" y="9906"/>
                              <a:pt x="795807" y="11007"/>
                              <a:pt x="789202" y="11557"/>
                            </a:cubicBezTo>
                            <a:cubicBezTo>
                              <a:pt x="775994" y="12658"/>
                              <a:pt x="762786" y="13759"/>
                              <a:pt x="749578" y="14309"/>
                            </a:cubicBezTo>
                            <a:lnTo>
                              <a:pt x="750128" y="14309"/>
                            </a:lnTo>
                            <a:lnTo>
                              <a:pt x="723711" y="12658"/>
                            </a:lnTo>
                            <a:cubicBezTo>
                              <a:pt x="714905" y="12108"/>
                              <a:pt x="706100" y="11557"/>
                              <a:pt x="695643" y="12108"/>
                            </a:cubicBezTo>
                            <a:cubicBezTo>
                              <a:pt x="693992" y="12108"/>
                              <a:pt x="685737" y="13759"/>
                              <a:pt x="690140" y="16510"/>
                            </a:cubicBezTo>
                            <a:lnTo>
                              <a:pt x="695093" y="18162"/>
                            </a:lnTo>
                            <a:lnTo>
                              <a:pt x="704999" y="22014"/>
                            </a:lnTo>
                            <a:lnTo>
                              <a:pt x="724261" y="29169"/>
                            </a:lnTo>
                            <a:lnTo>
                              <a:pt x="728664" y="26417"/>
                            </a:lnTo>
                            <a:lnTo>
                              <a:pt x="659870" y="26967"/>
                            </a:lnTo>
                            <a:lnTo>
                              <a:pt x="589976" y="26967"/>
                            </a:lnTo>
                            <a:lnTo>
                              <a:pt x="596580" y="28618"/>
                            </a:lnTo>
                            <a:cubicBezTo>
                              <a:pt x="593278" y="26967"/>
                              <a:pt x="589426" y="25316"/>
                              <a:pt x="586674" y="24215"/>
                            </a:cubicBezTo>
                            <a:lnTo>
                              <a:pt x="577318" y="21464"/>
                            </a:lnTo>
                            <a:lnTo>
                              <a:pt x="568512" y="18162"/>
                            </a:lnTo>
                            <a:cubicBezTo>
                              <a:pt x="565760" y="17061"/>
                              <a:pt x="561908" y="15960"/>
                              <a:pt x="560257" y="15410"/>
                            </a:cubicBezTo>
                            <a:lnTo>
                              <a:pt x="558606" y="14859"/>
                            </a:lnTo>
                            <a:lnTo>
                              <a:pt x="557505" y="14309"/>
                            </a:lnTo>
                            <a:lnTo>
                              <a:pt x="556955" y="14309"/>
                            </a:lnTo>
                            <a:lnTo>
                              <a:pt x="556955" y="14309"/>
                            </a:lnTo>
                            <a:lnTo>
                              <a:pt x="555303" y="13208"/>
                            </a:lnTo>
                            <a:lnTo>
                              <a:pt x="554753" y="12658"/>
                            </a:lnTo>
                            <a:cubicBezTo>
                              <a:pt x="553102" y="12108"/>
                              <a:pt x="547048" y="11557"/>
                              <a:pt x="545397" y="12658"/>
                            </a:cubicBezTo>
                            <a:cubicBezTo>
                              <a:pt x="543196" y="13208"/>
                              <a:pt x="543196" y="13759"/>
                              <a:pt x="542095" y="14309"/>
                            </a:cubicBezTo>
                            <a:cubicBezTo>
                              <a:pt x="541545" y="14859"/>
                              <a:pt x="540995" y="15410"/>
                              <a:pt x="540444" y="15960"/>
                            </a:cubicBezTo>
                            <a:cubicBezTo>
                              <a:pt x="538793" y="17611"/>
                              <a:pt x="538243" y="19262"/>
                              <a:pt x="537143" y="20913"/>
                            </a:cubicBezTo>
                            <a:lnTo>
                              <a:pt x="534941" y="25866"/>
                            </a:lnTo>
                            <a:lnTo>
                              <a:pt x="533840" y="28068"/>
                            </a:lnTo>
                            <a:cubicBezTo>
                              <a:pt x="533290" y="29169"/>
                              <a:pt x="533290" y="29169"/>
                              <a:pt x="533290" y="30820"/>
                            </a:cubicBezTo>
                            <a:lnTo>
                              <a:pt x="540444" y="27518"/>
                            </a:lnTo>
                            <a:lnTo>
                              <a:pt x="411112" y="25866"/>
                            </a:lnTo>
                            <a:cubicBezTo>
                              <a:pt x="405058" y="25866"/>
                              <a:pt x="400105" y="25866"/>
                              <a:pt x="396252" y="25316"/>
                            </a:cubicBezTo>
                            <a:cubicBezTo>
                              <a:pt x="392950" y="24766"/>
                              <a:pt x="387447" y="24215"/>
                              <a:pt x="383044" y="23115"/>
                            </a:cubicBezTo>
                            <a:cubicBezTo>
                              <a:pt x="373688" y="21464"/>
                              <a:pt x="364333" y="19262"/>
                              <a:pt x="354426" y="17061"/>
                            </a:cubicBezTo>
                            <a:cubicBezTo>
                              <a:pt x="349473" y="15960"/>
                              <a:pt x="345070" y="14859"/>
                              <a:pt x="337915" y="13759"/>
                            </a:cubicBezTo>
                            <a:cubicBezTo>
                              <a:pt x="337365" y="13759"/>
                              <a:pt x="336264" y="13759"/>
                              <a:pt x="334613" y="13759"/>
                            </a:cubicBezTo>
                            <a:cubicBezTo>
                              <a:pt x="333512" y="13759"/>
                              <a:pt x="331861" y="13208"/>
                              <a:pt x="328009" y="14309"/>
                            </a:cubicBezTo>
                            <a:cubicBezTo>
                              <a:pt x="324156" y="15410"/>
                              <a:pt x="325807" y="14859"/>
                              <a:pt x="324707" y="15410"/>
                            </a:cubicBezTo>
                            <a:lnTo>
                              <a:pt x="323056" y="15960"/>
                            </a:lnTo>
                            <a:lnTo>
                              <a:pt x="317552" y="18162"/>
                            </a:lnTo>
                            <a:lnTo>
                              <a:pt x="294988" y="28068"/>
                            </a:lnTo>
                            <a:lnTo>
                              <a:pt x="301042" y="26967"/>
                            </a:lnTo>
                            <a:lnTo>
                              <a:pt x="220140" y="24215"/>
                            </a:lnTo>
                            <a:cubicBezTo>
                              <a:pt x="206381" y="23665"/>
                              <a:pt x="193174" y="23115"/>
                              <a:pt x="179415" y="22564"/>
                            </a:cubicBezTo>
                            <a:lnTo>
                              <a:pt x="138689" y="20913"/>
                            </a:lnTo>
                            <a:lnTo>
                              <a:pt x="143091" y="23115"/>
                            </a:lnTo>
                            <a:lnTo>
                              <a:pt x="148594" y="14309"/>
                            </a:lnTo>
                            <a:lnTo>
                              <a:pt x="149695" y="12108"/>
                            </a:lnTo>
                            <a:lnTo>
                              <a:pt x="149695" y="12108"/>
                            </a:lnTo>
                            <a:lnTo>
                              <a:pt x="149695" y="12108"/>
                            </a:lnTo>
                            <a:lnTo>
                              <a:pt x="149695" y="11007"/>
                            </a:lnTo>
                            <a:lnTo>
                              <a:pt x="149695" y="11007"/>
                            </a:lnTo>
                            <a:lnTo>
                              <a:pt x="149695" y="11007"/>
                            </a:lnTo>
                            <a:lnTo>
                              <a:pt x="149695" y="11007"/>
                            </a:lnTo>
                            <a:cubicBezTo>
                              <a:pt x="150246" y="11007"/>
                              <a:pt x="148044" y="9906"/>
                              <a:pt x="145843" y="9356"/>
                            </a:cubicBezTo>
                            <a:cubicBezTo>
                              <a:pt x="142541" y="9356"/>
                              <a:pt x="142541" y="9356"/>
                              <a:pt x="140890" y="9356"/>
                            </a:cubicBezTo>
                            <a:cubicBezTo>
                              <a:pt x="136487" y="9906"/>
                              <a:pt x="133185" y="10457"/>
                              <a:pt x="129883" y="11007"/>
                            </a:cubicBezTo>
                            <a:cubicBezTo>
                              <a:pt x="116124" y="13208"/>
                              <a:pt x="102916" y="15960"/>
                              <a:pt x="89707" y="19262"/>
                            </a:cubicBezTo>
                            <a:lnTo>
                              <a:pt x="91908" y="18712"/>
                            </a:lnTo>
                            <a:cubicBezTo>
                              <a:pt x="74298" y="17611"/>
                              <a:pt x="56686" y="16510"/>
                              <a:pt x="39625" y="13759"/>
                            </a:cubicBezTo>
                            <a:cubicBezTo>
                              <a:pt x="31370" y="12658"/>
                              <a:pt x="23115" y="11007"/>
                              <a:pt x="15961" y="8806"/>
                            </a:cubicBezTo>
                            <a:cubicBezTo>
                              <a:pt x="8806" y="6604"/>
                              <a:pt x="1651" y="3852"/>
                              <a:pt x="0" y="0"/>
                            </a:cubicBezTo>
                            <a:cubicBezTo>
                              <a:pt x="551" y="3852"/>
                              <a:pt x="7705" y="6604"/>
                              <a:pt x="14860" y="9356"/>
                            </a:cubicBezTo>
                            <a:cubicBezTo>
                              <a:pt x="22015" y="11557"/>
                              <a:pt x="30269" y="13759"/>
                              <a:pt x="38524" y="14859"/>
                            </a:cubicBezTo>
                            <a:cubicBezTo>
                              <a:pt x="55035" y="18162"/>
                              <a:pt x="73197" y="19262"/>
                              <a:pt x="90808" y="20913"/>
                            </a:cubicBezTo>
                            <a:lnTo>
                              <a:pt x="91908" y="20913"/>
                            </a:lnTo>
                            <a:lnTo>
                              <a:pt x="93009" y="20363"/>
                            </a:lnTo>
                            <a:cubicBezTo>
                              <a:pt x="105667" y="18162"/>
                              <a:pt x="119426" y="15410"/>
                              <a:pt x="132635" y="13208"/>
                            </a:cubicBezTo>
                            <a:cubicBezTo>
                              <a:pt x="135937" y="12658"/>
                              <a:pt x="139239" y="12108"/>
                              <a:pt x="142541" y="12108"/>
                            </a:cubicBezTo>
                            <a:cubicBezTo>
                              <a:pt x="142541" y="12108"/>
                              <a:pt x="144742" y="12108"/>
                              <a:pt x="143091" y="12108"/>
                            </a:cubicBezTo>
                            <a:cubicBezTo>
                              <a:pt x="141440" y="12108"/>
                              <a:pt x="140890" y="10457"/>
                              <a:pt x="140890" y="11007"/>
                            </a:cubicBezTo>
                            <a:lnTo>
                              <a:pt x="140890" y="11007"/>
                            </a:lnTo>
                            <a:lnTo>
                              <a:pt x="140890" y="11007"/>
                            </a:lnTo>
                            <a:lnTo>
                              <a:pt x="140890" y="11007"/>
                            </a:lnTo>
                            <a:lnTo>
                              <a:pt x="140890" y="11007"/>
                            </a:lnTo>
                            <a:cubicBezTo>
                              <a:pt x="140890" y="12108"/>
                              <a:pt x="140890" y="9906"/>
                              <a:pt x="140890" y="9906"/>
                            </a:cubicBezTo>
                            <a:lnTo>
                              <a:pt x="140890" y="9906"/>
                            </a:lnTo>
                            <a:lnTo>
                              <a:pt x="140890" y="10457"/>
                            </a:lnTo>
                            <a:lnTo>
                              <a:pt x="139239" y="12658"/>
                            </a:lnTo>
                            <a:lnTo>
                              <a:pt x="133185" y="22014"/>
                            </a:lnTo>
                            <a:lnTo>
                              <a:pt x="132085" y="23665"/>
                            </a:lnTo>
                            <a:lnTo>
                              <a:pt x="138138" y="24215"/>
                            </a:lnTo>
                            <a:lnTo>
                              <a:pt x="178864" y="26417"/>
                            </a:lnTo>
                            <a:cubicBezTo>
                              <a:pt x="192073" y="27518"/>
                              <a:pt x="205831" y="28068"/>
                              <a:pt x="219590" y="29169"/>
                            </a:cubicBezTo>
                            <a:lnTo>
                              <a:pt x="302143" y="32471"/>
                            </a:lnTo>
                            <a:lnTo>
                              <a:pt x="304895" y="32471"/>
                            </a:lnTo>
                            <a:lnTo>
                              <a:pt x="308197" y="31370"/>
                            </a:lnTo>
                            <a:lnTo>
                              <a:pt x="330761" y="21464"/>
                            </a:lnTo>
                            <a:cubicBezTo>
                              <a:pt x="333512" y="19813"/>
                              <a:pt x="341768" y="17611"/>
                              <a:pt x="335163" y="19262"/>
                            </a:cubicBezTo>
                            <a:cubicBezTo>
                              <a:pt x="338466" y="19813"/>
                              <a:pt x="343419" y="20913"/>
                              <a:pt x="348372" y="22014"/>
                            </a:cubicBezTo>
                            <a:cubicBezTo>
                              <a:pt x="357728" y="24215"/>
                              <a:pt x="367084" y="26417"/>
                              <a:pt x="377540" y="28618"/>
                            </a:cubicBezTo>
                            <a:cubicBezTo>
                              <a:pt x="383044" y="29719"/>
                              <a:pt x="387447" y="30269"/>
                              <a:pt x="394601" y="30820"/>
                            </a:cubicBezTo>
                            <a:cubicBezTo>
                              <a:pt x="401206" y="31370"/>
                              <a:pt x="406709" y="31370"/>
                              <a:pt x="412213" y="31370"/>
                            </a:cubicBezTo>
                            <a:cubicBezTo>
                              <a:pt x="455140" y="31920"/>
                              <a:pt x="498617" y="32471"/>
                              <a:pt x="542095" y="32471"/>
                            </a:cubicBezTo>
                            <a:lnTo>
                              <a:pt x="548149" y="32471"/>
                            </a:lnTo>
                            <a:lnTo>
                              <a:pt x="549250" y="29169"/>
                            </a:lnTo>
                            <a:lnTo>
                              <a:pt x="550350" y="24766"/>
                            </a:lnTo>
                            <a:lnTo>
                              <a:pt x="552552" y="20363"/>
                            </a:lnTo>
                            <a:cubicBezTo>
                              <a:pt x="553102" y="18712"/>
                              <a:pt x="554203" y="17061"/>
                              <a:pt x="555303" y="15960"/>
                            </a:cubicBezTo>
                            <a:lnTo>
                              <a:pt x="555854" y="15410"/>
                            </a:lnTo>
                            <a:cubicBezTo>
                              <a:pt x="555303" y="15410"/>
                              <a:pt x="555854" y="15410"/>
                              <a:pt x="554753" y="15960"/>
                            </a:cubicBezTo>
                            <a:cubicBezTo>
                              <a:pt x="553102" y="17061"/>
                              <a:pt x="547598" y="16510"/>
                              <a:pt x="546498" y="15410"/>
                            </a:cubicBezTo>
                            <a:lnTo>
                              <a:pt x="547048" y="15960"/>
                            </a:lnTo>
                            <a:lnTo>
                              <a:pt x="547048" y="15960"/>
                            </a:lnTo>
                            <a:lnTo>
                              <a:pt x="547048" y="15960"/>
                            </a:lnTo>
                            <a:lnTo>
                              <a:pt x="547048" y="15960"/>
                            </a:lnTo>
                            <a:lnTo>
                              <a:pt x="547048" y="15960"/>
                            </a:lnTo>
                            <a:cubicBezTo>
                              <a:pt x="546498" y="15410"/>
                              <a:pt x="548699" y="17061"/>
                              <a:pt x="545397" y="14859"/>
                            </a:cubicBezTo>
                            <a:lnTo>
                              <a:pt x="545397" y="14859"/>
                            </a:lnTo>
                            <a:lnTo>
                              <a:pt x="545947" y="15410"/>
                            </a:lnTo>
                            <a:lnTo>
                              <a:pt x="545397" y="18162"/>
                            </a:lnTo>
                            <a:lnTo>
                              <a:pt x="547598" y="19262"/>
                            </a:lnTo>
                            <a:cubicBezTo>
                              <a:pt x="551451" y="20913"/>
                              <a:pt x="554753" y="22014"/>
                              <a:pt x="557505" y="22564"/>
                            </a:cubicBezTo>
                            <a:lnTo>
                              <a:pt x="566861" y="25866"/>
                            </a:lnTo>
                            <a:lnTo>
                              <a:pt x="576217" y="29169"/>
                            </a:lnTo>
                            <a:lnTo>
                              <a:pt x="583372" y="31370"/>
                            </a:lnTo>
                            <a:lnTo>
                              <a:pt x="587224" y="32471"/>
                            </a:lnTo>
                            <a:lnTo>
                              <a:pt x="589426" y="32471"/>
                            </a:lnTo>
                            <a:lnTo>
                              <a:pt x="658769" y="31920"/>
                            </a:lnTo>
                            <a:lnTo>
                              <a:pt x="728664" y="30269"/>
                            </a:lnTo>
                            <a:lnTo>
                              <a:pt x="739671" y="30269"/>
                            </a:lnTo>
                            <a:lnTo>
                              <a:pt x="733067" y="27518"/>
                            </a:lnTo>
                            <a:lnTo>
                              <a:pt x="711603" y="19813"/>
                            </a:lnTo>
                            <a:lnTo>
                              <a:pt x="701147" y="15960"/>
                            </a:lnTo>
                            <a:lnTo>
                              <a:pt x="696194" y="14309"/>
                            </a:lnTo>
                            <a:cubicBezTo>
                              <a:pt x="697294" y="15410"/>
                              <a:pt x="694543" y="15410"/>
                              <a:pt x="697294" y="14859"/>
                            </a:cubicBezTo>
                            <a:cubicBezTo>
                              <a:pt x="704449" y="14309"/>
                              <a:pt x="714355" y="14859"/>
                              <a:pt x="722610" y="14859"/>
                            </a:cubicBezTo>
                            <a:lnTo>
                              <a:pt x="749578" y="15960"/>
                            </a:lnTo>
                            <a:lnTo>
                              <a:pt x="750128" y="15960"/>
                            </a:lnTo>
                            <a:lnTo>
                              <a:pt x="750128" y="15960"/>
                            </a:lnTo>
                            <a:cubicBezTo>
                              <a:pt x="763337" y="14859"/>
                              <a:pt x="777095" y="13759"/>
                              <a:pt x="789753" y="12108"/>
                            </a:cubicBezTo>
                            <a:cubicBezTo>
                              <a:pt x="796357" y="11007"/>
                              <a:pt x="802961" y="9906"/>
                              <a:pt x="808465" y="8806"/>
                            </a:cubicBezTo>
                            <a:cubicBezTo>
                              <a:pt x="814519" y="7705"/>
                              <a:pt x="819472" y="4953"/>
                              <a:pt x="818922" y="2201"/>
                            </a:cubicBezTo>
                            <a:close/>
                          </a:path>
                        </a:pathLst>
                      </a:custGeom>
                      <a:solidFill>
                        <a:srgbClr val="FFFDE8"/>
                      </a:solidFill>
                      <a:ln w="55033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578" name="Freeform: Shape 577">
                        <a:extLst>
                          <a:ext uri="{FF2B5EF4-FFF2-40B4-BE49-F238E27FC236}">
                            <a16:creationId xmlns:a16="http://schemas.microsoft.com/office/drawing/2014/main" id="{71D73363-F54F-66EF-F435-140082B2CE7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242581" y="5954000"/>
                        <a:ext cx="634002" cy="26416"/>
                      </a:xfrm>
                      <a:custGeom>
                        <a:avLst/>
                        <a:gdLst>
                          <a:gd name="connsiteX0" fmla="*/ 72096 w 634002"/>
                          <a:gd name="connsiteY0" fmla="*/ 5504 h 26416"/>
                          <a:gd name="connsiteX1" fmla="*/ 96861 w 634002"/>
                          <a:gd name="connsiteY1" fmla="*/ 7705 h 26416"/>
                          <a:gd name="connsiteX2" fmla="*/ 94659 w 634002"/>
                          <a:gd name="connsiteY2" fmla="*/ 4403 h 26416"/>
                          <a:gd name="connsiteX3" fmla="*/ 230046 w 634002"/>
                          <a:gd name="connsiteY3" fmla="*/ 1101 h 26416"/>
                          <a:gd name="connsiteX4" fmla="*/ 252611 w 634002"/>
                          <a:gd name="connsiteY4" fmla="*/ 8806 h 26416"/>
                          <a:gd name="connsiteX5" fmla="*/ 252060 w 634002"/>
                          <a:gd name="connsiteY5" fmla="*/ 550 h 26416"/>
                          <a:gd name="connsiteX6" fmla="*/ 316451 w 634002"/>
                          <a:gd name="connsiteY6" fmla="*/ 0 h 26416"/>
                          <a:gd name="connsiteX7" fmla="*/ 517329 w 634002"/>
                          <a:gd name="connsiteY7" fmla="*/ 2752 h 26416"/>
                          <a:gd name="connsiteX8" fmla="*/ 529437 w 634002"/>
                          <a:gd name="connsiteY8" fmla="*/ 9356 h 26416"/>
                          <a:gd name="connsiteX9" fmla="*/ 538793 w 634002"/>
                          <a:gd name="connsiteY9" fmla="*/ 3852 h 26416"/>
                          <a:gd name="connsiteX10" fmla="*/ 634003 w 634002"/>
                          <a:gd name="connsiteY10" fmla="*/ 13208 h 26416"/>
                          <a:gd name="connsiteX11" fmla="*/ 317002 w 634002"/>
                          <a:gd name="connsiteY11" fmla="*/ 26417 h 26416"/>
                          <a:gd name="connsiteX12" fmla="*/ 0 w 634002"/>
                          <a:gd name="connsiteY12" fmla="*/ 13208 h 26416"/>
                          <a:gd name="connsiteX13" fmla="*/ 72096 w 634002"/>
                          <a:gd name="connsiteY13" fmla="*/ 5504 h 2641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</a:cxnLst>
                        <a:rect l="l" t="t" r="r" b="b"/>
                        <a:pathLst>
                          <a:path w="634002" h="26416">
                            <a:moveTo>
                              <a:pt x="72096" y="5504"/>
                            </a:moveTo>
                            <a:cubicBezTo>
                              <a:pt x="77049" y="7155"/>
                              <a:pt x="97962" y="10457"/>
                              <a:pt x="96861" y="7705"/>
                            </a:cubicBezTo>
                            <a:cubicBezTo>
                              <a:pt x="96311" y="6604"/>
                              <a:pt x="95760" y="5504"/>
                              <a:pt x="94659" y="4403"/>
                            </a:cubicBezTo>
                            <a:cubicBezTo>
                              <a:pt x="132084" y="2752"/>
                              <a:pt x="178313" y="1651"/>
                              <a:pt x="230046" y="1101"/>
                            </a:cubicBezTo>
                            <a:cubicBezTo>
                              <a:pt x="234449" y="3852"/>
                              <a:pt x="253161" y="12108"/>
                              <a:pt x="252611" y="8806"/>
                            </a:cubicBezTo>
                            <a:cubicBezTo>
                              <a:pt x="252060" y="6054"/>
                              <a:pt x="252060" y="3302"/>
                              <a:pt x="252060" y="550"/>
                            </a:cubicBezTo>
                            <a:cubicBezTo>
                              <a:pt x="272973" y="550"/>
                              <a:pt x="294437" y="0"/>
                              <a:pt x="316451" y="0"/>
                            </a:cubicBezTo>
                            <a:cubicBezTo>
                              <a:pt x="392399" y="0"/>
                              <a:pt x="462294" y="1101"/>
                              <a:pt x="517329" y="2752"/>
                            </a:cubicBezTo>
                            <a:cubicBezTo>
                              <a:pt x="517329" y="4403"/>
                              <a:pt x="525584" y="11557"/>
                              <a:pt x="529437" y="9356"/>
                            </a:cubicBezTo>
                            <a:cubicBezTo>
                              <a:pt x="532739" y="7705"/>
                              <a:pt x="535491" y="5504"/>
                              <a:pt x="538793" y="3852"/>
                            </a:cubicBezTo>
                            <a:cubicBezTo>
                              <a:pt x="597681" y="6604"/>
                              <a:pt x="634003" y="9906"/>
                              <a:pt x="634003" y="13208"/>
                            </a:cubicBezTo>
                            <a:cubicBezTo>
                              <a:pt x="634003" y="20363"/>
                              <a:pt x="492013" y="26417"/>
                              <a:pt x="317002" y="26417"/>
                            </a:cubicBezTo>
                            <a:cubicBezTo>
                              <a:pt x="141990" y="26417"/>
                              <a:pt x="0" y="20363"/>
                              <a:pt x="0" y="13208"/>
                            </a:cubicBezTo>
                            <a:cubicBezTo>
                              <a:pt x="550" y="10457"/>
                              <a:pt x="27518" y="7705"/>
                              <a:pt x="72096" y="5504"/>
                            </a:cubicBezTo>
                            <a:close/>
                          </a:path>
                        </a:pathLst>
                      </a:custGeom>
                      <a:solidFill>
                        <a:srgbClr val="6368A1"/>
                      </a:solidFill>
                      <a:ln w="55033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579" name="Freeform: Shape 578">
                        <a:extLst>
                          <a:ext uri="{FF2B5EF4-FFF2-40B4-BE49-F238E27FC236}">
                            <a16:creationId xmlns:a16="http://schemas.microsoft.com/office/drawing/2014/main" id="{32106952-1550-36B4-DD62-50ADCAAB0B6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301468" y="5963864"/>
                        <a:ext cx="499168" cy="16552"/>
                      </a:xfrm>
                      <a:custGeom>
                        <a:avLst/>
                        <a:gdLst>
                          <a:gd name="connsiteX0" fmla="*/ 254262 w 499168"/>
                          <a:gd name="connsiteY0" fmla="*/ 42 h 16552"/>
                          <a:gd name="connsiteX1" fmla="*/ 499168 w 499168"/>
                          <a:gd name="connsiteY1" fmla="*/ 12149 h 16552"/>
                          <a:gd name="connsiteX2" fmla="*/ 258665 w 499168"/>
                          <a:gd name="connsiteY2" fmla="*/ 16552 h 16552"/>
                          <a:gd name="connsiteX3" fmla="*/ 0 w 499168"/>
                          <a:gd name="connsiteY3" fmla="*/ 11049 h 16552"/>
                          <a:gd name="connsiteX4" fmla="*/ 254262 w 499168"/>
                          <a:gd name="connsiteY4" fmla="*/ 42 h 1655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499168" h="16552">
                            <a:moveTo>
                              <a:pt x="254262" y="42"/>
                            </a:moveTo>
                            <a:cubicBezTo>
                              <a:pt x="337365" y="-509"/>
                              <a:pt x="418817" y="4444"/>
                              <a:pt x="499168" y="12149"/>
                            </a:cubicBezTo>
                            <a:cubicBezTo>
                              <a:pt x="440830" y="14901"/>
                              <a:pt x="354976" y="16552"/>
                              <a:pt x="258665" y="16552"/>
                            </a:cubicBezTo>
                            <a:cubicBezTo>
                              <a:pt x="151896" y="16552"/>
                              <a:pt x="57787" y="14351"/>
                              <a:pt x="0" y="11049"/>
                            </a:cubicBezTo>
                            <a:cubicBezTo>
                              <a:pt x="84204" y="6095"/>
                              <a:pt x="168958" y="592"/>
                              <a:pt x="254262" y="42"/>
                            </a:cubicBezTo>
                            <a:close/>
                          </a:path>
                        </a:pathLst>
                      </a:custGeom>
                      <a:solidFill>
                        <a:srgbClr val="6368A1"/>
                      </a:solidFill>
                      <a:ln w="55033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580" name="Freeform: Shape 579">
                        <a:extLst>
                          <a:ext uri="{FF2B5EF4-FFF2-40B4-BE49-F238E27FC236}">
                            <a16:creationId xmlns:a16="http://schemas.microsoft.com/office/drawing/2014/main" id="{BBDA7624-41FE-4CCD-6672-600C424C527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1021876" y="6074526"/>
                        <a:ext cx="99063" cy="108419"/>
                      </a:xfrm>
                      <a:custGeom>
                        <a:avLst/>
                        <a:gdLst>
                          <a:gd name="connsiteX0" fmla="*/ 0 w 99063"/>
                          <a:gd name="connsiteY0" fmla="*/ 0 h 108419"/>
                          <a:gd name="connsiteX1" fmla="*/ 73197 w 99063"/>
                          <a:gd name="connsiteY1" fmla="*/ 59438 h 108419"/>
                          <a:gd name="connsiteX2" fmla="*/ 99063 w 99063"/>
                          <a:gd name="connsiteY2" fmla="*/ 108419 h 108419"/>
                          <a:gd name="connsiteX3" fmla="*/ 59438 w 99063"/>
                          <a:gd name="connsiteY3" fmla="*/ 74848 h 108419"/>
                          <a:gd name="connsiteX4" fmla="*/ 0 w 99063"/>
                          <a:gd name="connsiteY4" fmla="*/ 0 h 10841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9063" h="108419">
                            <a:moveTo>
                              <a:pt x="0" y="0"/>
                            </a:moveTo>
                            <a:cubicBezTo>
                              <a:pt x="0" y="0"/>
                              <a:pt x="47881" y="34672"/>
                              <a:pt x="73197" y="59438"/>
                            </a:cubicBezTo>
                            <a:cubicBezTo>
                              <a:pt x="97962" y="83653"/>
                              <a:pt x="99063" y="108419"/>
                              <a:pt x="99063" y="108419"/>
                            </a:cubicBezTo>
                            <a:lnTo>
                              <a:pt x="59438" y="74848"/>
                            </a:ln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solidFill>
                        <a:srgbClr val="6368A1">
                          <a:alpha val="50000"/>
                        </a:srgbClr>
                      </a:solidFill>
                      <a:ln w="55033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581" name="Freeform: Shape 580">
                        <a:extLst>
                          <a:ext uri="{FF2B5EF4-FFF2-40B4-BE49-F238E27FC236}">
                            <a16:creationId xmlns:a16="http://schemas.microsoft.com/office/drawing/2014/main" id="{A611BBDE-F4AA-66F9-9408-5F2C55B902D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832556" y="6053613"/>
                        <a:ext cx="99063" cy="137587"/>
                      </a:xfrm>
                      <a:custGeom>
                        <a:avLst/>
                        <a:gdLst>
                          <a:gd name="connsiteX0" fmla="*/ 0 w 99063"/>
                          <a:gd name="connsiteY0" fmla="*/ 0 h 137587"/>
                          <a:gd name="connsiteX1" fmla="*/ 73197 w 99063"/>
                          <a:gd name="connsiteY1" fmla="*/ 75398 h 137587"/>
                          <a:gd name="connsiteX2" fmla="*/ 99063 w 99063"/>
                          <a:gd name="connsiteY2" fmla="*/ 137588 h 137587"/>
                          <a:gd name="connsiteX3" fmla="*/ 31370 w 99063"/>
                          <a:gd name="connsiteY3" fmla="*/ 97962 h 137587"/>
                          <a:gd name="connsiteX4" fmla="*/ 0 w 99063"/>
                          <a:gd name="connsiteY4" fmla="*/ 0 h 13758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9063" h="137587">
                            <a:moveTo>
                              <a:pt x="0" y="0"/>
                            </a:moveTo>
                            <a:cubicBezTo>
                              <a:pt x="0" y="0"/>
                              <a:pt x="48431" y="44028"/>
                              <a:pt x="73197" y="75398"/>
                            </a:cubicBezTo>
                            <a:cubicBezTo>
                              <a:pt x="97963" y="106218"/>
                              <a:pt x="99063" y="137588"/>
                              <a:pt x="99063" y="137588"/>
                            </a:cubicBezTo>
                            <a:lnTo>
                              <a:pt x="31370" y="97962"/>
                            </a:ln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solidFill>
                        <a:srgbClr val="6368A1">
                          <a:alpha val="50000"/>
                        </a:srgbClr>
                      </a:solidFill>
                      <a:ln w="55033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582" name="Freeform: Shape 581">
                        <a:extLst>
                          <a:ext uri="{FF2B5EF4-FFF2-40B4-BE49-F238E27FC236}">
                            <a16:creationId xmlns:a16="http://schemas.microsoft.com/office/drawing/2014/main" id="{4EA587FB-80D2-A82D-AB0F-04CA07DEB9D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578711" y="6045908"/>
                        <a:ext cx="38658" cy="98512"/>
                      </a:xfrm>
                      <a:custGeom>
                        <a:avLst/>
                        <a:gdLst>
                          <a:gd name="connsiteX0" fmla="*/ 21597 w 38658"/>
                          <a:gd name="connsiteY0" fmla="*/ 0 h 98512"/>
                          <a:gd name="connsiteX1" fmla="*/ 1234 w 38658"/>
                          <a:gd name="connsiteY1" fmla="*/ 55035 h 98512"/>
                          <a:gd name="connsiteX2" fmla="*/ 7839 w 38658"/>
                          <a:gd name="connsiteY2" fmla="*/ 98513 h 98512"/>
                          <a:gd name="connsiteX3" fmla="*/ 38658 w 38658"/>
                          <a:gd name="connsiteY3" fmla="*/ 67143 h 98512"/>
                          <a:gd name="connsiteX4" fmla="*/ 21597 w 38658"/>
                          <a:gd name="connsiteY4" fmla="*/ 0 h 9851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38658" h="98512">
                            <a:moveTo>
                              <a:pt x="21597" y="0"/>
                            </a:moveTo>
                            <a:cubicBezTo>
                              <a:pt x="21597" y="0"/>
                              <a:pt x="6187" y="33021"/>
                              <a:pt x="1234" y="55035"/>
                            </a:cubicBezTo>
                            <a:cubicBezTo>
                              <a:pt x="-3719" y="77599"/>
                              <a:pt x="7839" y="98513"/>
                              <a:pt x="7839" y="98513"/>
                            </a:cubicBezTo>
                            <a:lnTo>
                              <a:pt x="38658" y="67143"/>
                            </a:lnTo>
                            <a:lnTo>
                              <a:pt x="21597" y="0"/>
                            </a:lnTo>
                            <a:close/>
                          </a:path>
                        </a:pathLst>
                      </a:custGeom>
                      <a:solidFill>
                        <a:srgbClr val="6368A1">
                          <a:alpha val="50000"/>
                        </a:srgbClr>
                      </a:solidFill>
                      <a:ln w="55033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583" name="Freeform: Shape 582">
                        <a:extLst>
                          <a:ext uri="{FF2B5EF4-FFF2-40B4-BE49-F238E27FC236}">
                            <a16:creationId xmlns:a16="http://schemas.microsoft.com/office/drawing/2014/main" id="{6F58E794-C1CA-9391-CB76-59EBFCBF573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265145" y="6105896"/>
                        <a:ext cx="68793" cy="94109"/>
                      </a:xfrm>
                      <a:custGeom>
                        <a:avLst/>
                        <a:gdLst>
                          <a:gd name="connsiteX0" fmla="*/ 68794 w 68793"/>
                          <a:gd name="connsiteY0" fmla="*/ 0 h 94109"/>
                          <a:gd name="connsiteX1" fmla="*/ 18162 w 68793"/>
                          <a:gd name="connsiteY1" fmla="*/ 51183 h 94109"/>
                          <a:gd name="connsiteX2" fmla="*/ 0 w 68793"/>
                          <a:gd name="connsiteY2" fmla="*/ 94110 h 94109"/>
                          <a:gd name="connsiteX3" fmla="*/ 47330 w 68793"/>
                          <a:gd name="connsiteY3" fmla="*/ 67143 h 94109"/>
                          <a:gd name="connsiteX4" fmla="*/ 68794 w 68793"/>
                          <a:gd name="connsiteY4" fmla="*/ 0 h 9410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68793" h="94109">
                            <a:moveTo>
                              <a:pt x="68794" y="0"/>
                            </a:moveTo>
                            <a:cubicBezTo>
                              <a:pt x="68794" y="0"/>
                              <a:pt x="35222" y="30269"/>
                              <a:pt x="18162" y="51183"/>
                            </a:cubicBezTo>
                            <a:cubicBezTo>
                              <a:pt x="1101" y="72646"/>
                              <a:pt x="0" y="94110"/>
                              <a:pt x="0" y="94110"/>
                            </a:cubicBezTo>
                            <a:lnTo>
                              <a:pt x="47330" y="67143"/>
                            </a:lnTo>
                            <a:lnTo>
                              <a:pt x="68794" y="0"/>
                            </a:lnTo>
                            <a:close/>
                          </a:path>
                        </a:pathLst>
                      </a:custGeom>
                      <a:solidFill>
                        <a:srgbClr val="6368A1">
                          <a:alpha val="50000"/>
                        </a:srgbClr>
                      </a:solidFill>
                      <a:ln w="55033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584" name="Freeform: Shape 583">
                        <a:extLst>
                          <a:ext uri="{FF2B5EF4-FFF2-40B4-BE49-F238E27FC236}">
                            <a16:creationId xmlns:a16="http://schemas.microsoft.com/office/drawing/2014/main" id="{DF82E80C-7051-61AF-4452-A79692D8040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265145" y="6076728"/>
                        <a:ext cx="33021" cy="45128"/>
                      </a:xfrm>
                      <a:custGeom>
                        <a:avLst/>
                        <a:gdLst>
                          <a:gd name="connsiteX0" fmla="*/ 33021 w 33021"/>
                          <a:gd name="connsiteY0" fmla="*/ 0 h 45128"/>
                          <a:gd name="connsiteX1" fmla="*/ 8806 w 33021"/>
                          <a:gd name="connsiteY1" fmla="*/ 24766 h 45128"/>
                          <a:gd name="connsiteX2" fmla="*/ 0 w 33021"/>
                          <a:gd name="connsiteY2" fmla="*/ 45129 h 45128"/>
                          <a:gd name="connsiteX3" fmla="*/ 22565 w 33021"/>
                          <a:gd name="connsiteY3" fmla="*/ 31920 h 45128"/>
                          <a:gd name="connsiteX4" fmla="*/ 33021 w 33021"/>
                          <a:gd name="connsiteY4" fmla="*/ 0 h 4512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33021" h="45128">
                            <a:moveTo>
                              <a:pt x="33021" y="0"/>
                            </a:moveTo>
                            <a:cubicBezTo>
                              <a:pt x="33021" y="0"/>
                              <a:pt x="17061" y="14309"/>
                              <a:pt x="8806" y="24766"/>
                            </a:cubicBezTo>
                            <a:cubicBezTo>
                              <a:pt x="551" y="35222"/>
                              <a:pt x="0" y="45129"/>
                              <a:pt x="0" y="45129"/>
                            </a:cubicBezTo>
                            <a:lnTo>
                              <a:pt x="22565" y="31920"/>
                            </a:lnTo>
                            <a:lnTo>
                              <a:pt x="33021" y="0"/>
                            </a:lnTo>
                            <a:close/>
                          </a:path>
                        </a:pathLst>
                      </a:custGeom>
                      <a:solidFill>
                        <a:srgbClr val="6368A1">
                          <a:alpha val="50000"/>
                        </a:srgbClr>
                      </a:solidFill>
                      <a:ln w="55033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585" name="Freeform: Shape 584">
                        <a:extLst>
                          <a:ext uri="{FF2B5EF4-FFF2-40B4-BE49-F238E27FC236}">
                            <a16:creationId xmlns:a16="http://schemas.microsoft.com/office/drawing/2014/main" id="{D375325B-63A9-371C-AB8B-F5855B1CCDC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833657" y="6160931"/>
                        <a:ext cx="33571" cy="45679"/>
                      </a:xfrm>
                      <a:custGeom>
                        <a:avLst/>
                        <a:gdLst>
                          <a:gd name="connsiteX0" fmla="*/ 0 w 33571"/>
                          <a:gd name="connsiteY0" fmla="*/ 0 h 45679"/>
                          <a:gd name="connsiteX1" fmla="*/ 11558 w 33571"/>
                          <a:gd name="connsiteY1" fmla="*/ 26417 h 45679"/>
                          <a:gd name="connsiteX2" fmla="*/ 31370 w 33571"/>
                          <a:gd name="connsiteY2" fmla="*/ 45679 h 45679"/>
                          <a:gd name="connsiteX3" fmla="*/ 33571 w 33571"/>
                          <a:gd name="connsiteY3" fmla="*/ 29169 h 45679"/>
                          <a:gd name="connsiteX4" fmla="*/ 0 w 33571"/>
                          <a:gd name="connsiteY4" fmla="*/ 0 h 4567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33571" h="45679">
                            <a:moveTo>
                              <a:pt x="0" y="0"/>
                            </a:moveTo>
                            <a:cubicBezTo>
                              <a:pt x="0" y="0"/>
                              <a:pt x="5504" y="15960"/>
                              <a:pt x="11558" y="26417"/>
                            </a:cubicBezTo>
                            <a:cubicBezTo>
                              <a:pt x="18162" y="36873"/>
                              <a:pt x="31370" y="45679"/>
                              <a:pt x="31370" y="45679"/>
                            </a:cubicBezTo>
                            <a:lnTo>
                              <a:pt x="33571" y="29169"/>
                            </a:ln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solidFill>
                        <a:srgbClr val="6368A1">
                          <a:alpha val="50000"/>
                        </a:srgbClr>
                      </a:solidFill>
                      <a:ln w="55033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586" name="Freeform: Shape 585">
                        <a:extLst>
                          <a:ext uri="{FF2B5EF4-FFF2-40B4-BE49-F238E27FC236}">
                            <a16:creationId xmlns:a16="http://schemas.microsoft.com/office/drawing/2014/main" id="{81E5FCAF-2874-11B5-3A20-94230B83E3E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981151" y="6054164"/>
                        <a:ext cx="33020" cy="45679"/>
                      </a:xfrm>
                      <a:custGeom>
                        <a:avLst/>
                        <a:gdLst>
                          <a:gd name="connsiteX0" fmla="*/ 0 w 33020"/>
                          <a:gd name="connsiteY0" fmla="*/ 0 h 45679"/>
                          <a:gd name="connsiteX1" fmla="*/ 11557 w 33020"/>
                          <a:gd name="connsiteY1" fmla="*/ 26417 h 45679"/>
                          <a:gd name="connsiteX2" fmla="*/ 30819 w 33020"/>
                          <a:gd name="connsiteY2" fmla="*/ 45679 h 45679"/>
                          <a:gd name="connsiteX3" fmla="*/ 33021 w 33020"/>
                          <a:gd name="connsiteY3" fmla="*/ 29169 h 45679"/>
                          <a:gd name="connsiteX4" fmla="*/ 0 w 33020"/>
                          <a:gd name="connsiteY4" fmla="*/ 0 h 4567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33020" h="45679">
                            <a:moveTo>
                              <a:pt x="0" y="0"/>
                            </a:moveTo>
                            <a:cubicBezTo>
                              <a:pt x="0" y="0"/>
                              <a:pt x="5503" y="15960"/>
                              <a:pt x="11557" y="26417"/>
                            </a:cubicBezTo>
                            <a:cubicBezTo>
                              <a:pt x="17611" y="36873"/>
                              <a:pt x="30819" y="45679"/>
                              <a:pt x="30819" y="45679"/>
                            </a:cubicBezTo>
                            <a:lnTo>
                              <a:pt x="33021" y="29169"/>
                            </a:ln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solidFill>
                        <a:srgbClr val="6368A1">
                          <a:alpha val="50000"/>
                        </a:srgbClr>
                      </a:solidFill>
                      <a:ln w="55033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587" name="Freeform: Shape 586">
                        <a:extLst>
                          <a:ext uri="{FF2B5EF4-FFF2-40B4-BE49-F238E27FC236}">
                            <a16:creationId xmlns:a16="http://schemas.microsoft.com/office/drawing/2014/main" id="{37170A8F-FA20-0F10-FE84-3D7084FDAC7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117100" y="6027196"/>
                        <a:ext cx="68793" cy="94660"/>
                      </a:xfrm>
                      <a:custGeom>
                        <a:avLst/>
                        <a:gdLst>
                          <a:gd name="connsiteX0" fmla="*/ 68794 w 68793"/>
                          <a:gd name="connsiteY0" fmla="*/ 0 h 94660"/>
                          <a:gd name="connsiteX1" fmla="*/ 18162 w 68793"/>
                          <a:gd name="connsiteY1" fmla="*/ 51733 h 94660"/>
                          <a:gd name="connsiteX2" fmla="*/ 0 w 68793"/>
                          <a:gd name="connsiteY2" fmla="*/ 94660 h 94660"/>
                          <a:gd name="connsiteX3" fmla="*/ 47330 w 68793"/>
                          <a:gd name="connsiteY3" fmla="*/ 67143 h 94660"/>
                          <a:gd name="connsiteX4" fmla="*/ 68794 w 68793"/>
                          <a:gd name="connsiteY4" fmla="*/ 0 h 9466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68793" h="94660">
                            <a:moveTo>
                              <a:pt x="68794" y="0"/>
                            </a:moveTo>
                            <a:cubicBezTo>
                              <a:pt x="68794" y="0"/>
                              <a:pt x="35223" y="30269"/>
                              <a:pt x="18162" y="51733"/>
                            </a:cubicBezTo>
                            <a:cubicBezTo>
                              <a:pt x="1101" y="73197"/>
                              <a:pt x="0" y="94660"/>
                              <a:pt x="0" y="94660"/>
                            </a:cubicBezTo>
                            <a:lnTo>
                              <a:pt x="47330" y="67143"/>
                            </a:lnTo>
                            <a:lnTo>
                              <a:pt x="68794" y="0"/>
                            </a:lnTo>
                            <a:close/>
                          </a:path>
                        </a:pathLst>
                      </a:custGeom>
                      <a:solidFill>
                        <a:srgbClr val="6368A1">
                          <a:alpha val="50000"/>
                        </a:srgbClr>
                      </a:solidFill>
                      <a:ln w="55033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</p:grpSp>
                <p:sp>
                  <p:nvSpPr>
                    <p:cNvPr id="570" name="Freeform: Shape 569">
                      <a:extLst>
                        <a:ext uri="{FF2B5EF4-FFF2-40B4-BE49-F238E27FC236}">
                          <a16:creationId xmlns:a16="http://schemas.microsoft.com/office/drawing/2014/main" id="{41D9FB4B-7FED-B59A-F878-AE7126BE22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053260" y="6111950"/>
                      <a:ext cx="30269" cy="34121"/>
                    </a:xfrm>
                    <a:custGeom>
                      <a:avLst/>
                      <a:gdLst>
                        <a:gd name="connsiteX0" fmla="*/ 0 w 30269"/>
                        <a:gd name="connsiteY0" fmla="*/ 34122 h 34121"/>
                        <a:gd name="connsiteX1" fmla="*/ 21464 w 30269"/>
                        <a:gd name="connsiteY1" fmla="*/ 15410 h 34121"/>
                        <a:gd name="connsiteX2" fmla="*/ 30269 w 30269"/>
                        <a:gd name="connsiteY2" fmla="*/ 0 h 34121"/>
                        <a:gd name="connsiteX3" fmla="*/ 11007 w 30269"/>
                        <a:gd name="connsiteY3" fmla="*/ 9356 h 34121"/>
                        <a:gd name="connsiteX4" fmla="*/ 0 w 30269"/>
                        <a:gd name="connsiteY4" fmla="*/ 34122 h 341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0269" h="34121">
                          <a:moveTo>
                            <a:pt x="0" y="34122"/>
                          </a:moveTo>
                          <a:cubicBezTo>
                            <a:pt x="0" y="34122"/>
                            <a:pt x="13759" y="23115"/>
                            <a:pt x="21464" y="15410"/>
                          </a:cubicBezTo>
                          <a:cubicBezTo>
                            <a:pt x="29169" y="7705"/>
                            <a:pt x="30269" y="0"/>
                            <a:pt x="30269" y="0"/>
                          </a:cubicBezTo>
                          <a:lnTo>
                            <a:pt x="11007" y="9356"/>
                          </a:lnTo>
                          <a:lnTo>
                            <a:pt x="0" y="34122"/>
                          </a:lnTo>
                          <a:close/>
                        </a:path>
                      </a:pathLst>
                    </a:custGeom>
                    <a:solidFill>
                      <a:srgbClr val="6368A1">
                        <a:alpha val="50000"/>
                      </a:srgbClr>
                    </a:solidFill>
                    <a:ln w="5503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</p:grpSp>
              <p:grpSp>
                <p:nvGrpSpPr>
                  <p:cNvPr id="553" name="Graphic 734">
                    <a:extLst>
                      <a:ext uri="{FF2B5EF4-FFF2-40B4-BE49-F238E27FC236}">
                        <a16:creationId xmlns:a16="http://schemas.microsoft.com/office/drawing/2014/main" id="{4644B608-5745-A443-1A6B-D84920D256EE}"/>
                      </a:ext>
                    </a:extLst>
                  </p:cNvPr>
                  <p:cNvGrpSpPr/>
                  <p:nvPr/>
                </p:nvGrpSpPr>
                <p:grpSpPr>
                  <a:xfrm>
                    <a:off x="10406927" y="6122407"/>
                    <a:ext cx="65074" cy="70700"/>
                    <a:chOff x="10406927" y="6122407"/>
                    <a:chExt cx="65074" cy="70700"/>
                  </a:xfrm>
                  <a:solidFill>
                    <a:srgbClr val="ACB7DF"/>
                  </a:solidFill>
                </p:grpSpPr>
                <p:sp>
                  <p:nvSpPr>
                    <p:cNvPr id="566" name="Freeform: Shape 565">
                      <a:extLst>
                        <a:ext uri="{FF2B5EF4-FFF2-40B4-BE49-F238E27FC236}">
                          <a16:creationId xmlns:a16="http://schemas.microsoft.com/office/drawing/2014/main" id="{394B71C0-8344-D211-3FA6-81EAB49177F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437344" y="6156118"/>
                      <a:ext cx="34658" cy="28173"/>
                    </a:xfrm>
                    <a:custGeom>
                      <a:avLst/>
                      <a:gdLst>
                        <a:gd name="connsiteX0" fmla="*/ 6115 w 34658"/>
                        <a:gd name="connsiteY0" fmla="*/ 5364 h 28173"/>
                        <a:gd name="connsiteX1" fmla="*/ 29780 w 34658"/>
                        <a:gd name="connsiteY1" fmla="*/ 2612 h 28173"/>
                        <a:gd name="connsiteX2" fmla="*/ 33632 w 34658"/>
                        <a:gd name="connsiteY2" fmla="*/ 14720 h 28173"/>
                        <a:gd name="connsiteX3" fmla="*/ 18773 w 34658"/>
                        <a:gd name="connsiteY3" fmla="*/ 27928 h 28173"/>
                        <a:gd name="connsiteX4" fmla="*/ 14921 w 34658"/>
                        <a:gd name="connsiteY4" fmla="*/ 27928 h 28173"/>
                        <a:gd name="connsiteX5" fmla="*/ 2813 w 34658"/>
                        <a:gd name="connsiteY5" fmla="*/ 23526 h 28173"/>
                        <a:gd name="connsiteX6" fmla="*/ 6115 w 34658"/>
                        <a:gd name="connsiteY6" fmla="*/ 5364 h 2817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4658" h="28173">
                          <a:moveTo>
                            <a:pt x="6115" y="5364"/>
                          </a:moveTo>
                          <a:cubicBezTo>
                            <a:pt x="10518" y="411"/>
                            <a:pt x="21525" y="-2341"/>
                            <a:pt x="29780" y="2612"/>
                          </a:cubicBezTo>
                          <a:cubicBezTo>
                            <a:pt x="36384" y="5914"/>
                            <a:pt x="34733" y="10317"/>
                            <a:pt x="33632" y="14720"/>
                          </a:cubicBezTo>
                          <a:cubicBezTo>
                            <a:pt x="31981" y="18573"/>
                            <a:pt x="28129" y="26277"/>
                            <a:pt x="18773" y="27928"/>
                          </a:cubicBezTo>
                          <a:cubicBezTo>
                            <a:pt x="17673" y="28479"/>
                            <a:pt x="16021" y="27928"/>
                            <a:pt x="14921" y="27928"/>
                          </a:cubicBezTo>
                          <a:cubicBezTo>
                            <a:pt x="10518" y="27928"/>
                            <a:pt x="5565" y="26828"/>
                            <a:pt x="2813" y="23526"/>
                          </a:cubicBezTo>
                          <a:cubicBezTo>
                            <a:pt x="-3241" y="18022"/>
                            <a:pt x="1712" y="10317"/>
                            <a:pt x="6115" y="5364"/>
                          </a:cubicBezTo>
                          <a:close/>
                        </a:path>
                      </a:pathLst>
                    </a:custGeom>
                    <a:solidFill>
                      <a:srgbClr val="ACB7DF"/>
                    </a:solidFill>
                    <a:ln w="5503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567" name="Freeform: Shape 566">
                      <a:extLst>
                        <a:ext uri="{FF2B5EF4-FFF2-40B4-BE49-F238E27FC236}">
                          <a16:creationId xmlns:a16="http://schemas.microsoft.com/office/drawing/2014/main" id="{A8247ED6-3C2C-EE71-BBCD-157A9718A4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406998" y="6184798"/>
                      <a:ext cx="13835" cy="8309"/>
                    </a:xfrm>
                    <a:custGeom>
                      <a:avLst/>
                      <a:gdLst>
                        <a:gd name="connsiteX0" fmla="*/ 1788 w 13835"/>
                        <a:gd name="connsiteY0" fmla="*/ 2000 h 8309"/>
                        <a:gd name="connsiteX1" fmla="*/ 13346 w 13835"/>
                        <a:gd name="connsiteY1" fmla="*/ 2550 h 8309"/>
                        <a:gd name="connsiteX2" fmla="*/ 2339 w 13835"/>
                        <a:gd name="connsiteY2" fmla="*/ 7503 h 8309"/>
                        <a:gd name="connsiteX3" fmla="*/ 1788 w 13835"/>
                        <a:gd name="connsiteY3" fmla="*/ 2000 h 830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3835" h="8309">
                          <a:moveTo>
                            <a:pt x="1788" y="2000"/>
                          </a:moveTo>
                          <a:cubicBezTo>
                            <a:pt x="4540" y="-202"/>
                            <a:pt x="11144" y="-1302"/>
                            <a:pt x="13346" y="2550"/>
                          </a:cubicBezTo>
                          <a:cubicBezTo>
                            <a:pt x="15547" y="5302"/>
                            <a:pt x="10044" y="10255"/>
                            <a:pt x="2339" y="7503"/>
                          </a:cubicBezTo>
                          <a:cubicBezTo>
                            <a:pt x="-963" y="5852"/>
                            <a:pt x="-413" y="3651"/>
                            <a:pt x="1788" y="2000"/>
                          </a:cubicBezTo>
                          <a:close/>
                        </a:path>
                      </a:pathLst>
                    </a:custGeom>
                    <a:solidFill>
                      <a:srgbClr val="ACB7DF"/>
                    </a:solidFill>
                    <a:ln w="5503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568" name="Freeform: Shape 567">
                      <a:extLst>
                        <a:ext uri="{FF2B5EF4-FFF2-40B4-BE49-F238E27FC236}">
                          <a16:creationId xmlns:a16="http://schemas.microsoft.com/office/drawing/2014/main" id="{1EE8E0C2-9679-2753-A1F5-12879204F92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406927" y="6122407"/>
                      <a:ext cx="28276" cy="26556"/>
                    </a:xfrm>
                    <a:custGeom>
                      <a:avLst/>
                      <a:gdLst>
                        <a:gd name="connsiteX0" fmla="*/ 3510 w 28276"/>
                        <a:gd name="connsiteY0" fmla="*/ 7155 h 26556"/>
                        <a:gd name="connsiteX1" fmla="*/ 16169 w 28276"/>
                        <a:gd name="connsiteY1" fmla="*/ 0 h 26556"/>
                        <a:gd name="connsiteX2" fmla="*/ 28277 w 28276"/>
                        <a:gd name="connsiteY2" fmla="*/ 15410 h 26556"/>
                        <a:gd name="connsiteX3" fmla="*/ 22223 w 28276"/>
                        <a:gd name="connsiteY3" fmla="*/ 25316 h 26556"/>
                        <a:gd name="connsiteX4" fmla="*/ 759 w 28276"/>
                        <a:gd name="connsiteY4" fmla="*/ 19813 h 26556"/>
                        <a:gd name="connsiteX5" fmla="*/ 3510 w 28276"/>
                        <a:gd name="connsiteY5" fmla="*/ 7155 h 2655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28276" h="26556">
                          <a:moveTo>
                            <a:pt x="3510" y="7155"/>
                          </a:moveTo>
                          <a:cubicBezTo>
                            <a:pt x="6262" y="3302"/>
                            <a:pt x="10115" y="0"/>
                            <a:pt x="16169" y="0"/>
                          </a:cubicBezTo>
                          <a:cubicBezTo>
                            <a:pt x="26625" y="0"/>
                            <a:pt x="28277" y="12658"/>
                            <a:pt x="28277" y="15410"/>
                          </a:cubicBezTo>
                          <a:cubicBezTo>
                            <a:pt x="28277" y="18712"/>
                            <a:pt x="28277" y="23115"/>
                            <a:pt x="22223" y="25316"/>
                          </a:cubicBezTo>
                          <a:cubicBezTo>
                            <a:pt x="12316" y="29169"/>
                            <a:pt x="2410" y="23115"/>
                            <a:pt x="759" y="19813"/>
                          </a:cubicBezTo>
                          <a:cubicBezTo>
                            <a:pt x="-893" y="17611"/>
                            <a:pt x="208" y="12108"/>
                            <a:pt x="3510" y="7155"/>
                          </a:cubicBezTo>
                          <a:close/>
                        </a:path>
                      </a:pathLst>
                    </a:custGeom>
                    <a:solidFill>
                      <a:srgbClr val="ACB7DF"/>
                    </a:solidFill>
                    <a:ln w="5503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</p:grpSp>
              <p:grpSp>
                <p:nvGrpSpPr>
                  <p:cNvPr id="554" name="Graphic 734">
                    <a:extLst>
                      <a:ext uri="{FF2B5EF4-FFF2-40B4-BE49-F238E27FC236}">
                        <a16:creationId xmlns:a16="http://schemas.microsoft.com/office/drawing/2014/main" id="{CAD78743-BADA-52B3-D05B-6D7F1E564A7E}"/>
                      </a:ext>
                    </a:extLst>
                  </p:cNvPr>
                  <p:cNvGrpSpPr/>
                  <p:nvPr/>
                </p:nvGrpSpPr>
                <p:grpSpPr>
                  <a:xfrm>
                    <a:off x="10646770" y="6111292"/>
                    <a:ext cx="166740" cy="72777"/>
                    <a:chOff x="10646770" y="6111292"/>
                    <a:chExt cx="166740" cy="72777"/>
                  </a:xfrm>
                  <a:solidFill>
                    <a:srgbClr val="ACB7DF"/>
                  </a:solidFill>
                </p:grpSpPr>
                <p:sp>
                  <p:nvSpPr>
                    <p:cNvPr id="563" name="Freeform: Shape 562">
                      <a:extLst>
                        <a:ext uri="{FF2B5EF4-FFF2-40B4-BE49-F238E27FC236}">
                          <a16:creationId xmlns:a16="http://schemas.microsoft.com/office/drawing/2014/main" id="{C44D168E-44CF-94A4-8E58-C0BE8930C0D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646770" y="6111292"/>
                      <a:ext cx="25828" cy="21531"/>
                    </a:xfrm>
                    <a:custGeom>
                      <a:avLst/>
                      <a:gdLst>
                        <a:gd name="connsiteX0" fmla="*/ 22882 w 25828"/>
                        <a:gd name="connsiteY0" fmla="*/ 17169 h 21531"/>
                        <a:gd name="connsiteX1" fmla="*/ 5271 w 25828"/>
                        <a:gd name="connsiteY1" fmla="*/ 19921 h 21531"/>
                        <a:gd name="connsiteX2" fmla="*/ 318 w 25828"/>
                        <a:gd name="connsiteY2" fmla="*/ 10565 h 21531"/>
                        <a:gd name="connsiteX3" fmla="*/ 9674 w 25828"/>
                        <a:gd name="connsiteY3" fmla="*/ 108 h 21531"/>
                        <a:gd name="connsiteX4" fmla="*/ 12425 w 25828"/>
                        <a:gd name="connsiteY4" fmla="*/ 108 h 21531"/>
                        <a:gd name="connsiteX5" fmla="*/ 22882 w 25828"/>
                        <a:gd name="connsiteY5" fmla="*/ 2860 h 21531"/>
                        <a:gd name="connsiteX6" fmla="*/ 22882 w 25828"/>
                        <a:gd name="connsiteY6" fmla="*/ 17169 h 2153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25828" h="21531">
                          <a:moveTo>
                            <a:pt x="22882" y="17169"/>
                          </a:moveTo>
                          <a:cubicBezTo>
                            <a:pt x="20680" y="21021"/>
                            <a:pt x="12425" y="23223"/>
                            <a:pt x="5271" y="19921"/>
                          </a:cubicBezTo>
                          <a:cubicBezTo>
                            <a:pt x="-783" y="17169"/>
                            <a:pt x="-232" y="13867"/>
                            <a:pt x="318" y="10565"/>
                          </a:cubicBezTo>
                          <a:cubicBezTo>
                            <a:pt x="869" y="7263"/>
                            <a:pt x="2520" y="1759"/>
                            <a:pt x="9674" y="108"/>
                          </a:cubicBezTo>
                          <a:cubicBezTo>
                            <a:pt x="10774" y="108"/>
                            <a:pt x="11875" y="108"/>
                            <a:pt x="12425" y="108"/>
                          </a:cubicBezTo>
                          <a:cubicBezTo>
                            <a:pt x="15727" y="-442"/>
                            <a:pt x="19580" y="1209"/>
                            <a:pt x="22882" y="2860"/>
                          </a:cubicBezTo>
                          <a:cubicBezTo>
                            <a:pt x="27835" y="7263"/>
                            <a:pt x="25634" y="13316"/>
                            <a:pt x="22882" y="17169"/>
                          </a:cubicBezTo>
                          <a:close/>
                        </a:path>
                      </a:pathLst>
                    </a:custGeom>
                    <a:solidFill>
                      <a:srgbClr val="ACB7DF"/>
                    </a:solidFill>
                    <a:ln w="5503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564" name="Freeform: Shape 563">
                      <a:extLst>
                        <a:ext uri="{FF2B5EF4-FFF2-40B4-BE49-F238E27FC236}">
                          <a16:creationId xmlns:a16="http://schemas.microsoft.com/office/drawing/2014/main" id="{A539E8A4-3DC8-2F39-A64E-2723CD52B83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794453" y="6128904"/>
                      <a:ext cx="10386" cy="6372"/>
                    </a:xfrm>
                    <a:custGeom>
                      <a:avLst/>
                      <a:gdLst>
                        <a:gd name="connsiteX0" fmla="*/ 9485 w 10386"/>
                        <a:gd name="connsiteY0" fmla="*/ 4510 h 6372"/>
                        <a:gd name="connsiteX1" fmla="*/ 679 w 10386"/>
                        <a:gd name="connsiteY1" fmla="*/ 4510 h 6372"/>
                        <a:gd name="connsiteX2" fmla="*/ 8384 w 10386"/>
                        <a:gd name="connsiteY2" fmla="*/ 657 h 6372"/>
                        <a:gd name="connsiteX3" fmla="*/ 9485 w 10386"/>
                        <a:gd name="connsiteY3" fmla="*/ 4510 h 637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0386" h="6372">
                          <a:moveTo>
                            <a:pt x="9485" y="4510"/>
                          </a:moveTo>
                          <a:cubicBezTo>
                            <a:pt x="7283" y="6711"/>
                            <a:pt x="2880" y="7262"/>
                            <a:pt x="679" y="4510"/>
                          </a:cubicBezTo>
                          <a:cubicBezTo>
                            <a:pt x="-1522" y="2308"/>
                            <a:pt x="1780" y="-1544"/>
                            <a:pt x="8384" y="657"/>
                          </a:cubicBezTo>
                          <a:cubicBezTo>
                            <a:pt x="11136" y="1758"/>
                            <a:pt x="10585" y="3409"/>
                            <a:pt x="9485" y="4510"/>
                          </a:cubicBezTo>
                          <a:close/>
                        </a:path>
                      </a:pathLst>
                    </a:custGeom>
                    <a:solidFill>
                      <a:srgbClr val="ACB7DF"/>
                    </a:solidFill>
                    <a:ln w="5503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565" name="Freeform: Shape 564">
                      <a:extLst>
                        <a:ext uri="{FF2B5EF4-FFF2-40B4-BE49-F238E27FC236}">
                          <a16:creationId xmlns:a16="http://schemas.microsoft.com/office/drawing/2014/main" id="{BBAC87E0-C89A-FFE6-6CEE-A987DC47F9D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791463" y="6163522"/>
                      <a:ext cx="22047" cy="20547"/>
                    </a:xfrm>
                    <a:custGeom>
                      <a:avLst/>
                      <a:gdLst>
                        <a:gd name="connsiteX0" fmla="*/ 20730 w 22047"/>
                        <a:gd name="connsiteY0" fmla="*/ 14470 h 20547"/>
                        <a:gd name="connsiteX1" fmla="*/ 12475 w 22047"/>
                        <a:gd name="connsiteY1" fmla="*/ 20524 h 20547"/>
                        <a:gd name="connsiteX2" fmla="*/ 367 w 22047"/>
                        <a:gd name="connsiteY2" fmla="*/ 8967 h 20547"/>
                        <a:gd name="connsiteX3" fmla="*/ 3669 w 22047"/>
                        <a:gd name="connsiteY3" fmla="*/ 1262 h 20547"/>
                        <a:gd name="connsiteX4" fmla="*/ 21281 w 22047"/>
                        <a:gd name="connsiteY4" fmla="*/ 5114 h 20547"/>
                        <a:gd name="connsiteX5" fmla="*/ 20730 w 22047"/>
                        <a:gd name="connsiteY5" fmla="*/ 14470 h 2054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22047" h="20547">
                          <a:moveTo>
                            <a:pt x="20730" y="14470"/>
                          </a:moveTo>
                          <a:cubicBezTo>
                            <a:pt x="19629" y="17772"/>
                            <a:pt x="16327" y="19974"/>
                            <a:pt x="12475" y="20524"/>
                          </a:cubicBezTo>
                          <a:cubicBezTo>
                            <a:pt x="4219" y="21074"/>
                            <a:pt x="917" y="11718"/>
                            <a:pt x="367" y="8967"/>
                          </a:cubicBezTo>
                          <a:cubicBezTo>
                            <a:pt x="-184" y="6215"/>
                            <a:pt x="-734" y="2913"/>
                            <a:pt x="3669" y="1262"/>
                          </a:cubicBezTo>
                          <a:cubicBezTo>
                            <a:pt x="10273" y="-2040"/>
                            <a:pt x="19629" y="1812"/>
                            <a:pt x="21281" y="5114"/>
                          </a:cubicBezTo>
                          <a:cubicBezTo>
                            <a:pt x="22381" y="6215"/>
                            <a:pt x="22381" y="10618"/>
                            <a:pt x="20730" y="14470"/>
                          </a:cubicBezTo>
                          <a:close/>
                        </a:path>
                      </a:pathLst>
                    </a:custGeom>
                    <a:solidFill>
                      <a:srgbClr val="ACB7DF"/>
                    </a:solidFill>
                    <a:ln w="5503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</p:grpSp>
              <p:grpSp>
                <p:nvGrpSpPr>
                  <p:cNvPr id="555" name="Graphic 734">
                    <a:extLst>
                      <a:ext uri="{FF2B5EF4-FFF2-40B4-BE49-F238E27FC236}">
                        <a16:creationId xmlns:a16="http://schemas.microsoft.com/office/drawing/2014/main" id="{F2C312A2-55C5-C648-74E5-4969CC125A24}"/>
                      </a:ext>
                    </a:extLst>
                  </p:cNvPr>
                  <p:cNvGrpSpPr/>
                  <p:nvPr/>
                </p:nvGrpSpPr>
                <p:grpSpPr>
                  <a:xfrm>
                    <a:off x="10852984" y="6033044"/>
                    <a:ext cx="164072" cy="104873"/>
                    <a:chOff x="10852984" y="6033044"/>
                    <a:chExt cx="164072" cy="104873"/>
                  </a:xfrm>
                  <a:solidFill>
                    <a:srgbClr val="ACB7DF"/>
                  </a:solidFill>
                </p:grpSpPr>
                <p:sp>
                  <p:nvSpPr>
                    <p:cNvPr id="560" name="Freeform: Shape 559">
                      <a:extLst>
                        <a:ext uri="{FF2B5EF4-FFF2-40B4-BE49-F238E27FC236}">
                          <a16:creationId xmlns:a16="http://schemas.microsoft.com/office/drawing/2014/main" id="{A9E588E2-3CE3-702D-1134-CF8D73C3CA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852984" y="6033044"/>
                      <a:ext cx="27452" cy="20725"/>
                    </a:xfrm>
                    <a:custGeom>
                      <a:avLst/>
                      <a:gdLst>
                        <a:gd name="connsiteX0" fmla="*/ 27453 w 27452"/>
                        <a:gd name="connsiteY0" fmla="*/ 15066 h 20725"/>
                        <a:gd name="connsiteX1" fmla="*/ 12043 w 27452"/>
                        <a:gd name="connsiteY1" fmla="*/ 20019 h 20725"/>
                        <a:gd name="connsiteX2" fmla="*/ 1586 w 27452"/>
                        <a:gd name="connsiteY2" fmla="*/ 11764 h 20725"/>
                        <a:gd name="connsiteX3" fmla="*/ 3787 w 27452"/>
                        <a:gd name="connsiteY3" fmla="*/ 757 h 20725"/>
                        <a:gd name="connsiteX4" fmla="*/ 6539 w 27452"/>
                        <a:gd name="connsiteY4" fmla="*/ 206 h 20725"/>
                        <a:gd name="connsiteX5" fmla="*/ 18097 w 27452"/>
                        <a:gd name="connsiteY5" fmla="*/ 1857 h 20725"/>
                        <a:gd name="connsiteX6" fmla="*/ 27453 w 27452"/>
                        <a:gd name="connsiteY6" fmla="*/ 15066 h 2072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27452" h="20725">
                          <a:moveTo>
                            <a:pt x="27453" y="15066"/>
                          </a:moveTo>
                          <a:cubicBezTo>
                            <a:pt x="27453" y="18918"/>
                            <a:pt x="20848" y="22220"/>
                            <a:pt x="12043" y="20019"/>
                          </a:cubicBezTo>
                          <a:cubicBezTo>
                            <a:pt x="4888" y="18368"/>
                            <a:pt x="3237" y="15066"/>
                            <a:pt x="1586" y="11764"/>
                          </a:cubicBezTo>
                          <a:cubicBezTo>
                            <a:pt x="-65" y="9012"/>
                            <a:pt x="-1716" y="2958"/>
                            <a:pt x="3787" y="757"/>
                          </a:cubicBezTo>
                          <a:cubicBezTo>
                            <a:pt x="4888" y="206"/>
                            <a:pt x="5438" y="206"/>
                            <a:pt x="6539" y="206"/>
                          </a:cubicBezTo>
                          <a:cubicBezTo>
                            <a:pt x="9841" y="-344"/>
                            <a:pt x="14244" y="206"/>
                            <a:pt x="18097" y="1857"/>
                          </a:cubicBezTo>
                          <a:cubicBezTo>
                            <a:pt x="26352" y="5160"/>
                            <a:pt x="27453" y="10663"/>
                            <a:pt x="27453" y="15066"/>
                          </a:cubicBezTo>
                          <a:close/>
                        </a:path>
                      </a:pathLst>
                    </a:custGeom>
                    <a:solidFill>
                      <a:srgbClr val="ACB7DF"/>
                    </a:solidFill>
                    <a:ln w="5503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561" name="Freeform: Shape 560">
                      <a:extLst>
                        <a:ext uri="{FF2B5EF4-FFF2-40B4-BE49-F238E27FC236}">
                          <a16:creationId xmlns:a16="http://schemas.microsoft.com/office/drawing/2014/main" id="{5EEDA419-DFC6-58F8-0929-136BE4FBA13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970980" y="6085684"/>
                      <a:ext cx="10856" cy="6244"/>
                    </a:xfrm>
                    <a:custGeom>
                      <a:avLst/>
                      <a:gdLst>
                        <a:gd name="connsiteX0" fmla="*/ 10722 w 10856"/>
                        <a:gd name="connsiteY0" fmla="*/ 3702 h 6244"/>
                        <a:gd name="connsiteX1" fmla="*/ 1916 w 10856"/>
                        <a:gd name="connsiteY1" fmla="*/ 4803 h 6244"/>
                        <a:gd name="connsiteX2" fmla="*/ 6870 w 10856"/>
                        <a:gd name="connsiteY2" fmla="*/ 400 h 6244"/>
                        <a:gd name="connsiteX3" fmla="*/ 10722 w 10856"/>
                        <a:gd name="connsiteY3" fmla="*/ 3702 h 624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0856" h="6244">
                          <a:moveTo>
                            <a:pt x="10722" y="3702"/>
                          </a:moveTo>
                          <a:cubicBezTo>
                            <a:pt x="10172" y="5904"/>
                            <a:pt x="6319" y="7555"/>
                            <a:pt x="1916" y="4803"/>
                          </a:cubicBezTo>
                          <a:cubicBezTo>
                            <a:pt x="-1386" y="2601"/>
                            <a:pt x="-836" y="-1251"/>
                            <a:pt x="6870" y="400"/>
                          </a:cubicBezTo>
                          <a:cubicBezTo>
                            <a:pt x="10172" y="400"/>
                            <a:pt x="11272" y="2051"/>
                            <a:pt x="10722" y="3702"/>
                          </a:cubicBezTo>
                          <a:close/>
                        </a:path>
                      </a:pathLst>
                    </a:custGeom>
                    <a:solidFill>
                      <a:srgbClr val="ACB7DF"/>
                    </a:solidFill>
                    <a:ln w="5503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562" name="Freeform: Shape 561">
                      <a:extLst>
                        <a:ext uri="{FF2B5EF4-FFF2-40B4-BE49-F238E27FC236}">
                          <a16:creationId xmlns:a16="http://schemas.microsoft.com/office/drawing/2014/main" id="{7AA57095-B715-4CB8-A3AD-6B19AD3282C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991539" y="6118304"/>
                      <a:ext cx="25517" cy="19613"/>
                    </a:xfrm>
                    <a:custGeom>
                      <a:avLst/>
                      <a:gdLst>
                        <a:gd name="connsiteX0" fmla="*/ 25385 w 25517"/>
                        <a:gd name="connsiteY0" fmla="*/ 12908 h 19613"/>
                        <a:gd name="connsiteX1" fmla="*/ 20982 w 25517"/>
                        <a:gd name="connsiteY1" fmla="*/ 19513 h 19613"/>
                        <a:gd name="connsiteX2" fmla="*/ 2820 w 25517"/>
                        <a:gd name="connsiteY2" fmla="*/ 10157 h 19613"/>
                        <a:gd name="connsiteX3" fmla="*/ 1169 w 25517"/>
                        <a:gd name="connsiteY3" fmla="*/ 1901 h 19613"/>
                        <a:gd name="connsiteX4" fmla="*/ 20432 w 25517"/>
                        <a:gd name="connsiteY4" fmla="*/ 3552 h 19613"/>
                        <a:gd name="connsiteX5" fmla="*/ 25385 w 25517"/>
                        <a:gd name="connsiteY5" fmla="*/ 12908 h 1961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25517" h="19613">
                          <a:moveTo>
                            <a:pt x="25385" y="12908"/>
                          </a:moveTo>
                          <a:cubicBezTo>
                            <a:pt x="25935" y="16211"/>
                            <a:pt x="24835" y="18962"/>
                            <a:pt x="20982" y="19513"/>
                          </a:cubicBezTo>
                          <a:cubicBezTo>
                            <a:pt x="13277" y="20613"/>
                            <a:pt x="4471" y="12358"/>
                            <a:pt x="2820" y="10157"/>
                          </a:cubicBezTo>
                          <a:cubicBezTo>
                            <a:pt x="1169" y="7955"/>
                            <a:pt x="-1582" y="4653"/>
                            <a:pt x="1169" y="1901"/>
                          </a:cubicBezTo>
                          <a:cubicBezTo>
                            <a:pt x="5572" y="-1951"/>
                            <a:pt x="16579" y="801"/>
                            <a:pt x="20432" y="3552"/>
                          </a:cubicBezTo>
                          <a:cubicBezTo>
                            <a:pt x="21533" y="4653"/>
                            <a:pt x="24284" y="9056"/>
                            <a:pt x="25385" y="12908"/>
                          </a:cubicBezTo>
                          <a:close/>
                        </a:path>
                      </a:pathLst>
                    </a:custGeom>
                    <a:solidFill>
                      <a:srgbClr val="ACB7DF"/>
                    </a:solidFill>
                    <a:ln w="5503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</p:grpSp>
              <p:grpSp>
                <p:nvGrpSpPr>
                  <p:cNvPr id="556" name="Graphic 734">
                    <a:extLst>
                      <a:ext uri="{FF2B5EF4-FFF2-40B4-BE49-F238E27FC236}">
                        <a16:creationId xmlns:a16="http://schemas.microsoft.com/office/drawing/2014/main" id="{266AE951-ED98-8E1F-5240-BDC626F06549}"/>
                      </a:ext>
                    </a:extLst>
                  </p:cNvPr>
                  <p:cNvGrpSpPr/>
                  <p:nvPr/>
                </p:nvGrpSpPr>
                <p:grpSpPr>
                  <a:xfrm>
                    <a:off x="10138332" y="6009478"/>
                    <a:ext cx="223262" cy="154164"/>
                    <a:chOff x="10138332" y="6009478"/>
                    <a:chExt cx="223262" cy="154164"/>
                  </a:xfrm>
                  <a:solidFill>
                    <a:srgbClr val="ACB7DF"/>
                  </a:solidFill>
                </p:grpSpPr>
                <p:sp>
                  <p:nvSpPr>
                    <p:cNvPr id="557" name="Freeform: Shape 556">
                      <a:extLst>
                        <a:ext uri="{FF2B5EF4-FFF2-40B4-BE49-F238E27FC236}">
                          <a16:creationId xmlns:a16="http://schemas.microsoft.com/office/drawing/2014/main" id="{495E3CBA-98E0-E8E6-84DD-0CA272AF4E2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138332" y="6142220"/>
                      <a:ext cx="26293" cy="21423"/>
                    </a:xfrm>
                    <a:custGeom>
                      <a:avLst/>
                      <a:gdLst>
                        <a:gd name="connsiteX0" fmla="*/ 23348 w 26293"/>
                        <a:gd name="connsiteY0" fmla="*/ 17061 h 21423"/>
                        <a:gd name="connsiteX1" fmla="*/ 5186 w 26293"/>
                        <a:gd name="connsiteY1" fmla="*/ 19813 h 21423"/>
                        <a:gd name="connsiteX2" fmla="*/ 233 w 26293"/>
                        <a:gd name="connsiteY2" fmla="*/ 10457 h 21423"/>
                        <a:gd name="connsiteX3" fmla="*/ 9589 w 26293"/>
                        <a:gd name="connsiteY3" fmla="*/ 0 h 21423"/>
                        <a:gd name="connsiteX4" fmla="*/ 12891 w 26293"/>
                        <a:gd name="connsiteY4" fmla="*/ 0 h 21423"/>
                        <a:gd name="connsiteX5" fmla="*/ 23348 w 26293"/>
                        <a:gd name="connsiteY5" fmla="*/ 2752 h 21423"/>
                        <a:gd name="connsiteX6" fmla="*/ 23348 w 26293"/>
                        <a:gd name="connsiteY6" fmla="*/ 17061 h 21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26293" h="21423">
                          <a:moveTo>
                            <a:pt x="23348" y="17061"/>
                          </a:moveTo>
                          <a:cubicBezTo>
                            <a:pt x="21146" y="20913"/>
                            <a:pt x="12891" y="23115"/>
                            <a:pt x="5186" y="19813"/>
                          </a:cubicBezTo>
                          <a:cubicBezTo>
                            <a:pt x="-318" y="17061"/>
                            <a:pt x="-318" y="13759"/>
                            <a:pt x="233" y="10457"/>
                          </a:cubicBezTo>
                          <a:cubicBezTo>
                            <a:pt x="783" y="7155"/>
                            <a:pt x="2434" y="1651"/>
                            <a:pt x="9589" y="0"/>
                          </a:cubicBezTo>
                          <a:cubicBezTo>
                            <a:pt x="10689" y="0"/>
                            <a:pt x="11790" y="0"/>
                            <a:pt x="12891" y="0"/>
                          </a:cubicBezTo>
                          <a:cubicBezTo>
                            <a:pt x="16193" y="0"/>
                            <a:pt x="20045" y="1101"/>
                            <a:pt x="23348" y="2752"/>
                          </a:cubicBezTo>
                          <a:cubicBezTo>
                            <a:pt x="28301" y="6604"/>
                            <a:pt x="26099" y="12658"/>
                            <a:pt x="23348" y="17061"/>
                          </a:cubicBezTo>
                          <a:close/>
                        </a:path>
                      </a:pathLst>
                    </a:custGeom>
                    <a:solidFill>
                      <a:srgbClr val="ACB7DF"/>
                    </a:solidFill>
                    <a:ln w="5503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558" name="Freeform: Shape 557">
                      <a:extLst>
                        <a:ext uri="{FF2B5EF4-FFF2-40B4-BE49-F238E27FC236}">
                          <a16:creationId xmlns:a16="http://schemas.microsoft.com/office/drawing/2014/main" id="{4E759001-931F-6AA0-C6BD-6BDCC49A4C9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342065" y="6009478"/>
                      <a:ext cx="10722" cy="6185"/>
                    </a:xfrm>
                    <a:custGeom>
                      <a:avLst/>
                      <a:gdLst>
                        <a:gd name="connsiteX0" fmla="*/ 10035 w 10722"/>
                        <a:gd name="connsiteY0" fmla="*/ 4510 h 6185"/>
                        <a:gd name="connsiteX1" fmla="*/ 679 w 10722"/>
                        <a:gd name="connsiteY1" fmla="*/ 4510 h 6185"/>
                        <a:gd name="connsiteX2" fmla="*/ 8384 w 10722"/>
                        <a:gd name="connsiteY2" fmla="*/ 657 h 6185"/>
                        <a:gd name="connsiteX3" fmla="*/ 10035 w 10722"/>
                        <a:gd name="connsiteY3" fmla="*/ 4510 h 618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0722" h="6185">
                          <a:moveTo>
                            <a:pt x="10035" y="4510"/>
                          </a:moveTo>
                          <a:cubicBezTo>
                            <a:pt x="7834" y="6161"/>
                            <a:pt x="3431" y="7262"/>
                            <a:pt x="679" y="4510"/>
                          </a:cubicBezTo>
                          <a:cubicBezTo>
                            <a:pt x="-1522" y="2308"/>
                            <a:pt x="1780" y="-1544"/>
                            <a:pt x="8384" y="657"/>
                          </a:cubicBezTo>
                          <a:cubicBezTo>
                            <a:pt x="11136" y="1758"/>
                            <a:pt x="11136" y="3409"/>
                            <a:pt x="10035" y="4510"/>
                          </a:cubicBezTo>
                          <a:close/>
                        </a:path>
                      </a:pathLst>
                    </a:custGeom>
                    <a:solidFill>
                      <a:srgbClr val="ACB7DF"/>
                    </a:solidFill>
                    <a:ln w="5503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559" name="Freeform: Shape 558">
                      <a:extLst>
                        <a:ext uri="{FF2B5EF4-FFF2-40B4-BE49-F238E27FC236}">
                          <a16:creationId xmlns:a16="http://schemas.microsoft.com/office/drawing/2014/main" id="{0A085B77-AE00-F7A2-929C-DAAD8D1A30F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339604" y="6044180"/>
                      <a:ext cx="21990" cy="20463"/>
                    </a:xfrm>
                    <a:custGeom>
                      <a:avLst/>
                      <a:gdLst>
                        <a:gd name="connsiteX0" fmla="*/ 20752 w 21990"/>
                        <a:gd name="connsiteY0" fmla="*/ 14387 h 20463"/>
                        <a:gd name="connsiteX1" fmla="*/ 12497 w 21990"/>
                        <a:gd name="connsiteY1" fmla="*/ 20441 h 20463"/>
                        <a:gd name="connsiteX2" fmla="*/ 389 w 21990"/>
                        <a:gd name="connsiteY2" fmla="*/ 8883 h 20463"/>
                        <a:gd name="connsiteX3" fmla="*/ 3141 w 21990"/>
                        <a:gd name="connsiteY3" fmla="*/ 1178 h 20463"/>
                        <a:gd name="connsiteX4" fmla="*/ 20752 w 21990"/>
                        <a:gd name="connsiteY4" fmla="*/ 5031 h 20463"/>
                        <a:gd name="connsiteX5" fmla="*/ 20752 w 21990"/>
                        <a:gd name="connsiteY5" fmla="*/ 14387 h 2046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21990" h="20463">
                          <a:moveTo>
                            <a:pt x="20752" y="14387"/>
                          </a:moveTo>
                          <a:cubicBezTo>
                            <a:pt x="19651" y="17689"/>
                            <a:pt x="16900" y="20441"/>
                            <a:pt x="12497" y="20441"/>
                          </a:cubicBezTo>
                          <a:cubicBezTo>
                            <a:pt x="4242" y="20991"/>
                            <a:pt x="940" y="11635"/>
                            <a:pt x="389" y="8883"/>
                          </a:cubicBezTo>
                          <a:cubicBezTo>
                            <a:pt x="-161" y="6682"/>
                            <a:pt x="-711" y="2829"/>
                            <a:pt x="3141" y="1178"/>
                          </a:cubicBezTo>
                          <a:cubicBezTo>
                            <a:pt x="9745" y="-2124"/>
                            <a:pt x="19101" y="2279"/>
                            <a:pt x="20752" y="5031"/>
                          </a:cubicBezTo>
                          <a:cubicBezTo>
                            <a:pt x="22403" y="6131"/>
                            <a:pt x="22403" y="10534"/>
                            <a:pt x="20752" y="14387"/>
                          </a:cubicBezTo>
                          <a:close/>
                        </a:path>
                      </a:pathLst>
                    </a:custGeom>
                    <a:solidFill>
                      <a:srgbClr val="ACB7DF"/>
                    </a:solidFill>
                    <a:ln w="5503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</p:grpSp>
            </p:grpSp>
          </p:grpSp>
        </p:grpSp>
        <p:grpSp>
          <p:nvGrpSpPr>
            <p:cNvPr id="320" name="Graphic 734">
              <a:extLst>
                <a:ext uri="{FF2B5EF4-FFF2-40B4-BE49-F238E27FC236}">
                  <a16:creationId xmlns:a16="http://schemas.microsoft.com/office/drawing/2014/main" id="{FA3206C6-E666-3983-8CED-E20B9A2C6744}"/>
                </a:ext>
              </a:extLst>
            </p:cNvPr>
            <p:cNvGrpSpPr/>
            <p:nvPr/>
          </p:nvGrpSpPr>
          <p:grpSpPr>
            <a:xfrm>
              <a:off x="-22978" y="5333869"/>
              <a:ext cx="3206249" cy="1541249"/>
              <a:chOff x="-2784762" y="5801002"/>
              <a:chExt cx="6273994" cy="3015919"/>
            </a:xfrm>
          </p:grpSpPr>
          <p:grpSp>
            <p:nvGrpSpPr>
              <p:cNvPr id="433" name="Graphic 734">
                <a:extLst>
                  <a:ext uri="{FF2B5EF4-FFF2-40B4-BE49-F238E27FC236}">
                    <a16:creationId xmlns:a16="http://schemas.microsoft.com/office/drawing/2014/main" id="{64AADF5F-EF5F-6392-056E-235C9BD1C8EF}"/>
                  </a:ext>
                </a:extLst>
              </p:cNvPr>
              <p:cNvGrpSpPr/>
              <p:nvPr/>
            </p:nvGrpSpPr>
            <p:grpSpPr>
              <a:xfrm>
                <a:off x="-2784762" y="6175791"/>
                <a:ext cx="6273994" cy="2641131"/>
                <a:chOff x="-2784762" y="6175791"/>
                <a:chExt cx="6273994" cy="2641131"/>
              </a:xfrm>
            </p:grpSpPr>
            <p:sp>
              <p:nvSpPr>
                <p:cNvPr id="509" name="Freeform: Shape 508">
                  <a:extLst>
                    <a:ext uri="{FF2B5EF4-FFF2-40B4-BE49-F238E27FC236}">
                      <a16:creationId xmlns:a16="http://schemas.microsoft.com/office/drawing/2014/main" id="{E8B7FEAA-2AEE-2D24-92F7-A6E5F0F07344}"/>
                    </a:ext>
                  </a:extLst>
                </p:cNvPr>
                <p:cNvSpPr/>
                <p:nvPr/>
              </p:nvSpPr>
              <p:spPr>
                <a:xfrm>
                  <a:off x="-2784762" y="6175791"/>
                  <a:ext cx="6273443" cy="2640580"/>
                </a:xfrm>
                <a:custGeom>
                  <a:avLst/>
                  <a:gdLst>
                    <a:gd name="connsiteX0" fmla="*/ 790303 w 6273443"/>
                    <a:gd name="connsiteY0" fmla="*/ 0 h 2640580"/>
                    <a:gd name="connsiteX1" fmla="*/ 6273444 w 6273443"/>
                    <a:gd name="connsiteY1" fmla="*/ 0 h 2640580"/>
                    <a:gd name="connsiteX2" fmla="*/ 6273444 w 6273443"/>
                    <a:gd name="connsiteY2" fmla="*/ 2640581 h 2640580"/>
                    <a:gd name="connsiteX3" fmla="*/ 0 w 6273443"/>
                    <a:gd name="connsiteY3" fmla="*/ 2640581 h 2640580"/>
                    <a:gd name="connsiteX4" fmla="*/ 0 w 6273443"/>
                    <a:gd name="connsiteY4" fmla="*/ 332412 h 2640580"/>
                    <a:gd name="connsiteX5" fmla="*/ 790303 w 6273443"/>
                    <a:gd name="connsiteY5" fmla="*/ 0 h 26405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6273443" h="2640580">
                      <a:moveTo>
                        <a:pt x="790303" y="0"/>
                      </a:moveTo>
                      <a:lnTo>
                        <a:pt x="6273444" y="0"/>
                      </a:lnTo>
                      <a:lnTo>
                        <a:pt x="6273444" y="2640581"/>
                      </a:lnTo>
                      <a:lnTo>
                        <a:pt x="0" y="2640581"/>
                      </a:lnTo>
                      <a:lnTo>
                        <a:pt x="0" y="332412"/>
                      </a:lnTo>
                      <a:cubicBezTo>
                        <a:pt x="0" y="148595"/>
                        <a:pt x="353875" y="0"/>
                        <a:pt x="790303" y="0"/>
                      </a:cubicBezTo>
                      <a:close/>
                    </a:path>
                  </a:pathLst>
                </a:custGeom>
                <a:solidFill>
                  <a:srgbClr val="6368A1"/>
                </a:solidFill>
                <a:ln w="5503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510" name="Freeform: Shape 509">
                  <a:extLst>
                    <a:ext uri="{FF2B5EF4-FFF2-40B4-BE49-F238E27FC236}">
                      <a16:creationId xmlns:a16="http://schemas.microsoft.com/office/drawing/2014/main" id="{5C5E4ADF-7962-FE3F-081D-097B2BC117EE}"/>
                    </a:ext>
                  </a:extLst>
                </p:cNvPr>
                <p:cNvSpPr/>
                <p:nvPr/>
              </p:nvSpPr>
              <p:spPr>
                <a:xfrm>
                  <a:off x="-2784762" y="7740987"/>
                  <a:ext cx="6273443" cy="1075384"/>
                </a:xfrm>
                <a:custGeom>
                  <a:avLst/>
                  <a:gdLst>
                    <a:gd name="connsiteX0" fmla="*/ 5982859 w 6273443"/>
                    <a:gd name="connsiteY0" fmla="*/ 999436 h 1075384"/>
                    <a:gd name="connsiteX1" fmla="*/ 5716489 w 6273443"/>
                    <a:gd name="connsiteY1" fmla="*/ 927340 h 1075384"/>
                    <a:gd name="connsiteX2" fmla="*/ 5349956 w 6273443"/>
                    <a:gd name="connsiteY2" fmla="*/ 379742 h 1075384"/>
                    <a:gd name="connsiteX3" fmla="*/ 5349956 w 6273443"/>
                    <a:gd name="connsiteY3" fmla="*/ 962012 h 1075384"/>
                    <a:gd name="connsiteX4" fmla="*/ 5183200 w 6273443"/>
                    <a:gd name="connsiteY4" fmla="*/ 1031907 h 1075384"/>
                    <a:gd name="connsiteX5" fmla="*/ 4845285 w 6273443"/>
                    <a:gd name="connsiteY5" fmla="*/ 556955 h 1075384"/>
                    <a:gd name="connsiteX6" fmla="*/ 4579465 w 6273443"/>
                    <a:gd name="connsiteY6" fmla="*/ 904226 h 1075384"/>
                    <a:gd name="connsiteX7" fmla="*/ 4442428 w 6273443"/>
                    <a:gd name="connsiteY7" fmla="*/ 223993 h 1075384"/>
                    <a:gd name="connsiteX8" fmla="*/ 4320801 w 6273443"/>
                    <a:gd name="connsiteY8" fmla="*/ 961462 h 1075384"/>
                    <a:gd name="connsiteX9" fmla="*/ 4124876 w 6273443"/>
                    <a:gd name="connsiteY9" fmla="*/ 719308 h 1075384"/>
                    <a:gd name="connsiteX10" fmla="*/ 3562418 w 6273443"/>
                    <a:gd name="connsiteY10" fmla="*/ 0 h 1075384"/>
                    <a:gd name="connsiteX11" fmla="*/ 3336224 w 6273443"/>
                    <a:gd name="connsiteY11" fmla="*/ 881111 h 1075384"/>
                    <a:gd name="connsiteX12" fmla="*/ 2909152 w 6273443"/>
                    <a:gd name="connsiteY12" fmla="*/ 961462 h 1075384"/>
                    <a:gd name="connsiteX13" fmla="*/ 2627923 w 6273443"/>
                    <a:gd name="connsiteY13" fmla="*/ 72646 h 1075384"/>
                    <a:gd name="connsiteX14" fmla="*/ 2454012 w 6273443"/>
                    <a:gd name="connsiteY14" fmla="*/ 791954 h 1075384"/>
                    <a:gd name="connsiteX15" fmla="*/ 2207455 w 6273443"/>
                    <a:gd name="connsiteY15" fmla="*/ 72646 h 1075384"/>
                    <a:gd name="connsiteX16" fmla="*/ 2242128 w 6273443"/>
                    <a:gd name="connsiteY16" fmla="*/ 775444 h 1075384"/>
                    <a:gd name="connsiteX17" fmla="*/ 1975207 w 6273443"/>
                    <a:gd name="connsiteY17" fmla="*/ 961462 h 1075384"/>
                    <a:gd name="connsiteX18" fmla="*/ 1498604 w 6273443"/>
                    <a:gd name="connsiteY18" fmla="*/ 517880 h 1075384"/>
                    <a:gd name="connsiteX19" fmla="*/ 1410548 w 6273443"/>
                    <a:gd name="connsiteY19" fmla="*/ 845888 h 1075384"/>
                    <a:gd name="connsiteX20" fmla="*/ 987329 w 6273443"/>
                    <a:gd name="connsiteY20" fmla="*/ 943851 h 1075384"/>
                    <a:gd name="connsiteX21" fmla="*/ 1046216 w 6273443"/>
                    <a:gd name="connsiteY21" fmla="*/ 458442 h 1075384"/>
                    <a:gd name="connsiteX22" fmla="*/ 446334 w 6273443"/>
                    <a:gd name="connsiteY22" fmla="*/ 962012 h 1075384"/>
                    <a:gd name="connsiteX23" fmla="*/ 0 w 6273443"/>
                    <a:gd name="connsiteY23" fmla="*/ 409461 h 1075384"/>
                    <a:gd name="connsiteX24" fmla="*/ 0 w 6273443"/>
                    <a:gd name="connsiteY24" fmla="*/ 1075384 h 1075384"/>
                    <a:gd name="connsiteX25" fmla="*/ 6273444 w 6273443"/>
                    <a:gd name="connsiteY25" fmla="*/ 1075384 h 1075384"/>
                    <a:gd name="connsiteX26" fmla="*/ 6273444 w 6273443"/>
                    <a:gd name="connsiteY26" fmla="*/ 993933 h 1075384"/>
                    <a:gd name="connsiteX27" fmla="*/ 6273444 w 6273443"/>
                    <a:gd name="connsiteY27" fmla="*/ 409461 h 1075384"/>
                    <a:gd name="connsiteX28" fmla="*/ 5982859 w 6273443"/>
                    <a:gd name="connsiteY28" fmla="*/ 999436 h 10753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6273443" h="1075384">
                      <a:moveTo>
                        <a:pt x="5982859" y="999436"/>
                      </a:moveTo>
                      <a:lnTo>
                        <a:pt x="5716489" y="927340"/>
                      </a:lnTo>
                      <a:lnTo>
                        <a:pt x="5349956" y="379742"/>
                      </a:lnTo>
                      <a:lnTo>
                        <a:pt x="5349956" y="962012"/>
                      </a:lnTo>
                      <a:lnTo>
                        <a:pt x="5183200" y="1031907"/>
                      </a:lnTo>
                      <a:lnTo>
                        <a:pt x="4845285" y="556955"/>
                      </a:lnTo>
                      <a:lnTo>
                        <a:pt x="4579465" y="904226"/>
                      </a:lnTo>
                      <a:lnTo>
                        <a:pt x="4442428" y="223993"/>
                      </a:lnTo>
                      <a:lnTo>
                        <a:pt x="4320801" y="961462"/>
                      </a:lnTo>
                      <a:cubicBezTo>
                        <a:pt x="4320801" y="961462"/>
                        <a:pt x="4179361" y="808465"/>
                        <a:pt x="4124876" y="719308"/>
                      </a:cubicBezTo>
                      <a:cubicBezTo>
                        <a:pt x="4069841" y="630151"/>
                        <a:pt x="3562418" y="0"/>
                        <a:pt x="3562418" y="0"/>
                      </a:cubicBezTo>
                      <a:lnTo>
                        <a:pt x="3336224" y="881111"/>
                      </a:lnTo>
                      <a:lnTo>
                        <a:pt x="2909152" y="961462"/>
                      </a:lnTo>
                      <a:lnTo>
                        <a:pt x="2627923" y="72646"/>
                      </a:lnTo>
                      <a:lnTo>
                        <a:pt x="2454012" y="791954"/>
                      </a:lnTo>
                      <a:lnTo>
                        <a:pt x="2207455" y="72646"/>
                      </a:lnTo>
                      <a:lnTo>
                        <a:pt x="2242128" y="775444"/>
                      </a:lnTo>
                      <a:lnTo>
                        <a:pt x="1975207" y="961462"/>
                      </a:lnTo>
                      <a:lnTo>
                        <a:pt x="1498604" y="517880"/>
                      </a:lnTo>
                      <a:lnTo>
                        <a:pt x="1410548" y="845888"/>
                      </a:lnTo>
                      <a:lnTo>
                        <a:pt x="987329" y="943851"/>
                      </a:lnTo>
                      <a:lnTo>
                        <a:pt x="1046216" y="458442"/>
                      </a:lnTo>
                      <a:lnTo>
                        <a:pt x="446334" y="962012"/>
                      </a:lnTo>
                      <a:lnTo>
                        <a:pt x="0" y="409461"/>
                      </a:lnTo>
                      <a:lnTo>
                        <a:pt x="0" y="1075384"/>
                      </a:lnTo>
                      <a:lnTo>
                        <a:pt x="6273444" y="1075384"/>
                      </a:lnTo>
                      <a:lnTo>
                        <a:pt x="6273444" y="993933"/>
                      </a:lnTo>
                      <a:lnTo>
                        <a:pt x="6273444" y="409461"/>
                      </a:lnTo>
                      <a:lnTo>
                        <a:pt x="5982859" y="999436"/>
                      </a:lnTo>
                      <a:close/>
                    </a:path>
                  </a:pathLst>
                </a:custGeom>
                <a:solidFill>
                  <a:srgbClr val="6368A1"/>
                </a:solidFill>
                <a:ln w="5503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511" name="Freeform: Shape 510">
                  <a:extLst>
                    <a:ext uri="{FF2B5EF4-FFF2-40B4-BE49-F238E27FC236}">
                      <a16:creationId xmlns:a16="http://schemas.microsoft.com/office/drawing/2014/main" id="{842C91E1-FD34-1264-C644-AABF2D559654}"/>
                    </a:ext>
                  </a:extLst>
                </p:cNvPr>
                <p:cNvSpPr/>
                <p:nvPr/>
              </p:nvSpPr>
              <p:spPr>
                <a:xfrm>
                  <a:off x="-2784762" y="6508203"/>
                  <a:ext cx="14859" cy="63840"/>
                </a:xfrm>
                <a:custGeom>
                  <a:avLst/>
                  <a:gdLst>
                    <a:gd name="connsiteX0" fmla="*/ 0 w 14859"/>
                    <a:gd name="connsiteY0" fmla="*/ 63841 h 63840"/>
                    <a:gd name="connsiteX1" fmla="*/ 0 w 14859"/>
                    <a:gd name="connsiteY1" fmla="*/ 0 h 63840"/>
                    <a:gd name="connsiteX2" fmla="*/ 14859 w 14859"/>
                    <a:gd name="connsiteY2" fmla="*/ 63841 h 63840"/>
                    <a:gd name="connsiteX3" fmla="*/ 0 w 14859"/>
                    <a:gd name="connsiteY3" fmla="*/ 63841 h 638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859" h="63840">
                      <a:moveTo>
                        <a:pt x="0" y="63841"/>
                      </a:moveTo>
                      <a:lnTo>
                        <a:pt x="0" y="0"/>
                      </a:lnTo>
                      <a:cubicBezTo>
                        <a:pt x="0" y="22014"/>
                        <a:pt x="5504" y="42927"/>
                        <a:pt x="14859" y="63841"/>
                      </a:cubicBezTo>
                      <a:lnTo>
                        <a:pt x="0" y="63841"/>
                      </a:lnTo>
                      <a:close/>
                    </a:path>
                  </a:pathLst>
                </a:custGeom>
                <a:solidFill>
                  <a:srgbClr val="6368A1"/>
                </a:solidFill>
                <a:ln w="5503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grpSp>
              <p:nvGrpSpPr>
                <p:cNvPr id="512" name="Graphic 734">
                  <a:extLst>
                    <a:ext uri="{FF2B5EF4-FFF2-40B4-BE49-F238E27FC236}">
                      <a16:creationId xmlns:a16="http://schemas.microsoft.com/office/drawing/2014/main" id="{F9CC292C-0C1E-EC1B-81D2-232D9A200385}"/>
                    </a:ext>
                  </a:extLst>
                </p:cNvPr>
                <p:cNvGrpSpPr/>
                <p:nvPr/>
              </p:nvGrpSpPr>
              <p:grpSpPr>
                <a:xfrm>
                  <a:off x="-2310360" y="6175791"/>
                  <a:ext cx="5799592" cy="2641131"/>
                  <a:chOff x="-2310360" y="6175791"/>
                  <a:chExt cx="5799592" cy="2641131"/>
                </a:xfrm>
                <a:solidFill>
                  <a:srgbClr val="6368A1"/>
                </a:solidFill>
              </p:grpSpPr>
              <p:sp>
                <p:nvSpPr>
                  <p:cNvPr id="542" name="Freeform: Shape 541">
                    <a:extLst>
                      <a:ext uri="{FF2B5EF4-FFF2-40B4-BE49-F238E27FC236}">
                        <a16:creationId xmlns:a16="http://schemas.microsoft.com/office/drawing/2014/main" id="{76381B2C-FCD9-F7BB-DE34-3D6293E47CD0}"/>
                      </a:ext>
                    </a:extLst>
                  </p:cNvPr>
                  <p:cNvSpPr/>
                  <p:nvPr/>
                </p:nvSpPr>
                <p:spPr>
                  <a:xfrm>
                    <a:off x="777304" y="7884041"/>
                    <a:ext cx="3301" cy="15997"/>
                  </a:xfrm>
                  <a:custGeom>
                    <a:avLst/>
                    <a:gdLst>
                      <a:gd name="connsiteX0" fmla="*/ 901 w 3301"/>
                      <a:gd name="connsiteY0" fmla="*/ 38 h 15997"/>
                      <a:gd name="connsiteX1" fmla="*/ 3103 w 3301"/>
                      <a:gd name="connsiteY1" fmla="*/ 15998 h 15997"/>
                      <a:gd name="connsiteX2" fmla="*/ 901 w 3301"/>
                      <a:gd name="connsiteY2" fmla="*/ 38 h 159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3301" h="15997">
                        <a:moveTo>
                          <a:pt x="901" y="38"/>
                        </a:moveTo>
                        <a:cubicBezTo>
                          <a:pt x="-749" y="588"/>
                          <a:pt x="-199" y="6091"/>
                          <a:pt x="3103" y="15998"/>
                        </a:cubicBezTo>
                        <a:cubicBezTo>
                          <a:pt x="3653" y="4991"/>
                          <a:pt x="3103" y="-513"/>
                          <a:pt x="901" y="38"/>
                        </a:cubicBezTo>
                        <a:close/>
                      </a:path>
                    </a:pathLst>
                  </a:custGeom>
                  <a:solidFill>
                    <a:srgbClr val="6368A1"/>
                  </a:solidFill>
                  <a:ln w="5503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543" name="Freeform: Shape 542">
                    <a:extLst>
                      <a:ext uri="{FF2B5EF4-FFF2-40B4-BE49-F238E27FC236}">
                        <a16:creationId xmlns:a16="http://schemas.microsoft.com/office/drawing/2014/main" id="{002007A3-F17C-BBAB-DA76-2CEE7905D407}"/>
                      </a:ext>
                    </a:extLst>
                  </p:cNvPr>
                  <p:cNvSpPr/>
                  <p:nvPr/>
                </p:nvSpPr>
                <p:spPr>
                  <a:xfrm>
                    <a:off x="-1971894" y="6175791"/>
                    <a:ext cx="1597116" cy="2640580"/>
                  </a:xfrm>
                  <a:custGeom>
                    <a:avLst/>
                    <a:gdLst>
                      <a:gd name="connsiteX0" fmla="*/ 1102352 w 1597116"/>
                      <a:gd name="connsiteY0" fmla="*/ 0 h 2640580"/>
                      <a:gd name="connsiteX1" fmla="*/ 599332 w 1597116"/>
                      <a:gd name="connsiteY1" fmla="*/ 0 h 2640580"/>
                      <a:gd name="connsiteX2" fmla="*/ 668125 w 1597116"/>
                      <a:gd name="connsiteY2" fmla="*/ 493114 h 2640580"/>
                      <a:gd name="connsiteX3" fmla="*/ 0 w 1597116"/>
                      <a:gd name="connsiteY3" fmla="*/ 2640581 h 2640580"/>
                      <a:gd name="connsiteX4" fmla="*/ 623547 w 1597116"/>
                      <a:gd name="connsiteY4" fmla="*/ 2640581 h 2640580"/>
                      <a:gd name="connsiteX5" fmla="*/ 686287 w 1597116"/>
                      <a:gd name="connsiteY5" fmla="*/ 2199200 h 2640580"/>
                      <a:gd name="connsiteX6" fmla="*/ 992282 w 1597116"/>
                      <a:gd name="connsiteY6" fmla="*/ 2640581 h 2640580"/>
                      <a:gd name="connsiteX7" fmla="*/ 1597117 w 1597116"/>
                      <a:gd name="connsiteY7" fmla="*/ 2640581 h 2640580"/>
                      <a:gd name="connsiteX8" fmla="*/ 1138675 w 1597116"/>
                      <a:gd name="connsiteY8" fmla="*/ 369835 h 26405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97116" h="2640580">
                        <a:moveTo>
                          <a:pt x="1102352" y="0"/>
                        </a:moveTo>
                        <a:lnTo>
                          <a:pt x="599332" y="0"/>
                        </a:lnTo>
                        <a:lnTo>
                          <a:pt x="668125" y="493114"/>
                        </a:lnTo>
                        <a:lnTo>
                          <a:pt x="0" y="2640581"/>
                        </a:lnTo>
                        <a:lnTo>
                          <a:pt x="623547" y="2640581"/>
                        </a:lnTo>
                        <a:lnTo>
                          <a:pt x="686287" y="2199200"/>
                        </a:lnTo>
                        <a:lnTo>
                          <a:pt x="992282" y="2640581"/>
                        </a:lnTo>
                        <a:lnTo>
                          <a:pt x="1597117" y="2640581"/>
                        </a:lnTo>
                        <a:lnTo>
                          <a:pt x="1138675" y="369835"/>
                        </a:lnTo>
                        <a:close/>
                      </a:path>
                    </a:pathLst>
                  </a:custGeom>
                  <a:solidFill>
                    <a:srgbClr val="6368A1"/>
                  </a:solidFill>
                  <a:ln w="5503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544" name="Freeform: Shape 543">
                    <a:extLst>
                      <a:ext uri="{FF2B5EF4-FFF2-40B4-BE49-F238E27FC236}">
                        <a16:creationId xmlns:a16="http://schemas.microsoft.com/office/drawing/2014/main" id="{E5DAABF6-50DF-17BF-460F-E96D565E692E}"/>
                      </a:ext>
                    </a:extLst>
                  </p:cNvPr>
                  <p:cNvSpPr/>
                  <p:nvPr/>
                </p:nvSpPr>
                <p:spPr>
                  <a:xfrm>
                    <a:off x="-219578" y="6175791"/>
                    <a:ext cx="1905313" cy="2641131"/>
                  </a:xfrm>
                  <a:custGeom>
                    <a:avLst/>
                    <a:gdLst>
                      <a:gd name="connsiteX0" fmla="*/ 1298827 w 1905313"/>
                      <a:gd name="connsiteY0" fmla="*/ 0 h 2641131"/>
                      <a:gd name="connsiteX1" fmla="*/ 165655 w 1905313"/>
                      <a:gd name="connsiteY1" fmla="*/ 0 h 2641131"/>
                      <a:gd name="connsiteX2" fmla="*/ 122178 w 1905313"/>
                      <a:gd name="connsiteY2" fmla="*/ 678582 h 2641131"/>
                      <a:gd name="connsiteX3" fmla="*/ 0 w 1905313"/>
                      <a:gd name="connsiteY3" fmla="*/ 2641131 h 2641131"/>
                      <a:gd name="connsiteX4" fmla="*/ 857996 w 1905313"/>
                      <a:gd name="connsiteY4" fmla="*/ 2641131 h 2641131"/>
                      <a:gd name="connsiteX5" fmla="*/ 999987 w 1905313"/>
                      <a:gd name="connsiteY5" fmla="*/ 1724798 h 2641131"/>
                      <a:gd name="connsiteX6" fmla="*/ 997785 w 1905313"/>
                      <a:gd name="connsiteY6" fmla="*/ 1708838 h 2641131"/>
                      <a:gd name="connsiteX7" fmla="*/ 999987 w 1905313"/>
                      <a:gd name="connsiteY7" fmla="*/ 1724798 h 2641131"/>
                      <a:gd name="connsiteX8" fmla="*/ 1429810 w 1905313"/>
                      <a:gd name="connsiteY8" fmla="*/ 2641131 h 2641131"/>
                      <a:gd name="connsiteX9" fmla="*/ 1905313 w 1905313"/>
                      <a:gd name="connsiteY9" fmla="*/ 2641131 h 2641131"/>
                      <a:gd name="connsiteX10" fmla="*/ 1831566 w 1905313"/>
                      <a:gd name="connsiteY10" fmla="*/ 744624 h 2641131"/>
                      <a:gd name="connsiteX11" fmla="*/ 1298827 w 1905313"/>
                      <a:gd name="connsiteY11" fmla="*/ 0 h 264113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905313" h="2641131">
                        <a:moveTo>
                          <a:pt x="1298827" y="0"/>
                        </a:moveTo>
                        <a:lnTo>
                          <a:pt x="165655" y="0"/>
                        </a:lnTo>
                        <a:lnTo>
                          <a:pt x="122178" y="678582"/>
                        </a:lnTo>
                        <a:lnTo>
                          <a:pt x="0" y="2641131"/>
                        </a:lnTo>
                        <a:lnTo>
                          <a:pt x="857996" y="2641131"/>
                        </a:lnTo>
                        <a:cubicBezTo>
                          <a:pt x="916884" y="2298814"/>
                          <a:pt x="997235" y="1817257"/>
                          <a:pt x="999987" y="1724798"/>
                        </a:cubicBezTo>
                        <a:cubicBezTo>
                          <a:pt x="996685" y="1714892"/>
                          <a:pt x="996134" y="1709388"/>
                          <a:pt x="997785" y="1708838"/>
                        </a:cubicBezTo>
                        <a:cubicBezTo>
                          <a:pt x="999987" y="1708288"/>
                          <a:pt x="1000537" y="1713791"/>
                          <a:pt x="999987" y="1724798"/>
                        </a:cubicBezTo>
                        <a:cubicBezTo>
                          <a:pt x="1029705" y="1817807"/>
                          <a:pt x="1261953" y="2298814"/>
                          <a:pt x="1429810" y="2641131"/>
                        </a:cubicBezTo>
                        <a:lnTo>
                          <a:pt x="1905313" y="2641131"/>
                        </a:lnTo>
                        <a:lnTo>
                          <a:pt x="1831566" y="744624"/>
                        </a:lnTo>
                        <a:lnTo>
                          <a:pt x="1298827" y="0"/>
                        </a:lnTo>
                        <a:close/>
                      </a:path>
                    </a:pathLst>
                  </a:custGeom>
                  <a:solidFill>
                    <a:srgbClr val="6368A1"/>
                  </a:solidFill>
                  <a:ln w="5503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545" name="Freeform: Shape 544">
                    <a:extLst>
                      <a:ext uri="{FF2B5EF4-FFF2-40B4-BE49-F238E27FC236}">
                        <a16:creationId xmlns:a16="http://schemas.microsoft.com/office/drawing/2014/main" id="{91FCF235-CB09-2574-BB12-CD3F2AEBBA28}"/>
                      </a:ext>
                    </a:extLst>
                  </p:cNvPr>
                  <p:cNvSpPr/>
                  <p:nvPr/>
                </p:nvSpPr>
                <p:spPr>
                  <a:xfrm>
                    <a:off x="1972466" y="6175791"/>
                    <a:ext cx="1516765" cy="2640580"/>
                  </a:xfrm>
                  <a:custGeom>
                    <a:avLst/>
                    <a:gdLst>
                      <a:gd name="connsiteX0" fmla="*/ 1516215 w 1516765"/>
                      <a:gd name="connsiteY0" fmla="*/ 0 h 2640580"/>
                      <a:gd name="connsiteX1" fmla="*/ 352224 w 1516765"/>
                      <a:gd name="connsiteY1" fmla="*/ 0 h 2640580"/>
                      <a:gd name="connsiteX2" fmla="*/ 383044 w 1516765"/>
                      <a:gd name="connsiteY2" fmla="*/ 396252 h 2640580"/>
                      <a:gd name="connsiteX3" fmla="*/ 0 w 1516765"/>
                      <a:gd name="connsiteY3" fmla="*/ 2640581 h 2640580"/>
                      <a:gd name="connsiteX4" fmla="*/ 582270 w 1516765"/>
                      <a:gd name="connsiteY4" fmla="*/ 2640581 h 2640580"/>
                      <a:gd name="connsiteX5" fmla="*/ 749577 w 1516765"/>
                      <a:gd name="connsiteY5" fmla="*/ 712153 h 2640580"/>
                      <a:gd name="connsiteX6" fmla="*/ 747375 w 1516765"/>
                      <a:gd name="connsiteY6" fmla="*/ 686287 h 2640580"/>
                      <a:gd name="connsiteX7" fmla="*/ 749577 w 1516765"/>
                      <a:gd name="connsiteY7" fmla="*/ 712153 h 2640580"/>
                      <a:gd name="connsiteX8" fmla="*/ 1246543 w 1516765"/>
                      <a:gd name="connsiteY8" fmla="*/ 2640581 h 2640580"/>
                      <a:gd name="connsiteX9" fmla="*/ 1516765 w 1516765"/>
                      <a:gd name="connsiteY9" fmla="*/ 2640581 h 2640580"/>
                      <a:gd name="connsiteX10" fmla="*/ 1516765 w 1516765"/>
                      <a:gd name="connsiteY10" fmla="*/ 0 h 26405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516765" h="2640580">
                        <a:moveTo>
                          <a:pt x="1516215" y="0"/>
                        </a:moveTo>
                        <a:lnTo>
                          <a:pt x="352224" y="0"/>
                        </a:lnTo>
                        <a:lnTo>
                          <a:pt x="383044" y="396252"/>
                        </a:lnTo>
                        <a:lnTo>
                          <a:pt x="0" y="2640581"/>
                        </a:lnTo>
                        <a:lnTo>
                          <a:pt x="582270" y="2640581"/>
                        </a:lnTo>
                        <a:cubicBezTo>
                          <a:pt x="619144" y="2251483"/>
                          <a:pt x="745725" y="913031"/>
                          <a:pt x="749577" y="712153"/>
                        </a:cubicBezTo>
                        <a:cubicBezTo>
                          <a:pt x="746825" y="696193"/>
                          <a:pt x="746275" y="687388"/>
                          <a:pt x="747375" y="686287"/>
                        </a:cubicBezTo>
                        <a:cubicBezTo>
                          <a:pt x="749027" y="685737"/>
                          <a:pt x="749577" y="694542"/>
                          <a:pt x="749577" y="712153"/>
                        </a:cubicBezTo>
                        <a:cubicBezTo>
                          <a:pt x="784249" y="913582"/>
                          <a:pt x="1141977" y="2250933"/>
                          <a:pt x="1246543" y="2640581"/>
                        </a:cubicBezTo>
                        <a:lnTo>
                          <a:pt x="1516765" y="2640581"/>
                        </a:lnTo>
                        <a:lnTo>
                          <a:pt x="1516765" y="0"/>
                        </a:lnTo>
                        <a:close/>
                      </a:path>
                    </a:pathLst>
                  </a:custGeom>
                  <a:solidFill>
                    <a:srgbClr val="6368A1"/>
                  </a:solidFill>
                  <a:ln w="5503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546" name="Freeform: Shape 545">
                    <a:extLst>
                      <a:ext uri="{FF2B5EF4-FFF2-40B4-BE49-F238E27FC236}">
                        <a16:creationId xmlns:a16="http://schemas.microsoft.com/office/drawing/2014/main" id="{C21BED4C-58AB-1E7B-D68D-6FD8732628B8}"/>
                      </a:ext>
                    </a:extLst>
                  </p:cNvPr>
                  <p:cNvSpPr/>
                  <p:nvPr/>
                </p:nvSpPr>
                <p:spPr>
                  <a:xfrm>
                    <a:off x="-2310360" y="6450966"/>
                    <a:ext cx="734717" cy="1187656"/>
                  </a:xfrm>
                  <a:custGeom>
                    <a:avLst/>
                    <a:gdLst>
                      <a:gd name="connsiteX0" fmla="*/ 0 w 734717"/>
                      <a:gd name="connsiteY0" fmla="*/ 0 h 1187656"/>
                      <a:gd name="connsiteX1" fmla="*/ 174461 w 734717"/>
                      <a:gd name="connsiteY1" fmla="*/ 1187656 h 1187656"/>
                      <a:gd name="connsiteX2" fmla="*/ 734718 w 734717"/>
                      <a:gd name="connsiteY2" fmla="*/ 42377 h 1187656"/>
                      <a:gd name="connsiteX3" fmla="*/ 0 w 734717"/>
                      <a:gd name="connsiteY3" fmla="*/ 0 h 11876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34717" h="1187656">
                        <a:moveTo>
                          <a:pt x="0" y="0"/>
                        </a:moveTo>
                        <a:cubicBezTo>
                          <a:pt x="0" y="0"/>
                          <a:pt x="175562" y="1050619"/>
                          <a:pt x="174461" y="1187656"/>
                        </a:cubicBezTo>
                        <a:cubicBezTo>
                          <a:pt x="221791" y="1054471"/>
                          <a:pt x="734718" y="42377"/>
                          <a:pt x="734718" y="42377"/>
                        </a:cubicBez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6368A1"/>
                  </a:solidFill>
                  <a:ln w="5503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547" name="Freeform: Shape 546">
                    <a:extLst>
                      <a:ext uri="{FF2B5EF4-FFF2-40B4-BE49-F238E27FC236}">
                        <a16:creationId xmlns:a16="http://schemas.microsoft.com/office/drawing/2014/main" id="{B4D5F68D-9279-6CB4-C2BE-1F985BF1E516}"/>
                      </a:ext>
                    </a:extLst>
                  </p:cNvPr>
                  <p:cNvSpPr/>
                  <p:nvPr/>
                </p:nvSpPr>
                <p:spPr>
                  <a:xfrm>
                    <a:off x="-2139409" y="7638622"/>
                    <a:ext cx="3510" cy="14350"/>
                  </a:xfrm>
                  <a:custGeom>
                    <a:avLst/>
                    <a:gdLst>
                      <a:gd name="connsiteX0" fmla="*/ 759 w 3510"/>
                      <a:gd name="connsiteY0" fmla="*/ 14309 h 14350"/>
                      <a:gd name="connsiteX1" fmla="*/ 3510 w 3510"/>
                      <a:gd name="connsiteY1" fmla="*/ 0 h 14350"/>
                      <a:gd name="connsiteX2" fmla="*/ 759 w 3510"/>
                      <a:gd name="connsiteY2" fmla="*/ 14309 h 143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3510" h="14350">
                        <a:moveTo>
                          <a:pt x="759" y="14309"/>
                        </a:moveTo>
                        <a:cubicBezTo>
                          <a:pt x="2410" y="13759"/>
                          <a:pt x="3510" y="8806"/>
                          <a:pt x="3510" y="0"/>
                        </a:cubicBezTo>
                        <a:cubicBezTo>
                          <a:pt x="208" y="9906"/>
                          <a:pt x="-892" y="14859"/>
                          <a:pt x="759" y="14309"/>
                        </a:cubicBezTo>
                        <a:close/>
                      </a:path>
                    </a:pathLst>
                  </a:custGeom>
                  <a:solidFill>
                    <a:srgbClr val="6368A1"/>
                  </a:solidFill>
                  <a:ln w="5503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sp>
              <p:nvSpPr>
                <p:cNvPr id="513" name="Freeform: Shape 512">
                  <a:extLst>
                    <a:ext uri="{FF2B5EF4-FFF2-40B4-BE49-F238E27FC236}">
                      <a16:creationId xmlns:a16="http://schemas.microsoft.com/office/drawing/2014/main" id="{5288FFE9-DD0C-A012-BD03-D4CBF84AD212}"/>
                    </a:ext>
                  </a:extLst>
                </p:cNvPr>
                <p:cNvSpPr/>
                <p:nvPr/>
              </p:nvSpPr>
              <p:spPr>
                <a:xfrm>
                  <a:off x="-2784762" y="6175791"/>
                  <a:ext cx="6273443" cy="744073"/>
                </a:xfrm>
                <a:custGeom>
                  <a:avLst/>
                  <a:gdLst>
                    <a:gd name="connsiteX0" fmla="*/ 790303 w 6273443"/>
                    <a:gd name="connsiteY0" fmla="*/ 0 h 744073"/>
                    <a:gd name="connsiteX1" fmla="*/ 6273444 w 6273443"/>
                    <a:gd name="connsiteY1" fmla="*/ 0 h 744073"/>
                    <a:gd name="connsiteX2" fmla="*/ 6273444 w 6273443"/>
                    <a:gd name="connsiteY2" fmla="*/ 396252 h 744073"/>
                    <a:gd name="connsiteX3" fmla="*/ 5139722 w 6273443"/>
                    <a:gd name="connsiteY3" fmla="*/ 396252 h 744073"/>
                    <a:gd name="connsiteX4" fmla="*/ 4396749 w 6273443"/>
                    <a:gd name="connsiteY4" fmla="*/ 744074 h 744073"/>
                    <a:gd name="connsiteX5" fmla="*/ 2687361 w 6273443"/>
                    <a:gd name="connsiteY5" fmla="*/ 678032 h 744073"/>
                    <a:gd name="connsiteX6" fmla="*/ 1951542 w 6273443"/>
                    <a:gd name="connsiteY6" fmla="*/ 369835 h 744073"/>
                    <a:gd name="connsiteX7" fmla="*/ 1480993 w 6273443"/>
                    <a:gd name="connsiteY7" fmla="*/ 493114 h 744073"/>
                    <a:gd name="connsiteX8" fmla="*/ 14859 w 6273443"/>
                    <a:gd name="connsiteY8" fmla="*/ 396252 h 744073"/>
                    <a:gd name="connsiteX9" fmla="*/ 0 w 6273443"/>
                    <a:gd name="connsiteY9" fmla="*/ 332412 h 744073"/>
                    <a:gd name="connsiteX10" fmla="*/ 790303 w 6273443"/>
                    <a:gd name="connsiteY10" fmla="*/ 0 h 7440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6273443" h="744073">
                      <a:moveTo>
                        <a:pt x="790303" y="0"/>
                      </a:moveTo>
                      <a:lnTo>
                        <a:pt x="6273444" y="0"/>
                      </a:lnTo>
                      <a:lnTo>
                        <a:pt x="6273444" y="396252"/>
                      </a:lnTo>
                      <a:lnTo>
                        <a:pt x="5139722" y="396252"/>
                      </a:lnTo>
                      <a:lnTo>
                        <a:pt x="4396749" y="744074"/>
                      </a:lnTo>
                      <a:lnTo>
                        <a:pt x="2687361" y="678032"/>
                      </a:lnTo>
                      <a:lnTo>
                        <a:pt x="1951542" y="369835"/>
                      </a:lnTo>
                      <a:lnTo>
                        <a:pt x="1480993" y="493114"/>
                      </a:lnTo>
                      <a:lnTo>
                        <a:pt x="14859" y="396252"/>
                      </a:lnTo>
                      <a:cubicBezTo>
                        <a:pt x="5504" y="375339"/>
                        <a:pt x="0" y="354426"/>
                        <a:pt x="0" y="332412"/>
                      </a:cubicBezTo>
                      <a:cubicBezTo>
                        <a:pt x="0" y="148595"/>
                        <a:pt x="353875" y="0"/>
                        <a:pt x="790303" y="0"/>
                      </a:cubicBezTo>
                      <a:close/>
                    </a:path>
                  </a:pathLst>
                </a:custGeom>
                <a:solidFill>
                  <a:srgbClr val="A893B7"/>
                </a:solidFill>
                <a:ln w="5503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grpSp>
              <p:nvGrpSpPr>
                <p:cNvPr id="514" name="Graphic 734">
                  <a:extLst>
                    <a:ext uri="{FF2B5EF4-FFF2-40B4-BE49-F238E27FC236}">
                      <a16:creationId xmlns:a16="http://schemas.microsoft.com/office/drawing/2014/main" id="{E148B871-6797-74CF-4F6C-D060F1C1A8AD}"/>
                    </a:ext>
                  </a:extLst>
                </p:cNvPr>
                <p:cNvGrpSpPr/>
                <p:nvPr/>
              </p:nvGrpSpPr>
              <p:grpSpPr>
                <a:xfrm>
                  <a:off x="-2320266" y="6211564"/>
                  <a:ext cx="5344452" cy="287282"/>
                  <a:chOff x="-2320266" y="6211564"/>
                  <a:chExt cx="5344452" cy="287282"/>
                </a:xfrm>
                <a:solidFill>
                  <a:srgbClr val="6368A1"/>
                </a:solidFill>
              </p:grpSpPr>
              <p:sp>
                <p:nvSpPr>
                  <p:cNvPr id="535" name="Freeform: Shape 534">
                    <a:extLst>
                      <a:ext uri="{FF2B5EF4-FFF2-40B4-BE49-F238E27FC236}">
                        <a16:creationId xmlns:a16="http://schemas.microsoft.com/office/drawing/2014/main" id="{AA327AD6-4332-E87B-CA36-73C34C3AF6E4}"/>
                      </a:ext>
                    </a:extLst>
                  </p:cNvPr>
                  <p:cNvSpPr/>
                  <p:nvPr/>
                </p:nvSpPr>
                <p:spPr>
                  <a:xfrm>
                    <a:off x="2719291" y="6277606"/>
                    <a:ext cx="304894" cy="51732"/>
                  </a:xfrm>
                  <a:custGeom>
                    <a:avLst/>
                    <a:gdLst>
                      <a:gd name="connsiteX0" fmla="*/ 0 w 304894"/>
                      <a:gd name="connsiteY0" fmla="*/ 25866 h 51732"/>
                      <a:gd name="connsiteX1" fmla="*/ 152447 w 304894"/>
                      <a:gd name="connsiteY1" fmla="*/ 51733 h 51732"/>
                      <a:gd name="connsiteX2" fmla="*/ 304894 w 304894"/>
                      <a:gd name="connsiteY2" fmla="*/ 25866 h 51732"/>
                      <a:gd name="connsiteX3" fmla="*/ 152447 w 304894"/>
                      <a:gd name="connsiteY3" fmla="*/ 0 h 51732"/>
                      <a:gd name="connsiteX4" fmla="*/ 0 w 304894"/>
                      <a:gd name="connsiteY4" fmla="*/ 25866 h 517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04894" h="51732">
                        <a:moveTo>
                          <a:pt x="0" y="25866"/>
                        </a:moveTo>
                        <a:cubicBezTo>
                          <a:pt x="0" y="40176"/>
                          <a:pt x="68243" y="51733"/>
                          <a:pt x="152447" y="51733"/>
                        </a:cubicBezTo>
                        <a:cubicBezTo>
                          <a:pt x="236650" y="51733"/>
                          <a:pt x="304894" y="40176"/>
                          <a:pt x="304894" y="25866"/>
                        </a:cubicBezTo>
                        <a:cubicBezTo>
                          <a:pt x="304894" y="11557"/>
                          <a:pt x="236650" y="0"/>
                          <a:pt x="152447" y="0"/>
                        </a:cubicBezTo>
                        <a:cubicBezTo>
                          <a:pt x="68243" y="550"/>
                          <a:pt x="0" y="11557"/>
                          <a:pt x="0" y="25866"/>
                        </a:cubicBezTo>
                        <a:close/>
                      </a:path>
                    </a:pathLst>
                  </a:custGeom>
                  <a:solidFill>
                    <a:srgbClr val="6368A1"/>
                  </a:solidFill>
                  <a:ln w="5503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536" name="Freeform: Shape 535">
                    <a:extLst>
                      <a:ext uri="{FF2B5EF4-FFF2-40B4-BE49-F238E27FC236}">
                        <a16:creationId xmlns:a16="http://schemas.microsoft.com/office/drawing/2014/main" id="{E212F6E3-478B-AD4C-43A0-89C6F83D0B64}"/>
                      </a:ext>
                    </a:extLst>
                  </p:cNvPr>
                  <p:cNvSpPr/>
                  <p:nvPr/>
                </p:nvSpPr>
                <p:spPr>
                  <a:xfrm>
                    <a:off x="2458425" y="6335943"/>
                    <a:ext cx="171709" cy="28618"/>
                  </a:xfrm>
                  <a:custGeom>
                    <a:avLst/>
                    <a:gdLst>
                      <a:gd name="connsiteX0" fmla="*/ 0 w 171709"/>
                      <a:gd name="connsiteY0" fmla="*/ 14309 h 28618"/>
                      <a:gd name="connsiteX1" fmla="*/ 85855 w 171709"/>
                      <a:gd name="connsiteY1" fmla="*/ 28618 h 28618"/>
                      <a:gd name="connsiteX2" fmla="*/ 171709 w 171709"/>
                      <a:gd name="connsiteY2" fmla="*/ 14309 h 28618"/>
                      <a:gd name="connsiteX3" fmla="*/ 85855 w 171709"/>
                      <a:gd name="connsiteY3" fmla="*/ 0 h 28618"/>
                      <a:gd name="connsiteX4" fmla="*/ 0 w 171709"/>
                      <a:gd name="connsiteY4" fmla="*/ 14309 h 286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709" h="28618">
                        <a:moveTo>
                          <a:pt x="0" y="14309"/>
                        </a:moveTo>
                        <a:cubicBezTo>
                          <a:pt x="0" y="22564"/>
                          <a:pt x="38525" y="28618"/>
                          <a:pt x="85855" y="28618"/>
                        </a:cubicBezTo>
                        <a:cubicBezTo>
                          <a:pt x="133185" y="28618"/>
                          <a:pt x="171709" y="22014"/>
                          <a:pt x="171709" y="14309"/>
                        </a:cubicBezTo>
                        <a:cubicBezTo>
                          <a:pt x="171709" y="6054"/>
                          <a:pt x="133185" y="0"/>
                          <a:pt x="85855" y="0"/>
                        </a:cubicBezTo>
                        <a:cubicBezTo>
                          <a:pt x="38525" y="0"/>
                          <a:pt x="0" y="6054"/>
                          <a:pt x="0" y="14309"/>
                        </a:cubicBezTo>
                        <a:close/>
                      </a:path>
                    </a:pathLst>
                  </a:custGeom>
                  <a:solidFill>
                    <a:srgbClr val="6368A1"/>
                  </a:solidFill>
                  <a:ln w="5503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537" name="Freeform: Shape 536">
                    <a:extLst>
                      <a:ext uri="{FF2B5EF4-FFF2-40B4-BE49-F238E27FC236}">
                        <a16:creationId xmlns:a16="http://schemas.microsoft.com/office/drawing/2014/main" id="{EA130981-7E4C-ED16-FDEA-785F65BAC3A8}"/>
                      </a:ext>
                    </a:extLst>
                  </p:cNvPr>
                  <p:cNvSpPr/>
                  <p:nvPr/>
                </p:nvSpPr>
                <p:spPr>
                  <a:xfrm>
                    <a:off x="1696190" y="6211564"/>
                    <a:ext cx="171709" cy="28618"/>
                  </a:xfrm>
                  <a:custGeom>
                    <a:avLst/>
                    <a:gdLst>
                      <a:gd name="connsiteX0" fmla="*/ 0 w 171709"/>
                      <a:gd name="connsiteY0" fmla="*/ 14309 h 28618"/>
                      <a:gd name="connsiteX1" fmla="*/ 85855 w 171709"/>
                      <a:gd name="connsiteY1" fmla="*/ 28618 h 28618"/>
                      <a:gd name="connsiteX2" fmla="*/ 171709 w 171709"/>
                      <a:gd name="connsiteY2" fmla="*/ 14309 h 28618"/>
                      <a:gd name="connsiteX3" fmla="*/ 85855 w 171709"/>
                      <a:gd name="connsiteY3" fmla="*/ 0 h 28618"/>
                      <a:gd name="connsiteX4" fmla="*/ 0 w 171709"/>
                      <a:gd name="connsiteY4" fmla="*/ 14309 h 286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709" h="28618">
                        <a:moveTo>
                          <a:pt x="0" y="14309"/>
                        </a:moveTo>
                        <a:cubicBezTo>
                          <a:pt x="0" y="22564"/>
                          <a:pt x="38525" y="28618"/>
                          <a:pt x="85855" y="28618"/>
                        </a:cubicBezTo>
                        <a:cubicBezTo>
                          <a:pt x="133185" y="28618"/>
                          <a:pt x="171709" y="22014"/>
                          <a:pt x="171709" y="14309"/>
                        </a:cubicBezTo>
                        <a:cubicBezTo>
                          <a:pt x="171709" y="6604"/>
                          <a:pt x="133185" y="0"/>
                          <a:pt x="85855" y="0"/>
                        </a:cubicBezTo>
                        <a:cubicBezTo>
                          <a:pt x="38525" y="0"/>
                          <a:pt x="0" y="6604"/>
                          <a:pt x="0" y="14309"/>
                        </a:cubicBezTo>
                        <a:close/>
                      </a:path>
                    </a:pathLst>
                  </a:custGeom>
                  <a:solidFill>
                    <a:srgbClr val="6368A1"/>
                  </a:solidFill>
                  <a:ln w="5503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538" name="Freeform: Shape 537">
                    <a:extLst>
                      <a:ext uri="{FF2B5EF4-FFF2-40B4-BE49-F238E27FC236}">
                        <a16:creationId xmlns:a16="http://schemas.microsoft.com/office/drawing/2014/main" id="{1746B4D4-6F07-60D7-1414-6360FCE71B14}"/>
                      </a:ext>
                    </a:extLst>
                  </p:cNvPr>
                  <p:cNvSpPr/>
                  <p:nvPr/>
                </p:nvSpPr>
                <p:spPr>
                  <a:xfrm>
                    <a:off x="817831" y="6396463"/>
                    <a:ext cx="304894" cy="51201"/>
                  </a:xfrm>
                  <a:custGeom>
                    <a:avLst/>
                    <a:gdLst>
                      <a:gd name="connsiteX0" fmla="*/ 0 w 304894"/>
                      <a:gd name="connsiteY0" fmla="*/ 25335 h 51201"/>
                      <a:gd name="connsiteX1" fmla="*/ 152447 w 304894"/>
                      <a:gd name="connsiteY1" fmla="*/ 51201 h 51201"/>
                      <a:gd name="connsiteX2" fmla="*/ 304894 w 304894"/>
                      <a:gd name="connsiteY2" fmla="*/ 25335 h 51201"/>
                      <a:gd name="connsiteX3" fmla="*/ 152447 w 304894"/>
                      <a:gd name="connsiteY3" fmla="*/ 19 h 51201"/>
                      <a:gd name="connsiteX4" fmla="*/ 0 w 304894"/>
                      <a:gd name="connsiteY4" fmla="*/ 25335 h 512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04894" h="51201">
                        <a:moveTo>
                          <a:pt x="0" y="25335"/>
                        </a:moveTo>
                        <a:cubicBezTo>
                          <a:pt x="0" y="39644"/>
                          <a:pt x="68243" y="51201"/>
                          <a:pt x="152447" y="51201"/>
                        </a:cubicBezTo>
                        <a:cubicBezTo>
                          <a:pt x="236651" y="51201"/>
                          <a:pt x="304894" y="39644"/>
                          <a:pt x="304894" y="25335"/>
                        </a:cubicBezTo>
                        <a:cubicBezTo>
                          <a:pt x="304894" y="11576"/>
                          <a:pt x="236651" y="19"/>
                          <a:pt x="152447" y="19"/>
                        </a:cubicBezTo>
                        <a:cubicBezTo>
                          <a:pt x="68243" y="-531"/>
                          <a:pt x="0" y="11026"/>
                          <a:pt x="0" y="25335"/>
                        </a:cubicBezTo>
                        <a:close/>
                      </a:path>
                    </a:pathLst>
                  </a:custGeom>
                  <a:solidFill>
                    <a:srgbClr val="6368A1"/>
                  </a:solidFill>
                  <a:ln w="5503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539" name="Freeform: Shape 538">
                    <a:extLst>
                      <a:ext uri="{FF2B5EF4-FFF2-40B4-BE49-F238E27FC236}">
                        <a16:creationId xmlns:a16="http://schemas.microsoft.com/office/drawing/2014/main" id="{E5079DEB-95DC-C5F9-23F7-43B915C4B467}"/>
                      </a:ext>
                    </a:extLst>
                  </p:cNvPr>
                  <p:cNvSpPr/>
                  <p:nvPr/>
                </p:nvSpPr>
                <p:spPr>
                  <a:xfrm>
                    <a:off x="-126019" y="6470228"/>
                    <a:ext cx="171709" cy="28618"/>
                  </a:xfrm>
                  <a:custGeom>
                    <a:avLst/>
                    <a:gdLst>
                      <a:gd name="connsiteX0" fmla="*/ 0 w 171709"/>
                      <a:gd name="connsiteY0" fmla="*/ 14309 h 28618"/>
                      <a:gd name="connsiteX1" fmla="*/ 85855 w 171709"/>
                      <a:gd name="connsiteY1" fmla="*/ 28618 h 28618"/>
                      <a:gd name="connsiteX2" fmla="*/ 171709 w 171709"/>
                      <a:gd name="connsiteY2" fmla="*/ 14309 h 28618"/>
                      <a:gd name="connsiteX3" fmla="*/ 85855 w 171709"/>
                      <a:gd name="connsiteY3" fmla="*/ 0 h 28618"/>
                      <a:gd name="connsiteX4" fmla="*/ 0 w 171709"/>
                      <a:gd name="connsiteY4" fmla="*/ 14309 h 286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709" h="28618">
                        <a:moveTo>
                          <a:pt x="0" y="14309"/>
                        </a:moveTo>
                        <a:cubicBezTo>
                          <a:pt x="0" y="22564"/>
                          <a:pt x="38524" y="28618"/>
                          <a:pt x="85855" y="28618"/>
                        </a:cubicBezTo>
                        <a:cubicBezTo>
                          <a:pt x="133185" y="28618"/>
                          <a:pt x="171709" y="22014"/>
                          <a:pt x="171709" y="14309"/>
                        </a:cubicBezTo>
                        <a:cubicBezTo>
                          <a:pt x="171709" y="6054"/>
                          <a:pt x="133185" y="0"/>
                          <a:pt x="85855" y="0"/>
                        </a:cubicBezTo>
                        <a:cubicBezTo>
                          <a:pt x="38524" y="0"/>
                          <a:pt x="0" y="6054"/>
                          <a:pt x="0" y="14309"/>
                        </a:cubicBezTo>
                        <a:close/>
                      </a:path>
                    </a:pathLst>
                  </a:custGeom>
                  <a:solidFill>
                    <a:srgbClr val="6368A1"/>
                  </a:solidFill>
                  <a:ln w="5503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540" name="Freeform: Shape 539">
                    <a:extLst>
                      <a:ext uri="{FF2B5EF4-FFF2-40B4-BE49-F238E27FC236}">
                        <a16:creationId xmlns:a16="http://schemas.microsoft.com/office/drawing/2014/main" id="{33F44490-F936-02C4-F92A-3AEB889E817E}"/>
                      </a:ext>
                    </a:extLst>
                  </p:cNvPr>
                  <p:cNvSpPr/>
                  <p:nvPr/>
                </p:nvSpPr>
                <p:spPr>
                  <a:xfrm>
                    <a:off x="-887704" y="6345849"/>
                    <a:ext cx="171709" cy="28618"/>
                  </a:xfrm>
                  <a:custGeom>
                    <a:avLst/>
                    <a:gdLst>
                      <a:gd name="connsiteX0" fmla="*/ 0 w 171709"/>
                      <a:gd name="connsiteY0" fmla="*/ 14309 h 28618"/>
                      <a:gd name="connsiteX1" fmla="*/ 85855 w 171709"/>
                      <a:gd name="connsiteY1" fmla="*/ 28618 h 28618"/>
                      <a:gd name="connsiteX2" fmla="*/ 171709 w 171709"/>
                      <a:gd name="connsiteY2" fmla="*/ 14309 h 28618"/>
                      <a:gd name="connsiteX3" fmla="*/ 85855 w 171709"/>
                      <a:gd name="connsiteY3" fmla="*/ 0 h 28618"/>
                      <a:gd name="connsiteX4" fmla="*/ 0 w 171709"/>
                      <a:gd name="connsiteY4" fmla="*/ 14309 h 286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709" h="28618">
                        <a:moveTo>
                          <a:pt x="0" y="14309"/>
                        </a:moveTo>
                        <a:cubicBezTo>
                          <a:pt x="0" y="22564"/>
                          <a:pt x="38524" y="28618"/>
                          <a:pt x="85855" y="28618"/>
                        </a:cubicBezTo>
                        <a:cubicBezTo>
                          <a:pt x="133185" y="28618"/>
                          <a:pt x="171709" y="22014"/>
                          <a:pt x="171709" y="14309"/>
                        </a:cubicBezTo>
                        <a:cubicBezTo>
                          <a:pt x="171709" y="6604"/>
                          <a:pt x="133185" y="0"/>
                          <a:pt x="85855" y="0"/>
                        </a:cubicBezTo>
                        <a:cubicBezTo>
                          <a:pt x="38524" y="0"/>
                          <a:pt x="0" y="6604"/>
                          <a:pt x="0" y="14309"/>
                        </a:cubicBezTo>
                        <a:close/>
                      </a:path>
                    </a:pathLst>
                  </a:custGeom>
                  <a:solidFill>
                    <a:srgbClr val="6368A1"/>
                  </a:solidFill>
                  <a:ln w="5503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541" name="Freeform: Shape 540">
                    <a:extLst>
                      <a:ext uri="{FF2B5EF4-FFF2-40B4-BE49-F238E27FC236}">
                        <a16:creationId xmlns:a16="http://schemas.microsoft.com/office/drawing/2014/main" id="{9E14A3C7-A327-B922-E926-F84851CBC4A1}"/>
                      </a:ext>
                    </a:extLst>
                  </p:cNvPr>
                  <p:cNvSpPr/>
                  <p:nvPr/>
                </p:nvSpPr>
                <p:spPr>
                  <a:xfrm>
                    <a:off x="-2320266" y="6287512"/>
                    <a:ext cx="304894" cy="51732"/>
                  </a:xfrm>
                  <a:custGeom>
                    <a:avLst/>
                    <a:gdLst>
                      <a:gd name="connsiteX0" fmla="*/ 0 w 304894"/>
                      <a:gd name="connsiteY0" fmla="*/ 25866 h 51732"/>
                      <a:gd name="connsiteX1" fmla="*/ 152447 w 304894"/>
                      <a:gd name="connsiteY1" fmla="*/ 51733 h 51732"/>
                      <a:gd name="connsiteX2" fmla="*/ 304894 w 304894"/>
                      <a:gd name="connsiteY2" fmla="*/ 25866 h 51732"/>
                      <a:gd name="connsiteX3" fmla="*/ 152447 w 304894"/>
                      <a:gd name="connsiteY3" fmla="*/ 0 h 51732"/>
                      <a:gd name="connsiteX4" fmla="*/ 0 w 304894"/>
                      <a:gd name="connsiteY4" fmla="*/ 25866 h 517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04894" h="51732">
                        <a:moveTo>
                          <a:pt x="0" y="25866"/>
                        </a:moveTo>
                        <a:cubicBezTo>
                          <a:pt x="0" y="40176"/>
                          <a:pt x="68243" y="51733"/>
                          <a:pt x="152447" y="51733"/>
                        </a:cubicBezTo>
                        <a:cubicBezTo>
                          <a:pt x="236651" y="51733"/>
                          <a:pt x="304894" y="40176"/>
                          <a:pt x="304894" y="25866"/>
                        </a:cubicBezTo>
                        <a:cubicBezTo>
                          <a:pt x="304894" y="11557"/>
                          <a:pt x="236651" y="0"/>
                          <a:pt x="152447" y="0"/>
                        </a:cubicBezTo>
                        <a:cubicBezTo>
                          <a:pt x="68243" y="0"/>
                          <a:pt x="0" y="11557"/>
                          <a:pt x="0" y="25866"/>
                        </a:cubicBezTo>
                        <a:close/>
                      </a:path>
                    </a:pathLst>
                  </a:custGeom>
                  <a:solidFill>
                    <a:srgbClr val="6368A1"/>
                  </a:solidFill>
                  <a:ln w="5503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sp>
              <p:nvSpPr>
                <p:cNvPr id="515" name="Freeform: Shape 514">
                  <a:extLst>
                    <a:ext uri="{FF2B5EF4-FFF2-40B4-BE49-F238E27FC236}">
                      <a16:creationId xmlns:a16="http://schemas.microsoft.com/office/drawing/2014/main" id="{A18478FA-8F08-A716-94EE-4B9B217E7EDE}"/>
                    </a:ext>
                  </a:extLst>
                </p:cNvPr>
                <p:cNvSpPr/>
                <p:nvPr/>
              </p:nvSpPr>
              <p:spPr>
                <a:xfrm>
                  <a:off x="-2769902" y="6531317"/>
                  <a:ext cx="6258584" cy="401205"/>
                </a:xfrm>
                <a:custGeom>
                  <a:avLst/>
                  <a:gdLst>
                    <a:gd name="connsiteX0" fmla="*/ 6258584 w 6258584"/>
                    <a:gd name="connsiteY0" fmla="*/ 40726 h 401205"/>
                    <a:gd name="connsiteX1" fmla="*/ 5691724 w 6258584"/>
                    <a:gd name="connsiteY1" fmla="*/ 45129 h 401205"/>
                    <a:gd name="connsiteX2" fmla="*/ 5124863 w 6258584"/>
                    <a:gd name="connsiteY2" fmla="*/ 48431 h 401205"/>
                    <a:gd name="connsiteX3" fmla="*/ 5138071 w 6258584"/>
                    <a:gd name="connsiteY3" fmla="*/ 46229 h 401205"/>
                    <a:gd name="connsiteX4" fmla="*/ 4402253 w 6258584"/>
                    <a:gd name="connsiteY4" fmla="*/ 396803 h 401205"/>
                    <a:gd name="connsiteX5" fmla="*/ 4392897 w 6258584"/>
                    <a:gd name="connsiteY5" fmla="*/ 401205 h 401205"/>
                    <a:gd name="connsiteX6" fmla="*/ 4379138 w 6258584"/>
                    <a:gd name="connsiteY6" fmla="*/ 400655 h 401205"/>
                    <a:gd name="connsiteX7" fmla="*/ 2669199 w 6258584"/>
                    <a:gd name="connsiteY7" fmla="*/ 335714 h 401205"/>
                    <a:gd name="connsiteX8" fmla="*/ 2658192 w 6258584"/>
                    <a:gd name="connsiteY8" fmla="*/ 335163 h 401205"/>
                    <a:gd name="connsiteX9" fmla="*/ 2650487 w 6258584"/>
                    <a:gd name="connsiteY9" fmla="*/ 331861 h 401205"/>
                    <a:gd name="connsiteX10" fmla="*/ 1916870 w 6258584"/>
                    <a:gd name="connsiteY10" fmla="*/ 22564 h 401205"/>
                    <a:gd name="connsiteX11" fmla="*/ 1949341 w 6258584"/>
                    <a:gd name="connsiteY11" fmla="*/ 24215 h 401205"/>
                    <a:gd name="connsiteX12" fmla="*/ 1476040 w 6258584"/>
                    <a:gd name="connsiteY12" fmla="*/ 145843 h 401205"/>
                    <a:gd name="connsiteX13" fmla="*/ 1468885 w 6258584"/>
                    <a:gd name="connsiteY13" fmla="*/ 147494 h 401205"/>
                    <a:gd name="connsiteX14" fmla="*/ 1461180 w 6258584"/>
                    <a:gd name="connsiteY14" fmla="*/ 146944 h 401205"/>
                    <a:gd name="connsiteX15" fmla="*/ 729214 w 6258584"/>
                    <a:gd name="connsiteY15" fmla="*/ 94660 h 401205"/>
                    <a:gd name="connsiteX16" fmla="*/ 0 w 6258584"/>
                    <a:gd name="connsiteY16" fmla="*/ 40726 h 401205"/>
                    <a:gd name="connsiteX17" fmla="*/ 735268 w 6258584"/>
                    <a:gd name="connsiteY17" fmla="*/ 83653 h 401205"/>
                    <a:gd name="connsiteX18" fmla="*/ 1469435 w 6258584"/>
                    <a:gd name="connsiteY18" fmla="*/ 128782 h 401205"/>
                    <a:gd name="connsiteX19" fmla="*/ 1454576 w 6258584"/>
                    <a:gd name="connsiteY19" fmla="*/ 129883 h 401205"/>
                    <a:gd name="connsiteX20" fmla="*/ 1922374 w 6258584"/>
                    <a:gd name="connsiteY20" fmla="*/ 4953 h 401205"/>
                    <a:gd name="connsiteX21" fmla="*/ 1939985 w 6258584"/>
                    <a:gd name="connsiteY21" fmla="*/ 0 h 401205"/>
                    <a:gd name="connsiteX22" fmla="*/ 1954845 w 6258584"/>
                    <a:gd name="connsiteY22" fmla="*/ 6054 h 401205"/>
                    <a:gd name="connsiteX23" fmla="*/ 2693415 w 6258584"/>
                    <a:gd name="connsiteY23" fmla="*/ 313149 h 401205"/>
                    <a:gd name="connsiteX24" fmla="*/ 2675253 w 6258584"/>
                    <a:gd name="connsiteY24" fmla="*/ 309847 h 401205"/>
                    <a:gd name="connsiteX25" fmla="*/ 4384642 w 6258584"/>
                    <a:gd name="connsiteY25" fmla="*/ 376990 h 401205"/>
                    <a:gd name="connsiteX26" fmla="*/ 4362077 w 6258584"/>
                    <a:gd name="connsiteY26" fmla="*/ 380842 h 401205"/>
                    <a:gd name="connsiteX27" fmla="*/ 5111654 w 6258584"/>
                    <a:gd name="connsiteY27" fmla="*/ 35222 h 401205"/>
                    <a:gd name="connsiteX28" fmla="*/ 5117158 w 6258584"/>
                    <a:gd name="connsiteY28" fmla="*/ 32471 h 401205"/>
                    <a:gd name="connsiteX29" fmla="*/ 5124863 w 6258584"/>
                    <a:gd name="connsiteY29" fmla="*/ 32471 h 401205"/>
                    <a:gd name="connsiteX30" fmla="*/ 5691724 w 6258584"/>
                    <a:gd name="connsiteY30" fmla="*/ 35773 h 401205"/>
                    <a:gd name="connsiteX31" fmla="*/ 6258584 w 6258584"/>
                    <a:gd name="connsiteY31" fmla="*/ 40726 h 4012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</a:cxnLst>
                  <a:rect l="l" t="t" r="r" b="b"/>
                  <a:pathLst>
                    <a:path w="6258584" h="401205">
                      <a:moveTo>
                        <a:pt x="6258584" y="40726"/>
                      </a:moveTo>
                      <a:lnTo>
                        <a:pt x="5691724" y="45129"/>
                      </a:lnTo>
                      <a:lnTo>
                        <a:pt x="5124863" y="48431"/>
                      </a:lnTo>
                      <a:lnTo>
                        <a:pt x="5138071" y="46229"/>
                      </a:lnTo>
                      <a:cubicBezTo>
                        <a:pt x="4892615" y="162904"/>
                        <a:pt x="4649360" y="280679"/>
                        <a:pt x="4402253" y="396803"/>
                      </a:cubicBezTo>
                      <a:lnTo>
                        <a:pt x="4392897" y="401205"/>
                      </a:lnTo>
                      <a:lnTo>
                        <a:pt x="4379138" y="400655"/>
                      </a:lnTo>
                      <a:cubicBezTo>
                        <a:pt x="3808975" y="379191"/>
                        <a:pt x="3238812" y="359379"/>
                        <a:pt x="2669199" y="335714"/>
                      </a:cubicBezTo>
                      <a:lnTo>
                        <a:pt x="2658192" y="335163"/>
                      </a:lnTo>
                      <a:lnTo>
                        <a:pt x="2650487" y="331861"/>
                      </a:lnTo>
                      <a:lnTo>
                        <a:pt x="1916870" y="22564"/>
                      </a:lnTo>
                      <a:lnTo>
                        <a:pt x="1949341" y="24215"/>
                      </a:lnTo>
                      <a:lnTo>
                        <a:pt x="1476040" y="145843"/>
                      </a:lnTo>
                      <a:lnTo>
                        <a:pt x="1468885" y="147494"/>
                      </a:lnTo>
                      <a:lnTo>
                        <a:pt x="1461180" y="146944"/>
                      </a:lnTo>
                      <a:lnTo>
                        <a:pt x="729214" y="94660"/>
                      </a:lnTo>
                      <a:lnTo>
                        <a:pt x="0" y="40726"/>
                      </a:lnTo>
                      <a:lnTo>
                        <a:pt x="735268" y="83653"/>
                      </a:lnTo>
                      <a:lnTo>
                        <a:pt x="1469435" y="128782"/>
                      </a:lnTo>
                      <a:lnTo>
                        <a:pt x="1454576" y="129883"/>
                      </a:lnTo>
                      <a:lnTo>
                        <a:pt x="1922374" y="4953"/>
                      </a:lnTo>
                      <a:lnTo>
                        <a:pt x="1939985" y="0"/>
                      </a:lnTo>
                      <a:lnTo>
                        <a:pt x="1954845" y="6054"/>
                      </a:lnTo>
                      <a:lnTo>
                        <a:pt x="2693415" y="313149"/>
                      </a:lnTo>
                      <a:lnTo>
                        <a:pt x="2675253" y="309847"/>
                      </a:lnTo>
                      <a:cubicBezTo>
                        <a:pt x="3245416" y="330210"/>
                        <a:pt x="3814479" y="354426"/>
                        <a:pt x="4384642" y="376990"/>
                      </a:cubicBezTo>
                      <a:lnTo>
                        <a:pt x="4362077" y="380842"/>
                      </a:lnTo>
                      <a:cubicBezTo>
                        <a:pt x="4609735" y="264719"/>
                        <a:pt x="4861795" y="150246"/>
                        <a:pt x="5111654" y="35222"/>
                      </a:cubicBezTo>
                      <a:lnTo>
                        <a:pt x="5117158" y="32471"/>
                      </a:lnTo>
                      <a:lnTo>
                        <a:pt x="5124863" y="32471"/>
                      </a:lnTo>
                      <a:lnTo>
                        <a:pt x="5691724" y="35773"/>
                      </a:lnTo>
                      <a:lnTo>
                        <a:pt x="6258584" y="40726"/>
                      </a:lnTo>
                      <a:close/>
                    </a:path>
                  </a:pathLst>
                </a:custGeom>
                <a:solidFill>
                  <a:srgbClr val="FFFDE8"/>
                </a:solidFill>
                <a:ln w="5503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grpSp>
              <p:nvGrpSpPr>
                <p:cNvPr id="516" name="Graphic 734">
                  <a:extLst>
                    <a:ext uri="{FF2B5EF4-FFF2-40B4-BE49-F238E27FC236}">
                      <a16:creationId xmlns:a16="http://schemas.microsoft.com/office/drawing/2014/main" id="{5D2D255D-ADDD-EEF4-E25B-703CF466FE39}"/>
                    </a:ext>
                  </a:extLst>
                </p:cNvPr>
                <p:cNvGrpSpPr/>
                <p:nvPr/>
              </p:nvGrpSpPr>
              <p:grpSpPr>
                <a:xfrm>
                  <a:off x="-147483" y="6683764"/>
                  <a:ext cx="839834" cy="112271"/>
                  <a:chOff x="-147483" y="6683764"/>
                  <a:chExt cx="839834" cy="112271"/>
                </a:xfrm>
              </p:grpSpPr>
              <p:sp>
                <p:nvSpPr>
                  <p:cNvPr id="533" name="Freeform: Shape 532">
                    <a:extLst>
                      <a:ext uri="{FF2B5EF4-FFF2-40B4-BE49-F238E27FC236}">
                        <a16:creationId xmlns:a16="http://schemas.microsoft.com/office/drawing/2014/main" id="{2EA3FF2F-8F43-C42A-C956-5C7CC429402B}"/>
                      </a:ext>
                    </a:extLst>
                  </p:cNvPr>
                  <p:cNvSpPr/>
                  <p:nvPr/>
                </p:nvSpPr>
                <p:spPr>
                  <a:xfrm>
                    <a:off x="-147483" y="6683764"/>
                    <a:ext cx="839834" cy="112271"/>
                  </a:xfrm>
                  <a:custGeom>
                    <a:avLst/>
                    <a:gdLst>
                      <a:gd name="connsiteX0" fmla="*/ 839835 w 839834"/>
                      <a:gd name="connsiteY0" fmla="*/ 56136 h 112271"/>
                      <a:gd name="connsiteX1" fmla="*/ 419917 w 839834"/>
                      <a:gd name="connsiteY1" fmla="*/ 112271 h 112271"/>
                      <a:gd name="connsiteX2" fmla="*/ 0 w 839834"/>
                      <a:gd name="connsiteY2" fmla="*/ 56136 h 112271"/>
                      <a:gd name="connsiteX3" fmla="*/ 419917 w 839834"/>
                      <a:gd name="connsiteY3" fmla="*/ 0 h 112271"/>
                      <a:gd name="connsiteX4" fmla="*/ 839835 w 839834"/>
                      <a:gd name="connsiteY4" fmla="*/ 56136 h 1122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39834" h="112271">
                        <a:moveTo>
                          <a:pt x="839835" y="56136"/>
                        </a:moveTo>
                        <a:cubicBezTo>
                          <a:pt x="839835" y="86955"/>
                          <a:pt x="651615" y="112271"/>
                          <a:pt x="419917" y="112271"/>
                        </a:cubicBezTo>
                        <a:cubicBezTo>
                          <a:pt x="188220" y="112271"/>
                          <a:pt x="0" y="87506"/>
                          <a:pt x="0" y="56136"/>
                        </a:cubicBezTo>
                        <a:cubicBezTo>
                          <a:pt x="0" y="24766"/>
                          <a:pt x="187670" y="0"/>
                          <a:pt x="419917" y="0"/>
                        </a:cubicBezTo>
                        <a:cubicBezTo>
                          <a:pt x="651615" y="0"/>
                          <a:pt x="839835" y="24766"/>
                          <a:pt x="839835" y="56136"/>
                        </a:cubicBezTo>
                        <a:close/>
                      </a:path>
                    </a:pathLst>
                  </a:custGeom>
                  <a:solidFill>
                    <a:srgbClr val="6368A1"/>
                  </a:solidFill>
                  <a:ln w="5503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534" name="Freeform: Shape 533">
                    <a:extLst>
                      <a:ext uri="{FF2B5EF4-FFF2-40B4-BE49-F238E27FC236}">
                        <a16:creationId xmlns:a16="http://schemas.microsoft.com/office/drawing/2014/main" id="{86A52F1A-2918-9925-8E1A-16D682872990}"/>
                      </a:ext>
                    </a:extLst>
                  </p:cNvPr>
                  <p:cNvSpPr/>
                  <p:nvPr/>
                </p:nvSpPr>
                <p:spPr>
                  <a:xfrm>
                    <a:off x="-119965" y="6701376"/>
                    <a:ext cx="556954" cy="74297"/>
                  </a:xfrm>
                  <a:custGeom>
                    <a:avLst/>
                    <a:gdLst>
                      <a:gd name="connsiteX0" fmla="*/ 556955 w 556954"/>
                      <a:gd name="connsiteY0" fmla="*/ 37424 h 74297"/>
                      <a:gd name="connsiteX1" fmla="*/ 278477 w 556954"/>
                      <a:gd name="connsiteY1" fmla="*/ 74297 h 74297"/>
                      <a:gd name="connsiteX2" fmla="*/ 0 w 556954"/>
                      <a:gd name="connsiteY2" fmla="*/ 37424 h 74297"/>
                      <a:gd name="connsiteX3" fmla="*/ 278477 w 556954"/>
                      <a:gd name="connsiteY3" fmla="*/ 0 h 74297"/>
                      <a:gd name="connsiteX4" fmla="*/ 556955 w 556954"/>
                      <a:gd name="connsiteY4" fmla="*/ 37424 h 742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56954" h="74297">
                        <a:moveTo>
                          <a:pt x="556955" y="37424"/>
                        </a:moveTo>
                        <a:cubicBezTo>
                          <a:pt x="556955" y="57787"/>
                          <a:pt x="432575" y="74297"/>
                          <a:pt x="278477" y="74297"/>
                        </a:cubicBezTo>
                        <a:cubicBezTo>
                          <a:pt x="124930" y="74297"/>
                          <a:pt x="0" y="57787"/>
                          <a:pt x="0" y="37424"/>
                        </a:cubicBezTo>
                        <a:cubicBezTo>
                          <a:pt x="0" y="17061"/>
                          <a:pt x="124930" y="0"/>
                          <a:pt x="278477" y="0"/>
                        </a:cubicBezTo>
                        <a:cubicBezTo>
                          <a:pt x="432575" y="550"/>
                          <a:pt x="556955" y="17061"/>
                          <a:pt x="556955" y="37424"/>
                        </a:cubicBezTo>
                        <a:close/>
                      </a:path>
                    </a:pathLst>
                  </a:custGeom>
                  <a:solidFill>
                    <a:srgbClr val="6368A1">
                      <a:alpha val="40000"/>
                    </a:srgbClr>
                  </a:solidFill>
                  <a:ln w="5503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517" name="Graphic 734">
                  <a:extLst>
                    <a:ext uri="{FF2B5EF4-FFF2-40B4-BE49-F238E27FC236}">
                      <a16:creationId xmlns:a16="http://schemas.microsoft.com/office/drawing/2014/main" id="{E31BC106-FEBB-2F28-0780-AB843972BC6E}"/>
                    </a:ext>
                  </a:extLst>
                </p:cNvPr>
                <p:cNvGrpSpPr/>
                <p:nvPr/>
              </p:nvGrpSpPr>
              <p:grpSpPr>
                <a:xfrm>
                  <a:off x="-1995559" y="6452067"/>
                  <a:ext cx="839834" cy="112271"/>
                  <a:chOff x="-1995559" y="6452067"/>
                  <a:chExt cx="839834" cy="112271"/>
                </a:xfrm>
              </p:grpSpPr>
              <p:sp>
                <p:nvSpPr>
                  <p:cNvPr id="531" name="Freeform: Shape 530">
                    <a:extLst>
                      <a:ext uri="{FF2B5EF4-FFF2-40B4-BE49-F238E27FC236}">
                        <a16:creationId xmlns:a16="http://schemas.microsoft.com/office/drawing/2014/main" id="{21AB7555-70BE-BE6B-670A-2B14623D9D67}"/>
                      </a:ext>
                    </a:extLst>
                  </p:cNvPr>
                  <p:cNvSpPr/>
                  <p:nvPr/>
                </p:nvSpPr>
                <p:spPr>
                  <a:xfrm>
                    <a:off x="-1995559" y="6452067"/>
                    <a:ext cx="839834" cy="112271"/>
                  </a:xfrm>
                  <a:custGeom>
                    <a:avLst/>
                    <a:gdLst>
                      <a:gd name="connsiteX0" fmla="*/ 839835 w 839834"/>
                      <a:gd name="connsiteY0" fmla="*/ 56136 h 112271"/>
                      <a:gd name="connsiteX1" fmla="*/ 419917 w 839834"/>
                      <a:gd name="connsiteY1" fmla="*/ 112271 h 112271"/>
                      <a:gd name="connsiteX2" fmla="*/ 0 w 839834"/>
                      <a:gd name="connsiteY2" fmla="*/ 56136 h 112271"/>
                      <a:gd name="connsiteX3" fmla="*/ 419917 w 839834"/>
                      <a:gd name="connsiteY3" fmla="*/ 0 h 112271"/>
                      <a:gd name="connsiteX4" fmla="*/ 839835 w 839834"/>
                      <a:gd name="connsiteY4" fmla="*/ 56136 h 1122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39834" h="112271">
                        <a:moveTo>
                          <a:pt x="839835" y="56136"/>
                        </a:moveTo>
                        <a:cubicBezTo>
                          <a:pt x="839835" y="86955"/>
                          <a:pt x="651615" y="112271"/>
                          <a:pt x="419917" y="112271"/>
                        </a:cubicBezTo>
                        <a:cubicBezTo>
                          <a:pt x="188220" y="112271"/>
                          <a:pt x="0" y="86955"/>
                          <a:pt x="0" y="56136"/>
                        </a:cubicBezTo>
                        <a:cubicBezTo>
                          <a:pt x="0" y="24766"/>
                          <a:pt x="187669" y="0"/>
                          <a:pt x="419917" y="0"/>
                        </a:cubicBezTo>
                        <a:cubicBezTo>
                          <a:pt x="652165" y="0"/>
                          <a:pt x="839835" y="25316"/>
                          <a:pt x="839835" y="56136"/>
                        </a:cubicBezTo>
                        <a:close/>
                      </a:path>
                    </a:pathLst>
                  </a:custGeom>
                  <a:solidFill>
                    <a:srgbClr val="6368A1"/>
                  </a:solidFill>
                  <a:ln w="5503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532" name="Freeform: Shape 531">
                    <a:extLst>
                      <a:ext uri="{FF2B5EF4-FFF2-40B4-BE49-F238E27FC236}">
                        <a16:creationId xmlns:a16="http://schemas.microsoft.com/office/drawing/2014/main" id="{7F3D38FD-82E9-06CF-0925-F6A0D2B1CC6E}"/>
                      </a:ext>
                    </a:extLst>
                  </p:cNvPr>
                  <p:cNvSpPr/>
                  <p:nvPr/>
                </p:nvSpPr>
                <p:spPr>
                  <a:xfrm>
                    <a:off x="-1968042" y="6470765"/>
                    <a:ext cx="556954" cy="74310"/>
                  </a:xfrm>
                  <a:custGeom>
                    <a:avLst/>
                    <a:gdLst>
                      <a:gd name="connsiteX0" fmla="*/ 556955 w 556954"/>
                      <a:gd name="connsiteY0" fmla="*/ 36887 h 74310"/>
                      <a:gd name="connsiteX1" fmla="*/ 278477 w 556954"/>
                      <a:gd name="connsiteY1" fmla="*/ 74311 h 74310"/>
                      <a:gd name="connsiteX2" fmla="*/ 0 w 556954"/>
                      <a:gd name="connsiteY2" fmla="*/ 36887 h 74310"/>
                      <a:gd name="connsiteX3" fmla="*/ 278477 w 556954"/>
                      <a:gd name="connsiteY3" fmla="*/ 13 h 74310"/>
                      <a:gd name="connsiteX4" fmla="*/ 556955 w 556954"/>
                      <a:gd name="connsiteY4" fmla="*/ 36887 h 743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56954" h="74310">
                        <a:moveTo>
                          <a:pt x="556955" y="36887"/>
                        </a:moveTo>
                        <a:cubicBezTo>
                          <a:pt x="556955" y="57250"/>
                          <a:pt x="432575" y="74311"/>
                          <a:pt x="278477" y="74311"/>
                        </a:cubicBezTo>
                        <a:cubicBezTo>
                          <a:pt x="124930" y="74311"/>
                          <a:pt x="0" y="57800"/>
                          <a:pt x="0" y="36887"/>
                        </a:cubicBezTo>
                        <a:cubicBezTo>
                          <a:pt x="0" y="16524"/>
                          <a:pt x="124930" y="13"/>
                          <a:pt x="278477" y="13"/>
                        </a:cubicBezTo>
                        <a:cubicBezTo>
                          <a:pt x="432575" y="-537"/>
                          <a:pt x="556955" y="15974"/>
                          <a:pt x="556955" y="36887"/>
                        </a:cubicBezTo>
                        <a:close/>
                      </a:path>
                    </a:pathLst>
                  </a:custGeom>
                  <a:solidFill>
                    <a:srgbClr val="6368A1">
                      <a:alpha val="40000"/>
                    </a:srgbClr>
                  </a:solidFill>
                  <a:ln w="5503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518" name="Graphic 734">
                  <a:extLst>
                    <a:ext uri="{FF2B5EF4-FFF2-40B4-BE49-F238E27FC236}">
                      <a16:creationId xmlns:a16="http://schemas.microsoft.com/office/drawing/2014/main" id="{60CDB25E-58FD-F3C3-3F09-CB699FBCDB3F}"/>
                    </a:ext>
                  </a:extLst>
                </p:cNvPr>
                <p:cNvGrpSpPr/>
                <p:nvPr/>
              </p:nvGrpSpPr>
              <p:grpSpPr>
                <a:xfrm>
                  <a:off x="1552548" y="6330425"/>
                  <a:ext cx="487610" cy="64956"/>
                  <a:chOff x="1552548" y="6330425"/>
                  <a:chExt cx="487610" cy="64956"/>
                </a:xfrm>
              </p:grpSpPr>
              <p:sp>
                <p:nvSpPr>
                  <p:cNvPr id="529" name="Freeform: Shape 528">
                    <a:extLst>
                      <a:ext uri="{FF2B5EF4-FFF2-40B4-BE49-F238E27FC236}">
                        <a16:creationId xmlns:a16="http://schemas.microsoft.com/office/drawing/2014/main" id="{F4C820F5-5C09-0769-3CC3-EDA1C5D30686}"/>
                      </a:ext>
                    </a:extLst>
                  </p:cNvPr>
                  <p:cNvSpPr/>
                  <p:nvPr/>
                </p:nvSpPr>
                <p:spPr>
                  <a:xfrm>
                    <a:off x="1552548" y="6330425"/>
                    <a:ext cx="487610" cy="64956"/>
                  </a:xfrm>
                  <a:custGeom>
                    <a:avLst/>
                    <a:gdLst>
                      <a:gd name="connsiteX0" fmla="*/ 487610 w 487610"/>
                      <a:gd name="connsiteY0" fmla="*/ 32485 h 64956"/>
                      <a:gd name="connsiteX1" fmla="*/ 243805 w 487610"/>
                      <a:gd name="connsiteY1" fmla="*/ 64956 h 64956"/>
                      <a:gd name="connsiteX2" fmla="*/ 0 w 487610"/>
                      <a:gd name="connsiteY2" fmla="*/ 32485 h 64956"/>
                      <a:gd name="connsiteX3" fmla="*/ 243805 w 487610"/>
                      <a:gd name="connsiteY3" fmla="*/ 15 h 64956"/>
                      <a:gd name="connsiteX4" fmla="*/ 487610 w 487610"/>
                      <a:gd name="connsiteY4" fmla="*/ 32485 h 649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87610" h="64956">
                        <a:moveTo>
                          <a:pt x="487610" y="32485"/>
                        </a:moveTo>
                        <a:cubicBezTo>
                          <a:pt x="487610" y="50647"/>
                          <a:pt x="378091" y="64956"/>
                          <a:pt x="243805" y="64956"/>
                        </a:cubicBezTo>
                        <a:cubicBezTo>
                          <a:pt x="108970" y="64956"/>
                          <a:pt x="0" y="50647"/>
                          <a:pt x="0" y="32485"/>
                        </a:cubicBezTo>
                        <a:cubicBezTo>
                          <a:pt x="0" y="14324"/>
                          <a:pt x="108970" y="15"/>
                          <a:pt x="243805" y="15"/>
                        </a:cubicBezTo>
                        <a:cubicBezTo>
                          <a:pt x="378091" y="-536"/>
                          <a:pt x="487610" y="14324"/>
                          <a:pt x="487610" y="32485"/>
                        </a:cubicBezTo>
                        <a:close/>
                      </a:path>
                    </a:pathLst>
                  </a:custGeom>
                  <a:solidFill>
                    <a:srgbClr val="6368A1"/>
                  </a:solidFill>
                  <a:ln w="5503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530" name="Freeform: Shape 529">
                    <a:extLst>
                      <a:ext uri="{FF2B5EF4-FFF2-40B4-BE49-F238E27FC236}">
                        <a16:creationId xmlns:a16="http://schemas.microsoft.com/office/drawing/2014/main" id="{9452BF28-F779-03E5-7A34-024A01428607}"/>
                      </a:ext>
                    </a:extLst>
                  </p:cNvPr>
                  <p:cNvSpPr/>
                  <p:nvPr/>
                </p:nvSpPr>
                <p:spPr>
                  <a:xfrm>
                    <a:off x="1567958" y="6340896"/>
                    <a:ext cx="323606" cy="43477"/>
                  </a:xfrm>
                  <a:custGeom>
                    <a:avLst/>
                    <a:gdLst>
                      <a:gd name="connsiteX0" fmla="*/ 323606 w 323606"/>
                      <a:gd name="connsiteY0" fmla="*/ 21464 h 43477"/>
                      <a:gd name="connsiteX1" fmla="*/ 161803 w 323606"/>
                      <a:gd name="connsiteY1" fmla="*/ 43478 h 43477"/>
                      <a:gd name="connsiteX2" fmla="*/ 0 w 323606"/>
                      <a:gd name="connsiteY2" fmla="*/ 21464 h 43477"/>
                      <a:gd name="connsiteX3" fmla="*/ 161803 w 323606"/>
                      <a:gd name="connsiteY3" fmla="*/ 0 h 43477"/>
                      <a:gd name="connsiteX4" fmla="*/ 323606 w 323606"/>
                      <a:gd name="connsiteY4" fmla="*/ 21464 h 434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3606" h="43477">
                        <a:moveTo>
                          <a:pt x="323606" y="21464"/>
                        </a:moveTo>
                        <a:cubicBezTo>
                          <a:pt x="323606" y="33571"/>
                          <a:pt x="250960" y="43478"/>
                          <a:pt x="161803" y="43478"/>
                        </a:cubicBezTo>
                        <a:cubicBezTo>
                          <a:pt x="72647" y="43478"/>
                          <a:pt x="0" y="33571"/>
                          <a:pt x="0" y="21464"/>
                        </a:cubicBezTo>
                        <a:cubicBezTo>
                          <a:pt x="0" y="9356"/>
                          <a:pt x="72647" y="0"/>
                          <a:pt x="161803" y="0"/>
                        </a:cubicBezTo>
                        <a:cubicBezTo>
                          <a:pt x="251511" y="0"/>
                          <a:pt x="323606" y="9356"/>
                          <a:pt x="323606" y="21464"/>
                        </a:cubicBezTo>
                        <a:close/>
                      </a:path>
                    </a:pathLst>
                  </a:custGeom>
                  <a:solidFill>
                    <a:srgbClr val="6368A1">
                      <a:alpha val="40000"/>
                    </a:srgbClr>
                  </a:solidFill>
                  <a:ln w="5503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519" name="Graphic 734">
                  <a:extLst>
                    <a:ext uri="{FF2B5EF4-FFF2-40B4-BE49-F238E27FC236}">
                      <a16:creationId xmlns:a16="http://schemas.microsoft.com/office/drawing/2014/main" id="{83D3A7DA-45C1-3CE4-E27D-8A1968D474A5}"/>
                    </a:ext>
                  </a:extLst>
                </p:cNvPr>
                <p:cNvGrpSpPr/>
                <p:nvPr/>
              </p:nvGrpSpPr>
              <p:grpSpPr>
                <a:xfrm>
                  <a:off x="1324153" y="6613870"/>
                  <a:ext cx="487610" cy="65491"/>
                  <a:chOff x="1324153" y="6613870"/>
                  <a:chExt cx="487610" cy="65491"/>
                </a:xfrm>
              </p:grpSpPr>
              <p:sp>
                <p:nvSpPr>
                  <p:cNvPr id="527" name="Freeform: Shape 526">
                    <a:extLst>
                      <a:ext uri="{FF2B5EF4-FFF2-40B4-BE49-F238E27FC236}">
                        <a16:creationId xmlns:a16="http://schemas.microsoft.com/office/drawing/2014/main" id="{4B6BC0B2-C63B-F0FE-5470-E540716711F3}"/>
                      </a:ext>
                    </a:extLst>
                  </p:cNvPr>
                  <p:cNvSpPr/>
                  <p:nvPr/>
                </p:nvSpPr>
                <p:spPr>
                  <a:xfrm>
                    <a:off x="1324153" y="6613870"/>
                    <a:ext cx="487610" cy="65491"/>
                  </a:xfrm>
                  <a:custGeom>
                    <a:avLst/>
                    <a:gdLst>
                      <a:gd name="connsiteX0" fmla="*/ 487610 w 487610"/>
                      <a:gd name="connsiteY0" fmla="*/ 33021 h 65491"/>
                      <a:gd name="connsiteX1" fmla="*/ 243805 w 487610"/>
                      <a:gd name="connsiteY1" fmla="*/ 65492 h 65491"/>
                      <a:gd name="connsiteX2" fmla="*/ 0 w 487610"/>
                      <a:gd name="connsiteY2" fmla="*/ 33021 h 65491"/>
                      <a:gd name="connsiteX3" fmla="*/ 243805 w 487610"/>
                      <a:gd name="connsiteY3" fmla="*/ 0 h 65491"/>
                      <a:gd name="connsiteX4" fmla="*/ 487610 w 487610"/>
                      <a:gd name="connsiteY4" fmla="*/ 33021 h 654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87610" h="65491">
                        <a:moveTo>
                          <a:pt x="487610" y="33021"/>
                        </a:moveTo>
                        <a:cubicBezTo>
                          <a:pt x="487610" y="51183"/>
                          <a:pt x="378090" y="65492"/>
                          <a:pt x="243805" y="65492"/>
                        </a:cubicBezTo>
                        <a:cubicBezTo>
                          <a:pt x="108969" y="65492"/>
                          <a:pt x="0" y="50632"/>
                          <a:pt x="0" y="33021"/>
                        </a:cubicBezTo>
                        <a:cubicBezTo>
                          <a:pt x="0" y="14859"/>
                          <a:pt x="108969" y="0"/>
                          <a:pt x="243805" y="0"/>
                        </a:cubicBezTo>
                        <a:cubicBezTo>
                          <a:pt x="378641" y="0"/>
                          <a:pt x="487610" y="14859"/>
                          <a:pt x="487610" y="33021"/>
                        </a:cubicBezTo>
                        <a:close/>
                      </a:path>
                    </a:pathLst>
                  </a:custGeom>
                  <a:solidFill>
                    <a:srgbClr val="6368A1"/>
                  </a:solidFill>
                  <a:ln w="5503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528" name="Freeform: Shape 527">
                    <a:extLst>
                      <a:ext uri="{FF2B5EF4-FFF2-40B4-BE49-F238E27FC236}">
                        <a16:creationId xmlns:a16="http://schemas.microsoft.com/office/drawing/2014/main" id="{BA17D277-56E5-D186-1A20-B1DFB29D2BEE}"/>
                      </a:ext>
                    </a:extLst>
                  </p:cNvPr>
                  <p:cNvSpPr/>
                  <p:nvPr/>
                </p:nvSpPr>
                <p:spPr>
                  <a:xfrm>
                    <a:off x="1340113" y="6624877"/>
                    <a:ext cx="323606" cy="42927"/>
                  </a:xfrm>
                  <a:custGeom>
                    <a:avLst/>
                    <a:gdLst>
                      <a:gd name="connsiteX0" fmla="*/ 323606 w 323606"/>
                      <a:gd name="connsiteY0" fmla="*/ 21464 h 42927"/>
                      <a:gd name="connsiteX1" fmla="*/ 161803 w 323606"/>
                      <a:gd name="connsiteY1" fmla="*/ 42927 h 42927"/>
                      <a:gd name="connsiteX2" fmla="*/ 0 w 323606"/>
                      <a:gd name="connsiteY2" fmla="*/ 21464 h 42927"/>
                      <a:gd name="connsiteX3" fmla="*/ 161803 w 323606"/>
                      <a:gd name="connsiteY3" fmla="*/ 0 h 42927"/>
                      <a:gd name="connsiteX4" fmla="*/ 323606 w 323606"/>
                      <a:gd name="connsiteY4" fmla="*/ 21464 h 429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3606" h="42927">
                        <a:moveTo>
                          <a:pt x="323606" y="21464"/>
                        </a:moveTo>
                        <a:cubicBezTo>
                          <a:pt x="323606" y="33571"/>
                          <a:pt x="250960" y="42927"/>
                          <a:pt x="161803" y="42927"/>
                        </a:cubicBezTo>
                        <a:cubicBezTo>
                          <a:pt x="72646" y="42927"/>
                          <a:pt x="0" y="33021"/>
                          <a:pt x="0" y="21464"/>
                        </a:cubicBezTo>
                        <a:cubicBezTo>
                          <a:pt x="0" y="9356"/>
                          <a:pt x="72096" y="0"/>
                          <a:pt x="161803" y="0"/>
                        </a:cubicBezTo>
                        <a:cubicBezTo>
                          <a:pt x="250960" y="0"/>
                          <a:pt x="323606" y="9356"/>
                          <a:pt x="323606" y="21464"/>
                        </a:cubicBezTo>
                        <a:close/>
                      </a:path>
                    </a:pathLst>
                  </a:custGeom>
                  <a:solidFill>
                    <a:srgbClr val="6368A1">
                      <a:alpha val="40000"/>
                    </a:srgbClr>
                  </a:solidFill>
                  <a:ln w="5503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sp>
              <p:nvSpPr>
                <p:cNvPr id="520" name="Freeform: Shape 519">
                  <a:extLst>
                    <a:ext uri="{FF2B5EF4-FFF2-40B4-BE49-F238E27FC236}">
                      <a16:creationId xmlns:a16="http://schemas.microsoft.com/office/drawing/2014/main" id="{22680637-EEBC-8A8F-AFDB-B58F6DEC1E51}"/>
                    </a:ext>
                  </a:extLst>
                </p:cNvPr>
                <p:cNvSpPr/>
                <p:nvPr/>
              </p:nvSpPr>
              <p:spPr>
                <a:xfrm>
                  <a:off x="-2308419" y="6638636"/>
                  <a:ext cx="172520" cy="999436"/>
                </a:xfrm>
                <a:custGeom>
                  <a:avLst/>
                  <a:gdLst>
                    <a:gd name="connsiteX0" fmla="*/ 28879 w 172520"/>
                    <a:gd name="connsiteY0" fmla="*/ 0 h 999436"/>
                    <a:gd name="connsiteX1" fmla="*/ 172520 w 172520"/>
                    <a:gd name="connsiteY1" fmla="*/ 999436 h 999436"/>
                    <a:gd name="connsiteX2" fmla="*/ 28879 w 172520"/>
                    <a:gd name="connsiteY2" fmla="*/ 0 h 9994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72520" h="999436">
                      <a:moveTo>
                        <a:pt x="28879" y="0"/>
                      </a:moveTo>
                      <a:lnTo>
                        <a:pt x="172520" y="999436"/>
                      </a:lnTo>
                      <a:cubicBezTo>
                        <a:pt x="172520" y="999987"/>
                        <a:pt x="-84493" y="577868"/>
                        <a:pt x="28879" y="0"/>
                      </a:cubicBezTo>
                      <a:close/>
                    </a:path>
                  </a:pathLst>
                </a:custGeom>
                <a:solidFill>
                  <a:srgbClr val="A893B7"/>
                </a:solidFill>
                <a:ln w="5503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521" name="Freeform: Shape 520">
                  <a:extLst>
                    <a:ext uri="{FF2B5EF4-FFF2-40B4-BE49-F238E27FC236}">
                      <a16:creationId xmlns:a16="http://schemas.microsoft.com/office/drawing/2014/main" id="{FBC6467D-BC6A-1D20-410F-D68987719E20}"/>
                    </a:ext>
                  </a:extLst>
                </p:cNvPr>
                <p:cNvSpPr/>
                <p:nvPr/>
              </p:nvSpPr>
              <p:spPr>
                <a:xfrm>
                  <a:off x="-1925665" y="6758062"/>
                  <a:ext cx="594381" cy="1910816"/>
                </a:xfrm>
                <a:custGeom>
                  <a:avLst/>
                  <a:gdLst>
                    <a:gd name="connsiteX0" fmla="*/ 594378 w 594381"/>
                    <a:gd name="connsiteY0" fmla="*/ 0 h 1910816"/>
                    <a:gd name="connsiteX1" fmla="*/ 0 w 594381"/>
                    <a:gd name="connsiteY1" fmla="*/ 1910817 h 1910816"/>
                    <a:gd name="connsiteX2" fmla="*/ 594378 w 594381"/>
                    <a:gd name="connsiteY2" fmla="*/ 0 h 19108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594381" h="1910816">
                      <a:moveTo>
                        <a:pt x="594378" y="0"/>
                      </a:moveTo>
                      <a:lnTo>
                        <a:pt x="0" y="1910817"/>
                      </a:lnTo>
                      <a:cubicBezTo>
                        <a:pt x="0" y="1910817"/>
                        <a:pt x="596030" y="505772"/>
                        <a:pt x="594378" y="0"/>
                      </a:cubicBezTo>
                      <a:close/>
                    </a:path>
                  </a:pathLst>
                </a:custGeom>
                <a:solidFill>
                  <a:srgbClr val="A893B7"/>
                </a:solidFill>
                <a:ln w="5503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522" name="Freeform: Shape 521">
                  <a:extLst>
                    <a:ext uri="{FF2B5EF4-FFF2-40B4-BE49-F238E27FC236}">
                      <a16:creationId xmlns:a16="http://schemas.microsoft.com/office/drawing/2014/main" id="{BEB8416A-8E31-E573-A613-2C7C02BE909B}"/>
                    </a:ext>
                  </a:extLst>
                </p:cNvPr>
                <p:cNvSpPr/>
                <p:nvPr/>
              </p:nvSpPr>
              <p:spPr>
                <a:xfrm>
                  <a:off x="-216277" y="6946281"/>
                  <a:ext cx="149596" cy="1826612"/>
                </a:xfrm>
                <a:custGeom>
                  <a:avLst/>
                  <a:gdLst>
                    <a:gd name="connsiteX0" fmla="*/ 113372 w 149596"/>
                    <a:gd name="connsiteY0" fmla="*/ 0 h 1826612"/>
                    <a:gd name="connsiteX1" fmla="*/ 0 w 149596"/>
                    <a:gd name="connsiteY1" fmla="*/ 1826613 h 1826612"/>
                    <a:gd name="connsiteX2" fmla="*/ 113372 w 149596"/>
                    <a:gd name="connsiteY2" fmla="*/ 0 h 18266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49596" h="1826612">
                      <a:moveTo>
                        <a:pt x="113372" y="0"/>
                      </a:moveTo>
                      <a:lnTo>
                        <a:pt x="0" y="1826613"/>
                      </a:lnTo>
                      <a:cubicBezTo>
                        <a:pt x="0" y="1826613"/>
                        <a:pt x="238302" y="599332"/>
                        <a:pt x="113372" y="0"/>
                      </a:cubicBezTo>
                      <a:close/>
                    </a:path>
                  </a:pathLst>
                </a:custGeom>
                <a:solidFill>
                  <a:srgbClr val="A893B7"/>
                </a:solidFill>
                <a:ln w="5503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523" name="Freeform: Shape 522">
                  <a:extLst>
                    <a:ext uri="{FF2B5EF4-FFF2-40B4-BE49-F238E27FC236}">
                      <a16:creationId xmlns:a16="http://schemas.microsoft.com/office/drawing/2014/main" id="{422CE673-69D7-E33A-B866-AF6CC88BCF5F}"/>
                    </a:ext>
                  </a:extLst>
                </p:cNvPr>
                <p:cNvSpPr/>
                <p:nvPr/>
              </p:nvSpPr>
              <p:spPr>
                <a:xfrm>
                  <a:off x="-1285607" y="8374991"/>
                  <a:ext cx="294987" cy="424321"/>
                </a:xfrm>
                <a:custGeom>
                  <a:avLst/>
                  <a:gdLst>
                    <a:gd name="connsiteX0" fmla="*/ 0 w 294987"/>
                    <a:gd name="connsiteY0" fmla="*/ 0 h 424321"/>
                    <a:gd name="connsiteX1" fmla="*/ 294988 w 294987"/>
                    <a:gd name="connsiteY1" fmla="*/ 424320 h 424321"/>
                    <a:gd name="connsiteX2" fmla="*/ 0 w 294987"/>
                    <a:gd name="connsiteY2" fmla="*/ 0 h 4243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94987" h="424321">
                      <a:moveTo>
                        <a:pt x="0" y="0"/>
                      </a:moveTo>
                      <a:lnTo>
                        <a:pt x="294988" y="424320"/>
                      </a:lnTo>
                      <a:cubicBezTo>
                        <a:pt x="294437" y="424870"/>
                        <a:pt x="272423" y="212435"/>
                        <a:pt x="0" y="0"/>
                      </a:cubicBezTo>
                      <a:close/>
                    </a:path>
                  </a:pathLst>
                </a:custGeom>
                <a:solidFill>
                  <a:srgbClr val="A893B7"/>
                </a:solidFill>
                <a:ln w="5503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524" name="Freeform: Shape 523">
                  <a:extLst>
                    <a:ext uri="{FF2B5EF4-FFF2-40B4-BE49-F238E27FC236}">
                      <a16:creationId xmlns:a16="http://schemas.microsoft.com/office/drawing/2014/main" id="{AC5B08B8-5594-0355-FF72-CE685D2FDEE4}"/>
                    </a:ext>
                  </a:extLst>
                </p:cNvPr>
                <p:cNvSpPr/>
                <p:nvPr/>
              </p:nvSpPr>
              <p:spPr>
                <a:xfrm>
                  <a:off x="641168" y="7920952"/>
                  <a:ext cx="149124" cy="878359"/>
                </a:xfrm>
                <a:custGeom>
                  <a:avLst/>
                  <a:gdLst>
                    <a:gd name="connsiteX0" fmla="*/ 138138 w 149124"/>
                    <a:gd name="connsiteY0" fmla="*/ 0 h 878359"/>
                    <a:gd name="connsiteX1" fmla="*/ 0 w 149124"/>
                    <a:gd name="connsiteY1" fmla="*/ 878359 h 878359"/>
                    <a:gd name="connsiteX2" fmla="*/ 138138 w 149124"/>
                    <a:gd name="connsiteY2" fmla="*/ 0 h 8783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49124" h="878359">
                      <a:moveTo>
                        <a:pt x="138138" y="0"/>
                      </a:moveTo>
                      <a:lnTo>
                        <a:pt x="0" y="878359"/>
                      </a:lnTo>
                      <a:cubicBezTo>
                        <a:pt x="0" y="878909"/>
                        <a:pt x="197026" y="387997"/>
                        <a:pt x="138138" y="0"/>
                      </a:cubicBezTo>
                      <a:close/>
                    </a:path>
                  </a:pathLst>
                </a:custGeom>
                <a:solidFill>
                  <a:srgbClr val="A893B7"/>
                </a:solidFill>
                <a:ln w="5503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525" name="Freeform: Shape 524">
                  <a:extLst>
                    <a:ext uri="{FF2B5EF4-FFF2-40B4-BE49-F238E27FC236}">
                      <a16:creationId xmlns:a16="http://schemas.microsoft.com/office/drawing/2014/main" id="{303452D8-A9BF-F766-B791-BAD9DB6CBF11}"/>
                    </a:ext>
                  </a:extLst>
                </p:cNvPr>
                <p:cNvSpPr/>
                <p:nvPr/>
              </p:nvSpPr>
              <p:spPr>
                <a:xfrm>
                  <a:off x="1615839" y="7018377"/>
                  <a:ext cx="82354" cy="1733053"/>
                </a:xfrm>
                <a:custGeom>
                  <a:avLst/>
                  <a:gdLst>
                    <a:gd name="connsiteX0" fmla="*/ 0 w 82354"/>
                    <a:gd name="connsiteY0" fmla="*/ 0 h 1733053"/>
                    <a:gd name="connsiteX1" fmla="*/ 69895 w 82354"/>
                    <a:gd name="connsiteY1" fmla="*/ 1733053 h 1733053"/>
                    <a:gd name="connsiteX2" fmla="*/ 0 w 82354"/>
                    <a:gd name="connsiteY2" fmla="*/ 0 h 17330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82354" h="1733053">
                      <a:moveTo>
                        <a:pt x="0" y="0"/>
                      </a:moveTo>
                      <a:lnTo>
                        <a:pt x="69895" y="1733053"/>
                      </a:lnTo>
                      <a:cubicBezTo>
                        <a:pt x="69895" y="1733053"/>
                        <a:pt x="126030" y="496416"/>
                        <a:pt x="0" y="0"/>
                      </a:cubicBezTo>
                      <a:close/>
                    </a:path>
                  </a:pathLst>
                </a:custGeom>
                <a:solidFill>
                  <a:srgbClr val="A893B7"/>
                </a:solidFill>
                <a:ln w="5503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526" name="Freeform: Shape 525">
                  <a:extLst>
                    <a:ext uri="{FF2B5EF4-FFF2-40B4-BE49-F238E27FC236}">
                      <a16:creationId xmlns:a16="http://schemas.microsoft.com/office/drawing/2014/main" id="{42B07425-23F5-2C24-B578-AEDDBB6B23F9}"/>
                    </a:ext>
                  </a:extLst>
                </p:cNvPr>
                <p:cNvSpPr/>
                <p:nvPr/>
              </p:nvSpPr>
              <p:spPr>
                <a:xfrm>
                  <a:off x="2556394" y="6924818"/>
                  <a:ext cx="163998" cy="1778182"/>
                </a:xfrm>
                <a:custGeom>
                  <a:avLst/>
                  <a:gdLst>
                    <a:gd name="connsiteX0" fmla="*/ 163998 w 163998"/>
                    <a:gd name="connsiteY0" fmla="*/ 0 h 1778182"/>
                    <a:gd name="connsiteX1" fmla="*/ 8799 w 163998"/>
                    <a:gd name="connsiteY1" fmla="*/ 1778182 h 1778182"/>
                    <a:gd name="connsiteX2" fmla="*/ 163998 w 163998"/>
                    <a:gd name="connsiteY2" fmla="*/ 0 h 17781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63998" h="1778182">
                      <a:moveTo>
                        <a:pt x="163998" y="0"/>
                      </a:moveTo>
                      <a:lnTo>
                        <a:pt x="8799" y="1778182"/>
                      </a:lnTo>
                      <a:cubicBezTo>
                        <a:pt x="8799" y="1778182"/>
                        <a:pt x="-55592" y="598231"/>
                        <a:pt x="163998" y="0"/>
                      </a:cubicBezTo>
                      <a:close/>
                    </a:path>
                  </a:pathLst>
                </a:custGeom>
                <a:solidFill>
                  <a:srgbClr val="A893B7"/>
                </a:solidFill>
                <a:ln w="5503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434" name="Graphic 734">
                <a:extLst>
                  <a:ext uri="{FF2B5EF4-FFF2-40B4-BE49-F238E27FC236}">
                    <a16:creationId xmlns:a16="http://schemas.microsoft.com/office/drawing/2014/main" id="{624D3E17-0A31-B4F5-8833-CE75F903E7A8}"/>
                  </a:ext>
                </a:extLst>
              </p:cNvPr>
              <p:cNvGrpSpPr/>
              <p:nvPr/>
            </p:nvGrpSpPr>
            <p:grpSpPr>
              <a:xfrm>
                <a:off x="-1867878" y="5801002"/>
                <a:ext cx="3656527" cy="518980"/>
                <a:chOff x="-1867878" y="5801002"/>
                <a:chExt cx="3656527" cy="518980"/>
              </a:xfrm>
            </p:grpSpPr>
            <p:grpSp>
              <p:nvGrpSpPr>
                <p:cNvPr id="435" name="Graphic 734">
                  <a:extLst>
                    <a:ext uri="{FF2B5EF4-FFF2-40B4-BE49-F238E27FC236}">
                      <a16:creationId xmlns:a16="http://schemas.microsoft.com/office/drawing/2014/main" id="{36ECDA65-91C8-4323-212C-9813C27250C5}"/>
                    </a:ext>
                  </a:extLst>
                </p:cNvPr>
                <p:cNvGrpSpPr/>
                <p:nvPr/>
              </p:nvGrpSpPr>
              <p:grpSpPr>
                <a:xfrm>
                  <a:off x="-1867878" y="5801002"/>
                  <a:ext cx="2442454" cy="518980"/>
                  <a:chOff x="-1867878" y="5801002"/>
                  <a:chExt cx="2442454" cy="518980"/>
                </a:xfrm>
              </p:grpSpPr>
              <p:grpSp>
                <p:nvGrpSpPr>
                  <p:cNvPr id="473" name="Graphic 734">
                    <a:extLst>
                      <a:ext uri="{FF2B5EF4-FFF2-40B4-BE49-F238E27FC236}">
                        <a16:creationId xmlns:a16="http://schemas.microsoft.com/office/drawing/2014/main" id="{CCD168EC-1FEC-78C2-7BF5-1CC5F5A30CBD}"/>
                      </a:ext>
                    </a:extLst>
                  </p:cNvPr>
                  <p:cNvGrpSpPr/>
                  <p:nvPr/>
                </p:nvGrpSpPr>
                <p:grpSpPr>
                  <a:xfrm>
                    <a:off x="-1867878" y="5801002"/>
                    <a:ext cx="2442454" cy="518980"/>
                    <a:chOff x="-1867878" y="5801002"/>
                    <a:chExt cx="2442454" cy="518980"/>
                  </a:xfrm>
                </p:grpSpPr>
                <p:grpSp>
                  <p:nvGrpSpPr>
                    <p:cNvPr id="490" name="Graphic 734">
                      <a:extLst>
                        <a:ext uri="{FF2B5EF4-FFF2-40B4-BE49-F238E27FC236}">
                          <a16:creationId xmlns:a16="http://schemas.microsoft.com/office/drawing/2014/main" id="{0C2F11AD-112C-8DAE-FFD4-01FC22DF5E7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-1867878" y="5801002"/>
                      <a:ext cx="2442454" cy="518980"/>
                      <a:chOff x="-1867878" y="5801002"/>
                      <a:chExt cx="2442454" cy="518980"/>
                    </a:xfrm>
                  </p:grpSpPr>
                  <p:sp>
                    <p:nvSpPr>
                      <p:cNvPr id="492" name="Freeform: Shape 491">
                        <a:extLst>
                          <a:ext uri="{FF2B5EF4-FFF2-40B4-BE49-F238E27FC236}">
                            <a16:creationId xmlns:a16="http://schemas.microsoft.com/office/drawing/2014/main" id="{996F418B-0703-BFE6-3959-BE8BFE516E6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867878" y="5841178"/>
                        <a:ext cx="2442454" cy="478804"/>
                      </a:xfrm>
                      <a:custGeom>
                        <a:avLst/>
                        <a:gdLst>
                          <a:gd name="connsiteX0" fmla="*/ 2437502 w 2442454"/>
                          <a:gd name="connsiteY0" fmla="*/ 413313 h 478804"/>
                          <a:gd name="connsiteX1" fmla="*/ 2017034 w 2442454"/>
                          <a:gd name="connsiteY1" fmla="*/ 550 h 478804"/>
                          <a:gd name="connsiteX2" fmla="*/ 1910817 w 2442454"/>
                          <a:gd name="connsiteY2" fmla="*/ 9356 h 478804"/>
                          <a:gd name="connsiteX3" fmla="*/ 1220677 w 2442454"/>
                          <a:gd name="connsiteY3" fmla="*/ 9906 h 478804"/>
                          <a:gd name="connsiteX4" fmla="*/ 530538 w 2442454"/>
                          <a:gd name="connsiteY4" fmla="*/ 8806 h 478804"/>
                          <a:gd name="connsiteX5" fmla="*/ 424320 w 2442454"/>
                          <a:gd name="connsiteY5" fmla="*/ 0 h 478804"/>
                          <a:gd name="connsiteX6" fmla="*/ 3302 w 2442454"/>
                          <a:gd name="connsiteY6" fmla="*/ 413313 h 478804"/>
                          <a:gd name="connsiteX7" fmla="*/ 3852 w 2442454"/>
                          <a:gd name="connsiteY7" fmla="*/ 413313 h 478804"/>
                          <a:gd name="connsiteX8" fmla="*/ 0 w 2442454"/>
                          <a:gd name="connsiteY8" fmla="*/ 417716 h 478804"/>
                          <a:gd name="connsiteX9" fmla="*/ 1221227 w 2442454"/>
                          <a:gd name="connsiteY9" fmla="*/ 478805 h 478804"/>
                          <a:gd name="connsiteX10" fmla="*/ 2442455 w 2442454"/>
                          <a:gd name="connsiteY10" fmla="*/ 417716 h 478804"/>
                          <a:gd name="connsiteX11" fmla="*/ 2437502 w 2442454"/>
                          <a:gd name="connsiteY11" fmla="*/ 413313 h 47880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</a:cxnLst>
                        <a:rect l="l" t="t" r="r" b="b"/>
                        <a:pathLst>
                          <a:path w="2442454" h="478804">
                            <a:moveTo>
                              <a:pt x="2437502" y="413313"/>
                            </a:moveTo>
                            <a:lnTo>
                              <a:pt x="2017034" y="550"/>
                            </a:lnTo>
                            <a:cubicBezTo>
                              <a:pt x="2017034" y="550"/>
                              <a:pt x="1913568" y="12108"/>
                              <a:pt x="1910817" y="9356"/>
                            </a:cubicBezTo>
                            <a:lnTo>
                              <a:pt x="1220677" y="9906"/>
                            </a:lnTo>
                            <a:lnTo>
                              <a:pt x="530538" y="8806"/>
                            </a:lnTo>
                            <a:cubicBezTo>
                              <a:pt x="527786" y="11557"/>
                              <a:pt x="424320" y="0"/>
                              <a:pt x="424320" y="0"/>
                            </a:cubicBezTo>
                            <a:lnTo>
                              <a:pt x="3302" y="413313"/>
                            </a:lnTo>
                            <a:lnTo>
                              <a:pt x="3852" y="413313"/>
                            </a:lnTo>
                            <a:cubicBezTo>
                              <a:pt x="1651" y="414964"/>
                              <a:pt x="0" y="416615"/>
                              <a:pt x="0" y="417716"/>
                            </a:cubicBezTo>
                            <a:cubicBezTo>
                              <a:pt x="0" y="451287"/>
                              <a:pt x="547048" y="478805"/>
                              <a:pt x="1221227" y="478805"/>
                            </a:cubicBezTo>
                            <a:cubicBezTo>
                              <a:pt x="1895407" y="478805"/>
                              <a:pt x="2442455" y="451287"/>
                              <a:pt x="2442455" y="417716"/>
                            </a:cubicBezTo>
                            <a:cubicBezTo>
                              <a:pt x="2441905" y="416615"/>
                              <a:pt x="2440254" y="414964"/>
                              <a:pt x="2437502" y="413313"/>
                            </a:cubicBezTo>
                            <a:close/>
                          </a:path>
                        </a:pathLst>
                      </a:custGeom>
                      <a:solidFill>
                        <a:srgbClr val="6368A1"/>
                      </a:solidFill>
                      <a:ln w="55033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493" name="Freeform: Shape 492">
                        <a:extLst>
                          <a:ext uri="{FF2B5EF4-FFF2-40B4-BE49-F238E27FC236}">
                            <a16:creationId xmlns:a16="http://schemas.microsoft.com/office/drawing/2014/main" id="{FEA03219-00BD-0775-E727-D4BFFD692DF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381368" y="5857138"/>
                        <a:ext cx="209133" cy="145292"/>
                      </a:xfrm>
                      <a:custGeom>
                        <a:avLst/>
                        <a:gdLst>
                          <a:gd name="connsiteX0" fmla="*/ 105117 w 209133"/>
                          <a:gd name="connsiteY0" fmla="*/ 4953 h 145292"/>
                          <a:gd name="connsiteX1" fmla="*/ 71546 w 209133"/>
                          <a:gd name="connsiteY1" fmla="*/ 3852 h 145292"/>
                          <a:gd name="connsiteX2" fmla="*/ 0 w 209133"/>
                          <a:gd name="connsiteY2" fmla="*/ 145292 h 145292"/>
                          <a:gd name="connsiteX3" fmla="*/ 113923 w 209133"/>
                          <a:gd name="connsiteY3" fmla="*/ 35773 h 145292"/>
                          <a:gd name="connsiteX4" fmla="*/ 209133 w 209133"/>
                          <a:gd name="connsiteY4" fmla="*/ 0 h 1452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09133" h="145292">
                            <a:moveTo>
                              <a:pt x="105117" y="4953"/>
                            </a:moveTo>
                            <a:lnTo>
                              <a:pt x="71546" y="3852"/>
                            </a:lnTo>
                            <a:lnTo>
                              <a:pt x="0" y="145292"/>
                            </a:lnTo>
                            <a:lnTo>
                              <a:pt x="113923" y="35773"/>
                            </a:lnTo>
                            <a:lnTo>
                              <a:pt x="209133" y="0"/>
                            </a:lnTo>
                            <a:close/>
                          </a:path>
                        </a:pathLst>
                      </a:custGeom>
                      <a:solidFill>
                        <a:srgbClr val="6368A1">
                          <a:alpha val="50000"/>
                        </a:srgbClr>
                      </a:solidFill>
                      <a:ln w="55033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494" name="Freeform: Shape 493">
                        <a:extLst>
                          <a:ext uri="{FF2B5EF4-FFF2-40B4-BE49-F238E27FC236}">
                            <a16:creationId xmlns:a16="http://schemas.microsoft.com/office/drawing/2014/main" id="{C7A825E6-18FD-5C11-BC22-5562D3BF745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031896" y="5865753"/>
                        <a:ext cx="135936" cy="270413"/>
                      </a:xfrm>
                      <a:custGeom>
                        <a:avLst/>
                        <a:gdLst>
                          <a:gd name="connsiteX0" fmla="*/ 34122 w 135936"/>
                          <a:gd name="connsiteY0" fmla="*/ 29910 h 270413"/>
                          <a:gd name="connsiteX1" fmla="*/ 0 w 135936"/>
                          <a:gd name="connsiteY1" fmla="*/ 270413 h 270413"/>
                          <a:gd name="connsiteX2" fmla="*/ 131534 w 135936"/>
                          <a:gd name="connsiteY2" fmla="*/ 33212 h 270413"/>
                          <a:gd name="connsiteX3" fmla="*/ 135937 w 135936"/>
                          <a:gd name="connsiteY3" fmla="*/ 3493 h 270413"/>
                          <a:gd name="connsiteX4" fmla="*/ 102916 w 135936"/>
                          <a:gd name="connsiteY4" fmla="*/ 1842 h 270413"/>
                          <a:gd name="connsiteX5" fmla="*/ 34122 w 135936"/>
                          <a:gd name="connsiteY5" fmla="*/ 29910 h 27041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135936" h="270413">
                            <a:moveTo>
                              <a:pt x="34122" y="29910"/>
                            </a:moveTo>
                            <a:lnTo>
                              <a:pt x="0" y="270413"/>
                            </a:lnTo>
                            <a:lnTo>
                              <a:pt x="131534" y="33212"/>
                            </a:lnTo>
                            <a:lnTo>
                              <a:pt x="135937" y="3493"/>
                            </a:lnTo>
                            <a:cubicBezTo>
                              <a:pt x="135937" y="3493"/>
                              <a:pt x="118876" y="-3111"/>
                              <a:pt x="102916" y="1842"/>
                            </a:cubicBezTo>
                            <a:cubicBezTo>
                              <a:pt x="85855" y="6795"/>
                              <a:pt x="34122" y="29910"/>
                              <a:pt x="34122" y="29910"/>
                            </a:cubicBezTo>
                            <a:close/>
                          </a:path>
                        </a:pathLst>
                      </a:custGeom>
                      <a:solidFill>
                        <a:srgbClr val="6368A1">
                          <a:alpha val="50000"/>
                        </a:srgbClr>
                      </a:solidFill>
                      <a:ln w="55033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495" name="Freeform: Shape 494">
                        <a:extLst>
                          <a:ext uri="{FF2B5EF4-FFF2-40B4-BE49-F238E27FC236}">
                            <a16:creationId xmlns:a16="http://schemas.microsoft.com/office/drawing/2014/main" id="{0E43693D-3426-3443-915B-CCF0BCE71B7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622985" y="5866494"/>
                        <a:ext cx="187119" cy="192628"/>
                      </a:xfrm>
                      <a:custGeom>
                        <a:avLst/>
                        <a:gdLst>
                          <a:gd name="connsiteX0" fmla="*/ 6054 w 187119"/>
                          <a:gd name="connsiteY0" fmla="*/ 24215 h 192628"/>
                          <a:gd name="connsiteX1" fmla="*/ 0 w 187119"/>
                          <a:gd name="connsiteY1" fmla="*/ 29719 h 192628"/>
                          <a:gd name="connsiteX2" fmla="*/ 122178 w 187119"/>
                          <a:gd name="connsiteY2" fmla="*/ 192623 h 192628"/>
                          <a:gd name="connsiteX3" fmla="*/ 187119 w 187119"/>
                          <a:gd name="connsiteY3" fmla="*/ 33021 h 192628"/>
                          <a:gd name="connsiteX4" fmla="*/ 136487 w 187119"/>
                          <a:gd name="connsiteY4" fmla="*/ 0 h 192628"/>
                          <a:gd name="connsiteX5" fmla="*/ 6054 w 187119"/>
                          <a:gd name="connsiteY5" fmla="*/ 24215 h 19262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187119" h="192628">
                            <a:moveTo>
                              <a:pt x="6054" y="24215"/>
                            </a:moveTo>
                            <a:lnTo>
                              <a:pt x="0" y="29719"/>
                            </a:lnTo>
                            <a:cubicBezTo>
                              <a:pt x="0" y="29719"/>
                              <a:pt x="122178" y="191522"/>
                              <a:pt x="122178" y="192623"/>
                            </a:cubicBezTo>
                            <a:cubicBezTo>
                              <a:pt x="122178" y="193723"/>
                              <a:pt x="187119" y="33021"/>
                              <a:pt x="187119" y="33021"/>
                            </a:cubicBezTo>
                            <a:lnTo>
                              <a:pt x="136487" y="0"/>
                            </a:lnTo>
                            <a:lnTo>
                              <a:pt x="6054" y="24215"/>
                            </a:lnTo>
                            <a:close/>
                          </a:path>
                        </a:pathLst>
                      </a:custGeom>
                      <a:solidFill>
                        <a:srgbClr val="6368A1">
                          <a:alpha val="50000"/>
                        </a:srgbClr>
                      </a:solidFill>
                      <a:ln w="55033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496" name="Freeform: Shape 495">
                        <a:extLst>
                          <a:ext uri="{FF2B5EF4-FFF2-40B4-BE49-F238E27FC236}">
                            <a16:creationId xmlns:a16="http://schemas.microsoft.com/office/drawing/2014/main" id="{C18FE5BD-5B97-2B85-ED3D-EB3D0223891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66194" y="5861842"/>
                        <a:ext cx="157950" cy="142790"/>
                      </a:xfrm>
                      <a:custGeom>
                        <a:avLst/>
                        <a:gdLst>
                          <a:gd name="connsiteX0" fmla="*/ 104566 w 157950"/>
                          <a:gd name="connsiteY0" fmla="*/ 99313 h 142790"/>
                          <a:gd name="connsiteX1" fmla="*/ 157950 w 157950"/>
                          <a:gd name="connsiteY1" fmla="*/ 142790 h 142790"/>
                          <a:gd name="connsiteX2" fmla="*/ 138688 w 157950"/>
                          <a:gd name="connsiteY2" fmla="*/ 18411 h 142790"/>
                          <a:gd name="connsiteX3" fmla="*/ 33571 w 157950"/>
                          <a:gd name="connsiteY3" fmla="*/ 250 h 142790"/>
                          <a:gd name="connsiteX4" fmla="*/ 0 w 157950"/>
                          <a:gd name="connsiteY4" fmla="*/ 20613 h 142790"/>
                          <a:gd name="connsiteX5" fmla="*/ 47330 w 157950"/>
                          <a:gd name="connsiteY5" fmla="*/ 23915 h 142790"/>
                          <a:gd name="connsiteX6" fmla="*/ 104566 w 157950"/>
                          <a:gd name="connsiteY6" fmla="*/ 99313 h 14279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157950" h="142790">
                            <a:moveTo>
                              <a:pt x="104566" y="99313"/>
                            </a:moveTo>
                            <a:cubicBezTo>
                              <a:pt x="122178" y="113622"/>
                              <a:pt x="140339" y="128481"/>
                              <a:pt x="157950" y="142790"/>
                            </a:cubicBezTo>
                            <a:cubicBezTo>
                              <a:pt x="152997" y="91608"/>
                              <a:pt x="138688" y="18411"/>
                              <a:pt x="138688" y="18411"/>
                            </a:cubicBezTo>
                            <a:cubicBezTo>
                              <a:pt x="138688" y="18411"/>
                              <a:pt x="61089" y="-2502"/>
                              <a:pt x="33571" y="250"/>
                            </a:cubicBezTo>
                            <a:lnTo>
                              <a:pt x="0" y="20613"/>
                            </a:lnTo>
                            <a:cubicBezTo>
                              <a:pt x="3852" y="21163"/>
                              <a:pt x="47330" y="23915"/>
                              <a:pt x="47330" y="23915"/>
                            </a:cubicBezTo>
                            <a:cubicBezTo>
                              <a:pt x="47330" y="23915"/>
                              <a:pt x="75948" y="61338"/>
                              <a:pt x="104566" y="99313"/>
                            </a:cubicBezTo>
                            <a:close/>
                          </a:path>
                        </a:pathLst>
                      </a:custGeom>
                      <a:solidFill>
                        <a:srgbClr val="6368A1">
                          <a:alpha val="50000"/>
                        </a:srgbClr>
                      </a:solidFill>
                      <a:ln w="55033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497" name="Freeform: Shape 496">
                        <a:extLst>
                          <a:ext uri="{FF2B5EF4-FFF2-40B4-BE49-F238E27FC236}">
                            <a16:creationId xmlns:a16="http://schemas.microsoft.com/office/drawing/2014/main" id="{D26789AA-FFDA-F0EF-6096-14604B8EDDD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43558" y="5801002"/>
                        <a:ext cx="1592714" cy="98160"/>
                      </a:xfrm>
                      <a:custGeom>
                        <a:avLst/>
                        <a:gdLst>
                          <a:gd name="connsiteX0" fmla="*/ 796357 w 1592714"/>
                          <a:gd name="connsiteY0" fmla="*/ 0 h 98160"/>
                          <a:gd name="connsiteX1" fmla="*/ 0 w 1592714"/>
                          <a:gd name="connsiteY1" fmla="*/ 40726 h 98160"/>
                          <a:gd name="connsiteX2" fmla="*/ 134836 w 1592714"/>
                          <a:gd name="connsiteY2" fmla="*/ 66592 h 98160"/>
                          <a:gd name="connsiteX3" fmla="*/ 245456 w 1592714"/>
                          <a:gd name="connsiteY3" fmla="*/ 66592 h 98160"/>
                          <a:gd name="connsiteX4" fmla="*/ 176112 w 1592714"/>
                          <a:gd name="connsiteY4" fmla="*/ 91909 h 98160"/>
                          <a:gd name="connsiteX5" fmla="*/ 445784 w 1592714"/>
                          <a:gd name="connsiteY5" fmla="*/ 94660 h 98160"/>
                          <a:gd name="connsiteX6" fmla="*/ 523383 w 1592714"/>
                          <a:gd name="connsiteY6" fmla="*/ 67143 h 98160"/>
                          <a:gd name="connsiteX7" fmla="*/ 542645 w 1592714"/>
                          <a:gd name="connsiteY7" fmla="*/ 97962 h 98160"/>
                          <a:gd name="connsiteX8" fmla="*/ 813968 w 1592714"/>
                          <a:gd name="connsiteY8" fmla="*/ 95211 h 98160"/>
                          <a:gd name="connsiteX9" fmla="*/ 948254 w 1592714"/>
                          <a:gd name="connsiteY9" fmla="*/ 72096 h 98160"/>
                          <a:gd name="connsiteX10" fmla="*/ 1007691 w 1592714"/>
                          <a:gd name="connsiteY10" fmla="*/ 97962 h 98160"/>
                          <a:gd name="connsiteX11" fmla="*/ 1324143 w 1592714"/>
                          <a:gd name="connsiteY11" fmla="*/ 83653 h 98160"/>
                          <a:gd name="connsiteX12" fmla="*/ 1309834 w 1592714"/>
                          <a:gd name="connsiteY12" fmla="*/ 61639 h 98160"/>
                          <a:gd name="connsiteX13" fmla="*/ 1415501 w 1592714"/>
                          <a:gd name="connsiteY13" fmla="*/ 78700 h 98160"/>
                          <a:gd name="connsiteX14" fmla="*/ 1592714 w 1592714"/>
                          <a:gd name="connsiteY14" fmla="*/ 40726 h 98160"/>
                          <a:gd name="connsiteX15" fmla="*/ 796357 w 1592714"/>
                          <a:gd name="connsiteY15" fmla="*/ 0 h 9816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1592714" h="98160">
                            <a:moveTo>
                              <a:pt x="796357" y="0"/>
                            </a:moveTo>
                            <a:cubicBezTo>
                              <a:pt x="356077" y="0"/>
                              <a:pt x="0" y="18162"/>
                              <a:pt x="0" y="40726"/>
                            </a:cubicBezTo>
                            <a:cubicBezTo>
                              <a:pt x="0" y="50632"/>
                              <a:pt x="18712" y="59438"/>
                              <a:pt x="134836" y="66592"/>
                            </a:cubicBezTo>
                            <a:cubicBezTo>
                              <a:pt x="227295" y="61089"/>
                              <a:pt x="249309" y="62190"/>
                              <a:pt x="245456" y="66592"/>
                            </a:cubicBezTo>
                            <a:cubicBezTo>
                              <a:pt x="244355" y="67693"/>
                              <a:pt x="176662" y="91358"/>
                              <a:pt x="176112" y="91909"/>
                            </a:cubicBezTo>
                            <a:cubicBezTo>
                              <a:pt x="251510" y="95761"/>
                              <a:pt x="346170" y="92459"/>
                              <a:pt x="445784" y="94660"/>
                            </a:cubicBezTo>
                            <a:cubicBezTo>
                              <a:pt x="451287" y="90808"/>
                              <a:pt x="518980" y="70995"/>
                              <a:pt x="523383" y="67143"/>
                            </a:cubicBezTo>
                            <a:cubicBezTo>
                              <a:pt x="530538" y="61089"/>
                              <a:pt x="542645" y="95211"/>
                              <a:pt x="542645" y="97962"/>
                            </a:cubicBezTo>
                            <a:cubicBezTo>
                              <a:pt x="619695" y="99063"/>
                              <a:pt x="728113" y="95211"/>
                              <a:pt x="813968" y="95211"/>
                            </a:cubicBezTo>
                            <a:cubicBezTo>
                              <a:pt x="855795" y="95211"/>
                              <a:pt x="939998" y="67143"/>
                              <a:pt x="948254" y="72096"/>
                            </a:cubicBezTo>
                            <a:cubicBezTo>
                              <a:pt x="952656" y="74848"/>
                              <a:pt x="1003839" y="95211"/>
                              <a:pt x="1007691" y="97962"/>
                            </a:cubicBezTo>
                            <a:cubicBezTo>
                              <a:pt x="1139776" y="96311"/>
                              <a:pt x="1225080" y="88056"/>
                              <a:pt x="1324143" y="83653"/>
                            </a:cubicBezTo>
                            <a:cubicBezTo>
                              <a:pt x="1324143" y="80902"/>
                              <a:pt x="1311485" y="64941"/>
                              <a:pt x="1309834" y="61639"/>
                            </a:cubicBezTo>
                            <a:cubicBezTo>
                              <a:pt x="1307082" y="56136"/>
                              <a:pt x="1398991" y="74297"/>
                              <a:pt x="1415501" y="78700"/>
                            </a:cubicBezTo>
                            <a:cubicBezTo>
                              <a:pt x="1546485" y="71546"/>
                              <a:pt x="1592714" y="51183"/>
                              <a:pt x="1592714" y="40726"/>
                            </a:cubicBezTo>
                            <a:cubicBezTo>
                              <a:pt x="1593264" y="18162"/>
                              <a:pt x="1236637" y="0"/>
                              <a:pt x="796357" y="0"/>
                            </a:cubicBezTo>
                            <a:close/>
                          </a:path>
                        </a:pathLst>
                      </a:custGeom>
                      <a:solidFill>
                        <a:srgbClr val="CDA9C0"/>
                      </a:solidFill>
                      <a:ln w="55033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498" name="Freeform: Shape 497">
                        <a:extLst>
                          <a:ext uri="{FF2B5EF4-FFF2-40B4-BE49-F238E27FC236}">
                            <a16:creationId xmlns:a16="http://schemas.microsoft.com/office/drawing/2014/main" id="{5634C9CB-C133-B9F4-F597-5C6B39EC8A8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43582" y="5841178"/>
                        <a:ext cx="1592738" cy="64390"/>
                      </a:xfrm>
                      <a:custGeom>
                        <a:avLst/>
                        <a:gdLst>
                          <a:gd name="connsiteX0" fmla="*/ 24 w 1592738"/>
                          <a:gd name="connsiteY0" fmla="*/ 550 h 64390"/>
                          <a:gd name="connsiteX1" fmla="*/ 21488 w 1592738"/>
                          <a:gd name="connsiteY1" fmla="*/ 13208 h 64390"/>
                          <a:gd name="connsiteX2" fmla="*/ 58362 w 1592738"/>
                          <a:gd name="connsiteY2" fmla="*/ 18712 h 64390"/>
                          <a:gd name="connsiteX3" fmla="*/ 135961 w 1592738"/>
                          <a:gd name="connsiteY3" fmla="*/ 24215 h 64390"/>
                          <a:gd name="connsiteX4" fmla="*/ 134310 w 1592738"/>
                          <a:gd name="connsiteY4" fmla="*/ 24215 h 64390"/>
                          <a:gd name="connsiteX5" fmla="*/ 186043 w 1592738"/>
                          <a:gd name="connsiteY5" fmla="*/ 20913 h 64390"/>
                          <a:gd name="connsiteX6" fmla="*/ 240528 w 1592738"/>
                          <a:gd name="connsiteY6" fmla="*/ 19813 h 64390"/>
                          <a:gd name="connsiteX7" fmla="*/ 251535 w 1592738"/>
                          <a:gd name="connsiteY7" fmla="*/ 28618 h 64390"/>
                          <a:gd name="connsiteX8" fmla="*/ 242179 w 1592738"/>
                          <a:gd name="connsiteY8" fmla="*/ 32471 h 64390"/>
                          <a:gd name="connsiteX9" fmla="*/ 222916 w 1592738"/>
                          <a:gd name="connsiteY9" fmla="*/ 39625 h 64390"/>
                          <a:gd name="connsiteX10" fmla="*/ 185492 w 1592738"/>
                          <a:gd name="connsiteY10" fmla="*/ 53384 h 64390"/>
                          <a:gd name="connsiteX11" fmla="*/ 177788 w 1592738"/>
                          <a:gd name="connsiteY11" fmla="*/ 47880 h 64390"/>
                          <a:gd name="connsiteX12" fmla="*/ 311523 w 1592738"/>
                          <a:gd name="connsiteY12" fmla="*/ 48981 h 64390"/>
                          <a:gd name="connsiteX13" fmla="*/ 446909 w 1592738"/>
                          <a:gd name="connsiteY13" fmla="*/ 48981 h 64390"/>
                          <a:gd name="connsiteX14" fmla="*/ 434801 w 1592738"/>
                          <a:gd name="connsiteY14" fmla="*/ 51733 h 64390"/>
                          <a:gd name="connsiteX15" fmla="*/ 454614 w 1592738"/>
                          <a:gd name="connsiteY15" fmla="*/ 43478 h 64390"/>
                          <a:gd name="connsiteX16" fmla="*/ 472775 w 1592738"/>
                          <a:gd name="connsiteY16" fmla="*/ 37424 h 64390"/>
                          <a:gd name="connsiteX17" fmla="*/ 490387 w 1592738"/>
                          <a:gd name="connsiteY17" fmla="*/ 31370 h 64390"/>
                          <a:gd name="connsiteX18" fmla="*/ 505796 w 1592738"/>
                          <a:gd name="connsiteY18" fmla="*/ 25866 h 64390"/>
                          <a:gd name="connsiteX19" fmla="*/ 508548 w 1592738"/>
                          <a:gd name="connsiteY19" fmla="*/ 24766 h 64390"/>
                          <a:gd name="connsiteX20" fmla="*/ 510199 w 1592738"/>
                          <a:gd name="connsiteY20" fmla="*/ 24215 h 64390"/>
                          <a:gd name="connsiteX21" fmla="*/ 511300 w 1592738"/>
                          <a:gd name="connsiteY21" fmla="*/ 23665 h 64390"/>
                          <a:gd name="connsiteX22" fmla="*/ 511850 w 1592738"/>
                          <a:gd name="connsiteY22" fmla="*/ 23665 h 64390"/>
                          <a:gd name="connsiteX23" fmla="*/ 515703 w 1592738"/>
                          <a:gd name="connsiteY23" fmla="*/ 21464 h 64390"/>
                          <a:gd name="connsiteX24" fmla="*/ 515703 w 1592738"/>
                          <a:gd name="connsiteY24" fmla="*/ 21464 h 64390"/>
                          <a:gd name="connsiteX25" fmla="*/ 534415 w 1592738"/>
                          <a:gd name="connsiteY25" fmla="*/ 21464 h 64390"/>
                          <a:gd name="connsiteX26" fmla="*/ 540468 w 1592738"/>
                          <a:gd name="connsiteY26" fmla="*/ 24215 h 64390"/>
                          <a:gd name="connsiteX27" fmla="*/ 543771 w 1592738"/>
                          <a:gd name="connsiteY27" fmla="*/ 27518 h 64390"/>
                          <a:gd name="connsiteX28" fmla="*/ 549825 w 1592738"/>
                          <a:gd name="connsiteY28" fmla="*/ 37424 h 64390"/>
                          <a:gd name="connsiteX29" fmla="*/ 554227 w 1592738"/>
                          <a:gd name="connsiteY29" fmla="*/ 47330 h 64390"/>
                          <a:gd name="connsiteX30" fmla="*/ 555878 w 1592738"/>
                          <a:gd name="connsiteY30" fmla="*/ 52283 h 64390"/>
                          <a:gd name="connsiteX31" fmla="*/ 556979 w 1592738"/>
                          <a:gd name="connsiteY31" fmla="*/ 57787 h 64390"/>
                          <a:gd name="connsiteX32" fmla="*/ 543220 w 1592738"/>
                          <a:gd name="connsiteY32" fmla="*/ 51183 h 64390"/>
                          <a:gd name="connsiteX33" fmla="*/ 794730 w 1592738"/>
                          <a:gd name="connsiteY33" fmla="*/ 48431 h 64390"/>
                          <a:gd name="connsiteX34" fmla="*/ 823899 w 1592738"/>
                          <a:gd name="connsiteY34" fmla="*/ 47330 h 64390"/>
                          <a:gd name="connsiteX35" fmla="*/ 849765 w 1592738"/>
                          <a:gd name="connsiteY35" fmla="*/ 43478 h 64390"/>
                          <a:gd name="connsiteX36" fmla="*/ 904801 w 1592738"/>
                          <a:gd name="connsiteY36" fmla="*/ 31370 h 64390"/>
                          <a:gd name="connsiteX37" fmla="*/ 936721 w 1592738"/>
                          <a:gd name="connsiteY37" fmla="*/ 25316 h 64390"/>
                          <a:gd name="connsiteX38" fmla="*/ 943325 w 1592738"/>
                          <a:gd name="connsiteY38" fmla="*/ 24766 h 64390"/>
                          <a:gd name="connsiteX39" fmla="*/ 956533 w 1592738"/>
                          <a:gd name="connsiteY39" fmla="*/ 25866 h 64390"/>
                          <a:gd name="connsiteX40" fmla="*/ 962587 w 1592738"/>
                          <a:gd name="connsiteY40" fmla="*/ 28618 h 64390"/>
                          <a:gd name="connsiteX41" fmla="*/ 965339 w 1592738"/>
                          <a:gd name="connsiteY41" fmla="*/ 29719 h 64390"/>
                          <a:gd name="connsiteX42" fmla="*/ 976346 w 1592738"/>
                          <a:gd name="connsiteY42" fmla="*/ 34672 h 64390"/>
                          <a:gd name="connsiteX43" fmla="*/ 1019824 w 1592738"/>
                          <a:gd name="connsiteY43" fmla="*/ 53934 h 64390"/>
                          <a:gd name="connsiteX44" fmla="*/ 1008266 w 1592738"/>
                          <a:gd name="connsiteY44" fmla="*/ 51183 h 64390"/>
                          <a:gd name="connsiteX45" fmla="*/ 1165666 w 1592738"/>
                          <a:gd name="connsiteY45" fmla="*/ 46229 h 64390"/>
                          <a:gd name="connsiteX46" fmla="*/ 1244917 w 1592738"/>
                          <a:gd name="connsiteY46" fmla="*/ 42377 h 64390"/>
                          <a:gd name="connsiteX47" fmla="*/ 1324167 w 1592738"/>
                          <a:gd name="connsiteY47" fmla="*/ 38525 h 64390"/>
                          <a:gd name="connsiteX48" fmla="*/ 1315362 w 1592738"/>
                          <a:gd name="connsiteY48" fmla="*/ 42927 h 64390"/>
                          <a:gd name="connsiteX49" fmla="*/ 1304355 w 1592738"/>
                          <a:gd name="connsiteY49" fmla="*/ 26967 h 64390"/>
                          <a:gd name="connsiteX50" fmla="*/ 1301603 w 1592738"/>
                          <a:gd name="connsiteY50" fmla="*/ 22564 h 64390"/>
                          <a:gd name="connsiteX51" fmla="*/ 1301053 w 1592738"/>
                          <a:gd name="connsiteY51" fmla="*/ 22014 h 64390"/>
                          <a:gd name="connsiteX52" fmla="*/ 1301053 w 1592738"/>
                          <a:gd name="connsiteY52" fmla="*/ 22014 h 64390"/>
                          <a:gd name="connsiteX53" fmla="*/ 1301603 w 1592738"/>
                          <a:gd name="connsiteY53" fmla="*/ 19813 h 64390"/>
                          <a:gd name="connsiteX54" fmla="*/ 1301603 w 1592738"/>
                          <a:gd name="connsiteY54" fmla="*/ 19813 h 64390"/>
                          <a:gd name="connsiteX55" fmla="*/ 1301603 w 1592738"/>
                          <a:gd name="connsiteY55" fmla="*/ 19813 h 64390"/>
                          <a:gd name="connsiteX56" fmla="*/ 1301603 w 1592738"/>
                          <a:gd name="connsiteY56" fmla="*/ 19813 h 64390"/>
                          <a:gd name="connsiteX57" fmla="*/ 1309858 w 1592738"/>
                          <a:gd name="connsiteY57" fmla="*/ 17061 h 64390"/>
                          <a:gd name="connsiteX58" fmla="*/ 1319214 w 1592738"/>
                          <a:gd name="connsiteY58" fmla="*/ 17061 h 64390"/>
                          <a:gd name="connsiteX59" fmla="*/ 1340678 w 1592738"/>
                          <a:gd name="connsiteY59" fmla="*/ 19813 h 64390"/>
                          <a:gd name="connsiteX60" fmla="*/ 1418828 w 1592738"/>
                          <a:gd name="connsiteY60" fmla="*/ 36323 h 64390"/>
                          <a:gd name="connsiteX61" fmla="*/ 1414425 w 1592738"/>
                          <a:gd name="connsiteY61" fmla="*/ 35773 h 64390"/>
                          <a:gd name="connsiteX62" fmla="*/ 1515689 w 1592738"/>
                          <a:gd name="connsiteY62" fmla="*/ 26417 h 64390"/>
                          <a:gd name="connsiteX63" fmla="*/ 1561919 w 1592738"/>
                          <a:gd name="connsiteY63" fmla="*/ 16511 h 64390"/>
                          <a:gd name="connsiteX64" fmla="*/ 1592738 w 1592738"/>
                          <a:gd name="connsiteY64" fmla="*/ 0 h 64390"/>
                          <a:gd name="connsiteX65" fmla="*/ 1564120 w 1592738"/>
                          <a:gd name="connsiteY65" fmla="*/ 18162 h 64390"/>
                          <a:gd name="connsiteX66" fmla="*/ 1518441 w 1592738"/>
                          <a:gd name="connsiteY66" fmla="*/ 29169 h 64390"/>
                          <a:gd name="connsiteX67" fmla="*/ 1416626 w 1592738"/>
                          <a:gd name="connsiteY67" fmla="*/ 41276 h 64390"/>
                          <a:gd name="connsiteX68" fmla="*/ 1414975 w 1592738"/>
                          <a:gd name="connsiteY68" fmla="*/ 41276 h 64390"/>
                          <a:gd name="connsiteX69" fmla="*/ 1412774 w 1592738"/>
                          <a:gd name="connsiteY69" fmla="*/ 40726 h 64390"/>
                          <a:gd name="connsiteX70" fmla="*/ 1335725 w 1592738"/>
                          <a:gd name="connsiteY70" fmla="*/ 26417 h 64390"/>
                          <a:gd name="connsiteX71" fmla="*/ 1316463 w 1592738"/>
                          <a:gd name="connsiteY71" fmla="*/ 24215 h 64390"/>
                          <a:gd name="connsiteX72" fmla="*/ 1315362 w 1592738"/>
                          <a:gd name="connsiteY72" fmla="*/ 23665 h 64390"/>
                          <a:gd name="connsiteX73" fmla="*/ 1319214 w 1592738"/>
                          <a:gd name="connsiteY73" fmla="*/ 22014 h 64390"/>
                          <a:gd name="connsiteX74" fmla="*/ 1319214 w 1592738"/>
                          <a:gd name="connsiteY74" fmla="*/ 22014 h 64390"/>
                          <a:gd name="connsiteX75" fmla="*/ 1319214 w 1592738"/>
                          <a:gd name="connsiteY75" fmla="*/ 22014 h 64390"/>
                          <a:gd name="connsiteX76" fmla="*/ 1319214 w 1592738"/>
                          <a:gd name="connsiteY76" fmla="*/ 22014 h 64390"/>
                          <a:gd name="connsiteX77" fmla="*/ 1319214 w 1592738"/>
                          <a:gd name="connsiteY77" fmla="*/ 22014 h 64390"/>
                          <a:gd name="connsiteX78" fmla="*/ 1319765 w 1592738"/>
                          <a:gd name="connsiteY78" fmla="*/ 19813 h 64390"/>
                          <a:gd name="connsiteX79" fmla="*/ 1319765 w 1592738"/>
                          <a:gd name="connsiteY79" fmla="*/ 19813 h 64390"/>
                          <a:gd name="connsiteX80" fmla="*/ 1319214 w 1592738"/>
                          <a:gd name="connsiteY80" fmla="*/ 21464 h 64390"/>
                          <a:gd name="connsiteX81" fmla="*/ 1322516 w 1592738"/>
                          <a:gd name="connsiteY81" fmla="*/ 25866 h 64390"/>
                          <a:gd name="connsiteX82" fmla="*/ 1334624 w 1592738"/>
                          <a:gd name="connsiteY82" fmla="*/ 43478 h 64390"/>
                          <a:gd name="connsiteX83" fmla="*/ 1337376 w 1592738"/>
                          <a:gd name="connsiteY83" fmla="*/ 47330 h 64390"/>
                          <a:gd name="connsiteX84" fmla="*/ 1325818 w 1592738"/>
                          <a:gd name="connsiteY84" fmla="*/ 47880 h 64390"/>
                          <a:gd name="connsiteX85" fmla="*/ 1247118 w 1592738"/>
                          <a:gd name="connsiteY85" fmla="*/ 52834 h 64390"/>
                          <a:gd name="connsiteX86" fmla="*/ 1168418 w 1592738"/>
                          <a:gd name="connsiteY86" fmla="*/ 57787 h 64390"/>
                          <a:gd name="connsiteX87" fmla="*/ 1008266 w 1592738"/>
                          <a:gd name="connsiteY87" fmla="*/ 63841 h 64390"/>
                          <a:gd name="connsiteX88" fmla="*/ 1002763 w 1592738"/>
                          <a:gd name="connsiteY88" fmla="*/ 64391 h 64390"/>
                          <a:gd name="connsiteX89" fmla="*/ 996159 w 1592738"/>
                          <a:gd name="connsiteY89" fmla="*/ 61639 h 64390"/>
                          <a:gd name="connsiteX90" fmla="*/ 952130 w 1592738"/>
                          <a:gd name="connsiteY90" fmla="*/ 42927 h 64390"/>
                          <a:gd name="connsiteX91" fmla="*/ 943325 w 1592738"/>
                          <a:gd name="connsiteY91" fmla="*/ 38525 h 64390"/>
                          <a:gd name="connsiteX92" fmla="*/ 918009 w 1592738"/>
                          <a:gd name="connsiteY92" fmla="*/ 43478 h 64390"/>
                          <a:gd name="connsiteX93" fmla="*/ 861323 w 1592738"/>
                          <a:gd name="connsiteY93" fmla="*/ 56136 h 64390"/>
                          <a:gd name="connsiteX94" fmla="*/ 827751 w 1592738"/>
                          <a:gd name="connsiteY94" fmla="*/ 61089 h 64390"/>
                          <a:gd name="connsiteX95" fmla="*/ 794180 w 1592738"/>
                          <a:gd name="connsiteY95" fmla="*/ 62190 h 64390"/>
                          <a:gd name="connsiteX96" fmla="*/ 541569 w 1592738"/>
                          <a:gd name="connsiteY96" fmla="*/ 64391 h 64390"/>
                          <a:gd name="connsiteX97" fmla="*/ 530012 w 1592738"/>
                          <a:gd name="connsiteY97" fmla="*/ 64391 h 64390"/>
                          <a:gd name="connsiteX98" fmla="*/ 527810 w 1592738"/>
                          <a:gd name="connsiteY98" fmla="*/ 57787 h 64390"/>
                          <a:gd name="connsiteX99" fmla="*/ 525059 w 1592738"/>
                          <a:gd name="connsiteY99" fmla="*/ 49532 h 64390"/>
                          <a:gd name="connsiteX100" fmla="*/ 521206 w 1592738"/>
                          <a:gd name="connsiteY100" fmla="*/ 40176 h 64390"/>
                          <a:gd name="connsiteX101" fmla="*/ 516253 w 1592738"/>
                          <a:gd name="connsiteY101" fmla="*/ 31370 h 64390"/>
                          <a:gd name="connsiteX102" fmla="*/ 515152 w 1592738"/>
                          <a:gd name="connsiteY102" fmla="*/ 30269 h 64390"/>
                          <a:gd name="connsiteX103" fmla="*/ 517354 w 1592738"/>
                          <a:gd name="connsiteY103" fmla="*/ 31370 h 64390"/>
                          <a:gd name="connsiteX104" fmla="*/ 533314 w 1592738"/>
                          <a:gd name="connsiteY104" fmla="*/ 30820 h 64390"/>
                          <a:gd name="connsiteX105" fmla="*/ 532213 w 1592738"/>
                          <a:gd name="connsiteY105" fmla="*/ 31370 h 64390"/>
                          <a:gd name="connsiteX106" fmla="*/ 531663 w 1592738"/>
                          <a:gd name="connsiteY106" fmla="*/ 31370 h 64390"/>
                          <a:gd name="connsiteX107" fmla="*/ 531663 w 1592738"/>
                          <a:gd name="connsiteY107" fmla="*/ 31370 h 64390"/>
                          <a:gd name="connsiteX108" fmla="*/ 531663 w 1592738"/>
                          <a:gd name="connsiteY108" fmla="*/ 31370 h 64390"/>
                          <a:gd name="connsiteX109" fmla="*/ 531663 w 1592738"/>
                          <a:gd name="connsiteY109" fmla="*/ 31370 h 64390"/>
                          <a:gd name="connsiteX110" fmla="*/ 534965 w 1592738"/>
                          <a:gd name="connsiteY110" fmla="*/ 29719 h 64390"/>
                          <a:gd name="connsiteX111" fmla="*/ 534415 w 1592738"/>
                          <a:gd name="connsiteY111" fmla="*/ 30269 h 64390"/>
                          <a:gd name="connsiteX112" fmla="*/ 533314 w 1592738"/>
                          <a:gd name="connsiteY112" fmla="*/ 30820 h 64390"/>
                          <a:gd name="connsiteX113" fmla="*/ 530562 w 1592738"/>
                          <a:gd name="connsiteY113" fmla="*/ 31920 h 64390"/>
                          <a:gd name="connsiteX114" fmla="*/ 525609 w 1592738"/>
                          <a:gd name="connsiteY114" fmla="*/ 34122 h 64390"/>
                          <a:gd name="connsiteX115" fmla="*/ 506347 w 1592738"/>
                          <a:gd name="connsiteY115" fmla="*/ 40726 h 64390"/>
                          <a:gd name="connsiteX116" fmla="*/ 488185 w 1592738"/>
                          <a:gd name="connsiteY116" fmla="*/ 46780 h 64390"/>
                          <a:gd name="connsiteX117" fmla="*/ 470574 w 1592738"/>
                          <a:gd name="connsiteY117" fmla="*/ 52834 h 64390"/>
                          <a:gd name="connsiteX118" fmla="*/ 456815 w 1592738"/>
                          <a:gd name="connsiteY118" fmla="*/ 57787 h 64390"/>
                          <a:gd name="connsiteX119" fmla="*/ 449110 w 1592738"/>
                          <a:gd name="connsiteY119" fmla="*/ 60539 h 64390"/>
                          <a:gd name="connsiteX120" fmla="*/ 444708 w 1592738"/>
                          <a:gd name="connsiteY120" fmla="*/ 60539 h 64390"/>
                          <a:gd name="connsiteX121" fmla="*/ 310422 w 1592738"/>
                          <a:gd name="connsiteY121" fmla="*/ 59438 h 64390"/>
                          <a:gd name="connsiteX122" fmla="*/ 174486 w 1592738"/>
                          <a:gd name="connsiteY122" fmla="*/ 56686 h 64390"/>
                          <a:gd name="connsiteX123" fmla="*/ 153022 w 1592738"/>
                          <a:gd name="connsiteY123" fmla="*/ 56136 h 64390"/>
                          <a:gd name="connsiteX124" fmla="*/ 166230 w 1592738"/>
                          <a:gd name="connsiteY124" fmla="*/ 51183 h 64390"/>
                          <a:gd name="connsiteX125" fmla="*/ 207506 w 1592738"/>
                          <a:gd name="connsiteY125" fmla="*/ 35773 h 64390"/>
                          <a:gd name="connsiteX126" fmla="*/ 227319 w 1592738"/>
                          <a:gd name="connsiteY126" fmla="*/ 28618 h 64390"/>
                          <a:gd name="connsiteX127" fmla="*/ 237225 w 1592738"/>
                          <a:gd name="connsiteY127" fmla="*/ 25316 h 64390"/>
                          <a:gd name="connsiteX128" fmla="*/ 235574 w 1592738"/>
                          <a:gd name="connsiteY128" fmla="*/ 26967 h 64390"/>
                          <a:gd name="connsiteX129" fmla="*/ 186043 w 1592738"/>
                          <a:gd name="connsiteY129" fmla="*/ 26967 h 64390"/>
                          <a:gd name="connsiteX130" fmla="*/ 134310 w 1592738"/>
                          <a:gd name="connsiteY130" fmla="*/ 29169 h 64390"/>
                          <a:gd name="connsiteX131" fmla="*/ 133209 w 1592738"/>
                          <a:gd name="connsiteY131" fmla="*/ 29169 h 64390"/>
                          <a:gd name="connsiteX132" fmla="*/ 132659 w 1592738"/>
                          <a:gd name="connsiteY132" fmla="*/ 29169 h 64390"/>
                          <a:gd name="connsiteX133" fmla="*/ 55060 w 1592738"/>
                          <a:gd name="connsiteY133" fmla="*/ 21464 h 64390"/>
                          <a:gd name="connsiteX134" fmla="*/ 18736 w 1592738"/>
                          <a:gd name="connsiteY134" fmla="*/ 14859 h 64390"/>
                          <a:gd name="connsiteX135" fmla="*/ 24 w 1592738"/>
                          <a:gd name="connsiteY135" fmla="*/ 550 h 6439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  <a:cxn ang="0">
                            <a:pos x="connsiteX29" y="connsiteY29"/>
                          </a:cxn>
                          <a:cxn ang="0">
                            <a:pos x="connsiteX30" y="connsiteY30"/>
                          </a:cxn>
                          <a:cxn ang="0">
                            <a:pos x="connsiteX31" y="connsiteY31"/>
                          </a:cxn>
                          <a:cxn ang="0">
                            <a:pos x="connsiteX32" y="connsiteY32"/>
                          </a:cxn>
                          <a:cxn ang="0">
                            <a:pos x="connsiteX33" y="connsiteY33"/>
                          </a:cxn>
                          <a:cxn ang="0">
                            <a:pos x="connsiteX34" y="connsiteY34"/>
                          </a:cxn>
                          <a:cxn ang="0">
                            <a:pos x="connsiteX35" y="connsiteY35"/>
                          </a:cxn>
                          <a:cxn ang="0">
                            <a:pos x="connsiteX36" y="connsiteY36"/>
                          </a:cxn>
                          <a:cxn ang="0">
                            <a:pos x="connsiteX37" y="connsiteY37"/>
                          </a:cxn>
                          <a:cxn ang="0">
                            <a:pos x="connsiteX38" y="connsiteY38"/>
                          </a:cxn>
                          <a:cxn ang="0">
                            <a:pos x="connsiteX39" y="connsiteY39"/>
                          </a:cxn>
                          <a:cxn ang="0">
                            <a:pos x="connsiteX40" y="connsiteY40"/>
                          </a:cxn>
                          <a:cxn ang="0">
                            <a:pos x="connsiteX41" y="connsiteY41"/>
                          </a:cxn>
                          <a:cxn ang="0">
                            <a:pos x="connsiteX42" y="connsiteY42"/>
                          </a:cxn>
                          <a:cxn ang="0">
                            <a:pos x="connsiteX43" y="connsiteY43"/>
                          </a:cxn>
                          <a:cxn ang="0">
                            <a:pos x="connsiteX44" y="connsiteY44"/>
                          </a:cxn>
                          <a:cxn ang="0">
                            <a:pos x="connsiteX45" y="connsiteY45"/>
                          </a:cxn>
                          <a:cxn ang="0">
                            <a:pos x="connsiteX46" y="connsiteY46"/>
                          </a:cxn>
                          <a:cxn ang="0">
                            <a:pos x="connsiteX47" y="connsiteY47"/>
                          </a:cxn>
                          <a:cxn ang="0">
                            <a:pos x="connsiteX48" y="connsiteY48"/>
                          </a:cxn>
                          <a:cxn ang="0">
                            <a:pos x="connsiteX49" y="connsiteY49"/>
                          </a:cxn>
                          <a:cxn ang="0">
                            <a:pos x="connsiteX50" y="connsiteY50"/>
                          </a:cxn>
                          <a:cxn ang="0">
                            <a:pos x="connsiteX51" y="connsiteY51"/>
                          </a:cxn>
                          <a:cxn ang="0">
                            <a:pos x="connsiteX52" y="connsiteY52"/>
                          </a:cxn>
                          <a:cxn ang="0">
                            <a:pos x="connsiteX53" y="connsiteY53"/>
                          </a:cxn>
                          <a:cxn ang="0">
                            <a:pos x="connsiteX54" y="connsiteY54"/>
                          </a:cxn>
                          <a:cxn ang="0">
                            <a:pos x="connsiteX55" y="connsiteY55"/>
                          </a:cxn>
                          <a:cxn ang="0">
                            <a:pos x="connsiteX56" y="connsiteY56"/>
                          </a:cxn>
                          <a:cxn ang="0">
                            <a:pos x="connsiteX57" y="connsiteY57"/>
                          </a:cxn>
                          <a:cxn ang="0">
                            <a:pos x="connsiteX58" y="connsiteY58"/>
                          </a:cxn>
                          <a:cxn ang="0">
                            <a:pos x="connsiteX59" y="connsiteY59"/>
                          </a:cxn>
                          <a:cxn ang="0">
                            <a:pos x="connsiteX60" y="connsiteY60"/>
                          </a:cxn>
                          <a:cxn ang="0">
                            <a:pos x="connsiteX61" y="connsiteY61"/>
                          </a:cxn>
                          <a:cxn ang="0">
                            <a:pos x="connsiteX62" y="connsiteY62"/>
                          </a:cxn>
                          <a:cxn ang="0">
                            <a:pos x="connsiteX63" y="connsiteY63"/>
                          </a:cxn>
                          <a:cxn ang="0">
                            <a:pos x="connsiteX64" y="connsiteY64"/>
                          </a:cxn>
                          <a:cxn ang="0">
                            <a:pos x="connsiteX65" y="connsiteY65"/>
                          </a:cxn>
                          <a:cxn ang="0">
                            <a:pos x="connsiteX66" y="connsiteY66"/>
                          </a:cxn>
                          <a:cxn ang="0">
                            <a:pos x="connsiteX67" y="connsiteY67"/>
                          </a:cxn>
                          <a:cxn ang="0">
                            <a:pos x="connsiteX68" y="connsiteY68"/>
                          </a:cxn>
                          <a:cxn ang="0">
                            <a:pos x="connsiteX69" y="connsiteY69"/>
                          </a:cxn>
                          <a:cxn ang="0">
                            <a:pos x="connsiteX70" y="connsiteY70"/>
                          </a:cxn>
                          <a:cxn ang="0">
                            <a:pos x="connsiteX71" y="connsiteY71"/>
                          </a:cxn>
                          <a:cxn ang="0">
                            <a:pos x="connsiteX72" y="connsiteY72"/>
                          </a:cxn>
                          <a:cxn ang="0">
                            <a:pos x="connsiteX73" y="connsiteY73"/>
                          </a:cxn>
                          <a:cxn ang="0">
                            <a:pos x="connsiteX74" y="connsiteY74"/>
                          </a:cxn>
                          <a:cxn ang="0">
                            <a:pos x="connsiteX75" y="connsiteY75"/>
                          </a:cxn>
                          <a:cxn ang="0">
                            <a:pos x="connsiteX76" y="connsiteY76"/>
                          </a:cxn>
                          <a:cxn ang="0">
                            <a:pos x="connsiteX77" y="connsiteY77"/>
                          </a:cxn>
                          <a:cxn ang="0">
                            <a:pos x="connsiteX78" y="connsiteY78"/>
                          </a:cxn>
                          <a:cxn ang="0">
                            <a:pos x="connsiteX79" y="connsiteY79"/>
                          </a:cxn>
                          <a:cxn ang="0">
                            <a:pos x="connsiteX80" y="connsiteY80"/>
                          </a:cxn>
                          <a:cxn ang="0">
                            <a:pos x="connsiteX81" y="connsiteY81"/>
                          </a:cxn>
                          <a:cxn ang="0">
                            <a:pos x="connsiteX82" y="connsiteY82"/>
                          </a:cxn>
                          <a:cxn ang="0">
                            <a:pos x="connsiteX83" y="connsiteY83"/>
                          </a:cxn>
                          <a:cxn ang="0">
                            <a:pos x="connsiteX84" y="connsiteY84"/>
                          </a:cxn>
                          <a:cxn ang="0">
                            <a:pos x="connsiteX85" y="connsiteY85"/>
                          </a:cxn>
                          <a:cxn ang="0">
                            <a:pos x="connsiteX86" y="connsiteY86"/>
                          </a:cxn>
                          <a:cxn ang="0">
                            <a:pos x="connsiteX87" y="connsiteY87"/>
                          </a:cxn>
                          <a:cxn ang="0">
                            <a:pos x="connsiteX88" y="connsiteY88"/>
                          </a:cxn>
                          <a:cxn ang="0">
                            <a:pos x="connsiteX89" y="connsiteY89"/>
                          </a:cxn>
                          <a:cxn ang="0">
                            <a:pos x="connsiteX90" y="connsiteY90"/>
                          </a:cxn>
                          <a:cxn ang="0">
                            <a:pos x="connsiteX91" y="connsiteY91"/>
                          </a:cxn>
                          <a:cxn ang="0">
                            <a:pos x="connsiteX92" y="connsiteY92"/>
                          </a:cxn>
                          <a:cxn ang="0">
                            <a:pos x="connsiteX93" y="connsiteY93"/>
                          </a:cxn>
                          <a:cxn ang="0">
                            <a:pos x="connsiteX94" y="connsiteY94"/>
                          </a:cxn>
                          <a:cxn ang="0">
                            <a:pos x="connsiteX95" y="connsiteY95"/>
                          </a:cxn>
                          <a:cxn ang="0">
                            <a:pos x="connsiteX96" y="connsiteY96"/>
                          </a:cxn>
                          <a:cxn ang="0">
                            <a:pos x="connsiteX97" y="connsiteY97"/>
                          </a:cxn>
                          <a:cxn ang="0">
                            <a:pos x="connsiteX98" y="connsiteY98"/>
                          </a:cxn>
                          <a:cxn ang="0">
                            <a:pos x="connsiteX99" y="connsiteY99"/>
                          </a:cxn>
                          <a:cxn ang="0">
                            <a:pos x="connsiteX100" y="connsiteY100"/>
                          </a:cxn>
                          <a:cxn ang="0">
                            <a:pos x="connsiteX101" y="connsiteY101"/>
                          </a:cxn>
                          <a:cxn ang="0">
                            <a:pos x="connsiteX102" y="connsiteY102"/>
                          </a:cxn>
                          <a:cxn ang="0">
                            <a:pos x="connsiteX103" y="connsiteY103"/>
                          </a:cxn>
                          <a:cxn ang="0">
                            <a:pos x="connsiteX104" y="connsiteY104"/>
                          </a:cxn>
                          <a:cxn ang="0">
                            <a:pos x="connsiteX105" y="connsiteY105"/>
                          </a:cxn>
                          <a:cxn ang="0">
                            <a:pos x="connsiteX106" y="connsiteY106"/>
                          </a:cxn>
                          <a:cxn ang="0">
                            <a:pos x="connsiteX107" y="connsiteY107"/>
                          </a:cxn>
                          <a:cxn ang="0">
                            <a:pos x="connsiteX108" y="connsiteY108"/>
                          </a:cxn>
                          <a:cxn ang="0">
                            <a:pos x="connsiteX109" y="connsiteY109"/>
                          </a:cxn>
                          <a:cxn ang="0">
                            <a:pos x="connsiteX110" y="connsiteY110"/>
                          </a:cxn>
                          <a:cxn ang="0">
                            <a:pos x="connsiteX111" y="connsiteY111"/>
                          </a:cxn>
                          <a:cxn ang="0">
                            <a:pos x="connsiteX112" y="connsiteY112"/>
                          </a:cxn>
                          <a:cxn ang="0">
                            <a:pos x="connsiteX113" y="connsiteY113"/>
                          </a:cxn>
                          <a:cxn ang="0">
                            <a:pos x="connsiteX114" y="connsiteY114"/>
                          </a:cxn>
                          <a:cxn ang="0">
                            <a:pos x="connsiteX115" y="connsiteY115"/>
                          </a:cxn>
                          <a:cxn ang="0">
                            <a:pos x="connsiteX116" y="connsiteY116"/>
                          </a:cxn>
                          <a:cxn ang="0">
                            <a:pos x="connsiteX117" y="connsiteY117"/>
                          </a:cxn>
                          <a:cxn ang="0">
                            <a:pos x="connsiteX118" y="connsiteY118"/>
                          </a:cxn>
                          <a:cxn ang="0">
                            <a:pos x="connsiteX119" y="connsiteY119"/>
                          </a:cxn>
                          <a:cxn ang="0">
                            <a:pos x="connsiteX120" y="connsiteY120"/>
                          </a:cxn>
                          <a:cxn ang="0">
                            <a:pos x="connsiteX121" y="connsiteY121"/>
                          </a:cxn>
                          <a:cxn ang="0">
                            <a:pos x="connsiteX122" y="connsiteY122"/>
                          </a:cxn>
                          <a:cxn ang="0">
                            <a:pos x="connsiteX123" y="connsiteY123"/>
                          </a:cxn>
                          <a:cxn ang="0">
                            <a:pos x="connsiteX124" y="connsiteY124"/>
                          </a:cxn>
                          <a:cxn ang="0">
                            <a:pos x="connsiteX125" y="connsiteY125"/>
                          </a:cxn>
                          <a:cxn ang="0">
                            <a:pos x="connsiteX126" y="connsiteY126"/>
                          </a:cxn>
                          <a:cxn ang="0">
                            <a:pos x="connsiteX127" y="connsiteY127"/>
                          </a:cxn>
                          <a:cxn ang="0">
                            <a:pos x="connsiteX128" y="connsiteY128"/>
                          </a:cxn>
                          <a:cxn ang="0">
                            <a:pos x="connsiteX129" y="connsiteY129"/>
                          </a:cxn>
                          <a:cxn ang="0">
                            <a:pos x="connsiteX130" y="connsiteY130"/>
                          </a:cxn>
                          <a:cxn ang="0">
                            <a:pos x="connsiteX131" y="connsiteY131"/>
                          </a:cxn>
                          <a:cxn ang="0">
                            <a:pos x="connsiteX132" y="connsiteY132"/>
                          </a:cxn>
                          <a:cxn ang="0">
                            <a:pos x="connsiteX133" y="connsiteY133"/>
                          </a:cxn>
                          <a:cxn ang="0">
                            <a:pos x="connsiteX134" y="connsiteY134"/>
                          </a:cxn>
                          <a:cxn ang="0">
                            <a:pos x="connsiteX135" y="connsiteY135"/>
                          </a:cxn>
                        </a:cxnLst>
                        <a:rect l="l" t="t" r="r" b="b"/>
                        <a:pathLst>
                          <a:path w="1592738" h="64390">
                            <a:moveTo>
                              <a:pt x="24" y="550"/>
                            </a:moveTo>
                            <a:cubicBezTo>
                              <a:pt x="24" y="6054"/>
                              <a:pt x="9931" y="11007"/>
                              <a:pt x="21488" y="13208"/>
                            </a:cubicBezTo>
                            <a:cubicBezTo>
                              <a:pt x="33045" y="15960"/>
                              <a:pt x="45704" y="17611"/>
                              <a:pt x="58362" y="18712"/>
                            </a:cubicBezTo>
                            <a:cubicBezTo>
                              <a:pt x="83678" y="21464"/>
                              <a:pt x="109544" y="23115"/>
                              <a:pt x="135961" y="24215"/>
                            </a:cubicBezTo>
                            <a:lnTo>
                              <a:pt x="134310" y="24215"/>
                            </a:lnTo>
                            <a:lnTo>
                              <a:pt x="186043" y="20913"/>
                            </a:lnTo>
                            <a:cubicBezTo>
                              <a:pt x="203654" y="20363"/>
                              <a:pt x="219614" y="18712"/>
                              <a:pt x="240528" y="19813"/>
                            </a:cubicBezTo>
                            <a:cubicBezTo>
                              <a:pt x="244380" y="19262"/>
                              <a:pt x="259239" y="23115"/>
                              <a:pt x="251535" y="28618"/>
                            </a:cubicBezTo>
                            <a:lnTo>
                              <a:pt x="242179" y="32471"/>
                            </a:lnTo>
                            <a:lnTo>
                              <a:pt x="222916" y="39625"/>
                            </a:lnTo>
                            <a:lnTo>
                              <a:pt x="185492" y="53384"/>
                            </a:lnTo>
                            <a:lnTo>
                              <a:pt x="177788" y="47880"/>
                            </a:lnTo>
                            <a:lnTo>
                              <a:pt x="311523" y="48981"/>
                            </a:lnTo>
                            <a:lnTo>
                              <a:pt x="446909" y="48981"/>
                            </a:lnTo>
                            <a:lnTo>
                              <a:pt x="434801" y="51733"/>
                            </a:lnTo>
                            <a:cubicBezTo>
                              <a:pt x="440855" y="48981"/>
                              <a:pt x="448560" y="45679"/>
                              <a:pt x="454614" y="43478"/>
                            </a:cubicBezTo>
                            <a:lnTo>
                              <a:pt x="472775" y="37424"/>
                            </a:lnTo>
                            <a:lnTo>
                              <a:pt x="490387" y="31370"/>
                            </a:lnTo>
                            <a:cubicBezTo>
                              <a:pt x="495890" y="29169"/>
                              <a:pt x="503045" y="26967"/>
                              <a:pt x="505796" y="25866"/>
                            </a:cubicBezTo>
                            <a:lnTo>
                              <a:pt x="508548" y="24766"/>
                            </a:lnTo>
                            <a:lnTo>
                              <a:pt x="510199" y="24215"/>
                            </a:lnTo>
                            <a:lnTo>
                              <a:pt x="511300" y="23665"/>
                            </a:lnTo>
                            <a:lnTo>
                              <a:pt x="511850" y="23665"/>
                            </a:lnTo>
                            <a:lnTo>
                              <a:pt x="515703" y="21464"/>
                            </a:lnTo>
                            <a:lnTo>
                              <a:pt x="515703" y="21464"/>
                            </a:lnTo>
                            <a:cubicBezTo>
                              <a:pt x="518455" y="19813"/>
                              <a:pt x="530012" y="19813"/>
                              <a:pt x="534415" y="21464"/>
                            </a:cubicBezTo>
                            <a:cubicBezTo>
                              <a:pt x="538267" y="22564"/>
                              <a:pt x="538817" y="23115"/>
                              <a:pt x="540468" y="24215"/>
                            </a:cubicBezTo>
                            <a:cubicBezTo>
                              <a:pt x="541569" y="25316"/>
                              <a:pt x="543220" y="26417"/>
                              <a:pt x="543771" y="27518"/>
                            </a:cubicBezTo>
                            <a:cubicBezTo>
                              <a:pt x="546522" y="31370"/>
                              <a:pt x="548174" y="34122"/>
                              <a:pt x="549825" y="37424"/>
                            </a:cubicBezTo>
                            <a:lnTo>
                              <a:pt x="554227" y="47330"/>
                            </a:lnTo>
                            <a:lnTo>
                              <a:pt x="555878" y="52283"/>
                            </a:lnTo>
                            <a:cubicBezTo>
                              <a:pt x="556429" y="53934"/>
                              <a:pt x="556979" y="55035"/>
                              <a:pt x="556979" y="57787"/>
                            </a:cubicBezTo>
                            <a:lnTo>
                              <a:pt x="543220" y="51183"/>
                            </a:lnTo>
                            <a:lnTo>
                              <a:pt x="794730" y="48431"/>
                            </a:lnTo>
                            <a:cubicBezTo>
                              <a:pt x="805737" y="48431"/>
                              <a:pt x="815644" y="48431"/>
                              <a:pt x="823899" y="47330"/>
                            </a:cubicBezTo>
                            <a:cubicBezTo>
                              <a:pt x="830503" y="46780"/>
                              <a:pt x="840960" y="45129"/>
                              <a:pt x="849765" y="43478"/>
                            </a:cubicBezTo>
                            <a:cubicBezTo>
                              <a:pt x="867927" y="40176"/>
                              <a:pt x="886089" y="35773"/>
                              <a:pt x="904801" y="31370"/>
                            </a:cubicBezTo>
                            <a:cubicBezTo>
                              <a:pt x="914707" y="29169"/>
                              <a:pt x="922962" y="26967"/>
                              <a:pt x="936721" y="25316"/>
                            </a:cubicBezTo>
                            <a:cubicBezTo>
                              <a:pt x="938372" y="25316"/>
                              <a:pt x="940023" y="24766"/>
                              <a:pt x="943325" y="24766"/>
                            </a:cubicBezTo>
                            <a:cubicBezTo>
                              <a:pt x="946077" y="24766"/>
                              <a:pt x="948829" y="24215"/>
                              <a:pt x="956533" y="25866"/>
                            </a:cubicBezTo>
                            <a:cubicBezTo>
                              <a:pt x="963688" y="28618"/>
                              <a:pt x="960936" y="27518"/>
                              <a:pt x="962587" y="28618"/>
                            </a:cubicBezTo>
                            <a:lnTo>
                              <a:pt x="965339" y="29719"/>
                            </a:lnTo>
                            <a:lnTo>
                              <a:pt x="976346" y="34672"/>
                            </a:lnTo>
                            <a:lnTo>
                              <a:pt x="1019824" y="53934"/>
                            </a:lnTo>
                            <a:lnTo>
                              <a:pt x="1008266" y="51183"/>
                            </a:lnTo>
                            <a:lnTo>
                              <a:pt x="1165666" y="46229"/>
                            </a:lnTo>
                            <a:cubicBezTo>
                              <a:pt x="1192083" y="45129"/>
                              <a:pt x="1218500" y="43478"/>
                              <a:pt x="1244917" y="42377"/>
                            </a:cubicBezTo>
                            <a:lnTo>
                              <a:pt x="1324167" y="38525"/>
                            </a:lnTo>
                            <a:lnTo>
                              <a:pt x="1315362" y="42927"/>
                            </a:lnTo>
                            <a:lnTo>
                              <a:pt x="1304355" y="26967"/>
                            </a:lnTo>
                            <a:lnTo>
                              <a:pt x="1301603" y="22564"/>
                            </a:lnTo>
                            <a:lnTo>
                              <a:pt x="1301053" y="22014"/>
                            </a:lnTo>
                            <a:lnTo>
                              <a:pt x="1301053" y="22014"/>
                            </a:lnTo>
                            <a:lnTo>
                              <a:pt x="1301603" y="19813"/>
                            </a:lnTo>
                            <a:lnTo>
                              <a:pt x="1301603" y="19813"/>
                            </a:lnTo>
                            <a:lnTo>
                              <a:pt x="1301603" y="19813"/>
                            </a:lnTo>
                            <a:lnTo>
                              <a:pt x="1301603" y="19813"/>
                            </a:lnTo>
                            <a:cubicBezTo>
                              <a:pt x="1301053" y="19813"/>
                              <a:pt x="1304905" y="17611"/>
                              <a:pt x="1309858" y="17061"/>
                            </a:cubicBezTo>
                            <a:cubicBezTo>
                              <a:pt x="1316463" y="16511"/>
                              <a:pt x="1316463" y="17061"/>
                              <a:pt x="1319214" y="17061"/>
                            </a:cubicBezTo>
                            <a:cubicBezTo>
                              <a:pt x="1327470" y="17611"/>
                              <a:pt x="1334074" y="18712"/>
                              <a:pt x="1340678" y="19813"/>
                            </a:cubicBezTo>
                            <a:cubicBezTo>
                              <a:pt x="1367645" y="24215"/>
                              <a:pt x="1393512" y="29719"/>
                              <a:pt x="1418828" y="36323"/>
                            </a:cubicBezTo>
                            <a:lnTo>
                              <a:pt x="1414425" y="35773"/>
                            </a:lnTo>
                            <a:cubicBezTo>
                              <a:pt x="1448547" y="33571"/>
                              <a:pt x="1483219" y="31920"/>
                              <a:pt x="1515689" y="26417"/>
                            </a:cubicBezTo>
                            <a:cubicBezTo>
                              <a:pt x="1532200" y="24215"/>
                              <a:pt x="1548160" y="20913"/>
                              <a:pt x="1561919" y="16511"/>
                            </a:cubicBezTo>
                            <a:cubicBezTo>
                              <a:pt x="1575678" y="12658"/>
                              <a:pt x="1589987" y="7155"/>
                              <a:pt x="1592738" y="0"/>
                            </a:cubicBezTo>
                            <a:cubicBezTo>
                              <a:pt x="1591087" y="7705"/>
                              <a:pt x="1577329" y="13208"/>
                              <a:pt x="1564120" y="18162"/>
                            </a:cubicBezTo>
                            <a:cubicBezTo>
                              <a:pt x="1550361" y="22564"/>
                              <a:pt x="1534401" y="26417"/>
                              <a:pt x="1518441" y="29169"/>
                            </a:cubicBezTo>
                            <a:cubicBezTo>
                              <a:pt x="1485970" y="35222"/>
                              <a:pt x="1451298" y="37974"/>
                              <a:pt x="1416626" y="41276"/>
                            </a:cubicBezTo>
                            <a:lnTo>
                              <a:pt x="1414975" y="41276"/>
                            </a:lnTo>
                            <a:lnTo>
                              <a:pt x="1412774" y="40726"/>
                            </a:lnTo>
                            <a:cubicBezTo>
                              <a:pt x="1388558" y="35222"/>
                              <a:pt x="1361591" y="30820"/>
                              <a:pt x="1335725" y="26417"/>
                            </a:cubicBezTo>
                            <a:cubicBezTo>
                              <a:pt x="1329121" y="25316"/>
                              <a:pt x="1322516" y="24215"/>
                              <a:pt x="1316463" y="24215"/>
                            </a:cubicBezTo>
                            <a:cubicBezTo>
                              <a:pt x="1316463" y="24215"/>
                              <a:pt x="1312610" y="24215"/>
                              <a:pt x="1315362" y="23665"/>
                            </a:cubicBezTo>
                            <a:cubicBezTo>
                              <a:pt x="1318664" y="23665"/>
                              <a:pt x="1319765" y="20913"/>
                              <a:pt x="1319214" y="22014"/>
                            </a:cubicBezTo>
                            <a:lnTo>
                              <a:pt x="1319214" y="22014"/>
                            </a:lnTo>
                            <a:lnTo>
                              <a:pt x="1319214" y="22014"/>
                            </a:lnTo>
                            <a:lnTo>
                              <a:pt x="1319214" y="22014"/>
                            </a:lnTo>
                            <a:lnTo>
                              <a:pt x="1319214" y="22014"/>
                            </a:lnTo>
                            <a:cubicBezTo>
                              <a:pt x="1318664" y="24215"/>
                              <a:pt x="1319765" y="19813"/>
                              <a:pt x="1319765" y="19813"/>
                            </a:cubicBezTo>
                            <a:lnTo>
                              <a:pt x="1319765" y="19813"/>
                            </a:lnTo>
                            <a:lnTo>
                              <a:pt x="1319214" y="21464"/>
                            </a:lnTo>
                            <a:lnTo>
                              <a:pt x="1322516" y="25866"/>
                            </a:lnTo>
                            <a:lnTo>
                              <a:pt x="1334624" y="43478"/>
                            </a:lnTo>
                            <a:lnTo>
                              <a:pt x="1337376" y="47330"/>
                            </a:lnTo>
                            <a:lnTo>
                              <a:pt x="1325818" y="47880"/>
                            </a:lnTo>
                            <a:lnTo>
                              <a:pt x="1247118" y="52834"/>
                            </a:lnTo>
                            <a:cubicBezTo>
                              <a:pt x="1220702" y="54485"/>
                              <a:pt x="1194835" y="56686"/>
                              <a:pt x="1168418" y="57787"/>
                            </a:cubicBezTo>
                            <a:lnTo>
                              <a:pt x="1008266" y="63841"/>
                            </a:lnTo>
                            <a:lnTo>
                              <a:pt x="1002763" y="64391"/>
                            </a:lnTo>
                            <a:lnTo>
                              <a:pt x="996159" y="61639"/>
                            </a:lnTo>
                            <a:lnTo>
                              <a:pt x="952130" y="42927"/>
                            </a:lnTo>
                            <a:cubicBezTo>
                              <a:pt x="946627" y="40176"/>
                              <a:pt x="931217" y="35222"/>
                              <a:pt x="943325" y="38525"/>
                            </a:cubicBezTo>
                            <a:cubicBezTo>
                              <a:pt x="936721" y="39075"/>
                              <a:pt x="926814" y="41827"/>
                              <a:pt x="918009" y="43478"/>
                            </a:cubicBezTo>
                            <a:cubicBezTo>
                              <a:pt x="899847" y="47880"/>
                              <a:pt x="881686" y="52283"/>
                              <a:pt x="861323" y="56136"/>
                            </a:cubicBezTo>
                            <a:cubicBezTo>
                              <a:pt x="850866" y="58337"/>
                              <a:pt x="841510" y="59988"/>
                              <a:pt x="827751" y="61089"/>
                            </a:cubicBezTo>
                            <a:cubicBezTo>
                              <a:pt x="815644" y="62190"/>
                              <a:pt x="804086" y="61639"/>
                              <a:pt x="794180" y="62190"/>
                            </a:cubicBezTo>
                            <a:cubicBezTo>
                              <a:pt x="711077" y="63841"/>
                              <a:pt x="626873" y="63841"/>
                              <a:pt x="541569" y="64391"/>
                            </a:cubicBezTo>
                            <a:lnTo>
                              <a:pt x="530012" y="64391"/>
                            </a:lnTo>
                            <a:lnTo>
                              <a:pt x="527810" y="57787"/>
                            </a:lnTo>
                            <a:lnTo>
                              <a:pt x="525059" y="49532"/>
                            </a:lnTo>
                            <a:lnTo>
                              <a:pt x="521206" y="40176"/>
                            </a:lnTo>
                            <a:cubicBezTo>
                              <a:pt x="520106" y="37424"/>
                              <a:pt x="517904" y="34122"/>
                              <a:pt x="516253" y="31370"/>
                            </a:cubicBezTo>
                            <a:lnTo>
                              <a:pt x="515152" y="30269"/>
                            </a:lnTo>
                            <a:cubicBezTo>
                              <a:pt x="515703" y="30820"/>
                              <a:pt x="515152" y="30820"/>
                              <a:pt x="517354" y="31370"/>
                            </a:cubicBezTo>
                            <a:cubicBezTo>
                              <a:pt x="520656" y="33021"/>
                              <a:pt x="531113" y="32471"/>
                              <a:pt x="533314" y="30820"/>
                            </a:cubicBezTo>
                            <a:lnTo>
                              <a:pt x="532213" y="31370"/>
                            </a:lnTo>
                            <a:lnTo>
                              <a:pt x="531663" y="31370"/>
                            </a:lnTo>
                            <a:lnTo>
                              <a:pt x="531663" y="31370"/>
                            </a:lnTo>
                            <a:lnTo>
                              <a:pt x="531663" y="31370"/>
                            </a:lnTo>
                            <a:lnTo>
                              <a:pt x="531663" y="31370"/>
                            </a:lnTo>
                            <a:cubicBezTo>
                              <a:pt x="533314" y="30820"/>
                              <a:pt x="528361" y="33021"/>
                              <a:pt x="534965" y="29719"/>
                            </a:cubicBezTo>
                            <a:lnTo>
                              <a:pt x="534415" y="30269"/>
                            </a:lnTo>
                            <a:lnTo>
                              <a:pt x="533314" y="30820"/>
                            </a:lnTo>
                            <a:lnTo>
                              <a:pt x="530562" y="31920"/>
                            </a:lnTo>
                            <a:lnTo>
                              <a:pt x="525609" y="34122"/>
                            </a:lnTo>
                            <a:cubicBezTo>
                              <a:pt x="517904" y="37424"/>
                              <a:pt x="512401" y="39075"/>
                              <a:pt x="506347" y="40726"/>
                            </a:cubicBezTo>
                            <a:lnTo>
                              <a:pt x="488185" y="46780"/>
                            </a:lnTo>
                            <a:lnTo>
                              <a:pt x="470574" y="52834"/>
                            </a:lnTo>
                            <a:lnTo>
                              <a:pt x="456815" y="57787"/>
                            </a:lnTo>
                            <a:lnTo>
                              <a:pt x="449110" y="60539"/>
                            </a:lnTo>
                            <a:lnTo>
                              <a:pt x="444708" y="60539"/>
                            </a:lnTo>
                            <a:lnTo>
                              <a:pt x="310422" y="59438"/>
                            </a:lnTo>
                            <a:lnTo>
                              <a:pt x="174486" y="56686"/>
                            </a:lnTo>
                            <a:lnTo>
                              <a:pt x="153022" y="56136"/>
                            </a:lnTo>
                            <a:lnTo>
                              <a:pt x="166230" y="51183"/>
                            </a:lnTo>
                            <a:lnTo>
                              <a:pt x="207506" y="35773"/>
                            </a:lnTo>
                            <a:lnTo>
                              <a:pt x="227319" y="28618"/>
                            </a:lnTo>
                            <a:lnTo>
                              <a:pt x="237225" y="25316"/>
                            </a:lnTo>
                            <a:cubicBezTo>
                              <a:pt x="235024" y="26967"/>
                              <a:pt x="240528" y="27518"/>
                              <a:pt x="235574" y="26967"/>
                            </a:cubicBezTo>
                            <a:cubicBezTo>
                              <a:pt x="221816" y="25866"/>
                              <a:pt x="202553" y="26417"/>
                              <a:pt x="186043" y="26967"/>
                            </a:cubicBezTo>
                            <a:lnTo>
                              <a:pt x="134310" y="29169"/>
                            </a:lnTo>
                            <a:lnTo>
                              <a:pt x="133209" y="29169"/>
                            </a:lnTo>
                            <a:lnTo>
                              <a:pt x="132659" y="29169"/>
                            </a:lnTo>
                            <a:cubicBezTo>
                              <a:pt x="106792" y="26967"/>
                              <a:pt x="80376" y="24766"/>
                              <a:pt x="55060" y="21464"/>
                            </a:cubicBezTo>
                            <a:cubicBezTo>
                              <a:pt x="42401" y="19813"/>
                              <a:pt x="29743" y="17611"/>
                              <a:pt x="18736" y="14859"/>
                            </a:cubicBezTo>
                            <a:cubicBezTo>
                              <a:pt x="8280" y="11557"/>
                              <a:pt x="-526" y="6054"/>
                              <a:pt x="24" y="550"/>
                            </a:cubicBezTo>
                            <a:close/>
                          </a:path>
                        </a:pathLst>
                      </a:custGeom>
                      <a:solidFill>
                        <a:srgbClr val="FFFDE8"/>
                      </a:solidFill>
                      <a:ln w="55033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499" name="Freeform: Shape 498">
                        <a:extLst>
                          <a:ext uri="{FF2B5EF4-FFF2-40B4-BE49-F238E27FC236}">
                            <a16:creationId xmlns:a16="http://schemas.microsoft.com/office/drawing/2014/main" id="{3660EBD4-BF92-0B32-B5AB-B82EB27C791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259741" y="5810358"/>
                        <a:ext cx="1231150" cy="51732"/>
                      </a:xfrm>
                      <a:custGeom>
                        <a:avLst/>
                        <a:gdLst>
                          <a:gd name="connsiteX0" fmla="*/ 1092446 w 1231150"/>
                          <a:gd name="connsiteY0" fmla="*/ 9906 h 51732"/>
                          <a:gd name="connsiteX1" fmla="*/ 1044565 w 1231150"/>
                          <a:gd name="connsiteY1" fmla="*/ 14309 h 51732"/>
                          <a:gd name="connsiteX2" fmla="*/ 1048417 w 1231150"/>
                          <a:gd name="connsiteY2" fmla="*/ 7705 h 51732"/>
                          <a:gd name="connsiteX3" fmla="*/ 785350 w 1231150"/>
                          <a:gd name="connsiteY3" fmla="*/ 1101 h 51732"/>
                          <a:gd name="connsiteX4" fmla="*/ 740772 w 1231150"/>
                          <a:gd name="connsiteY4" fmla="*/ 15960 h 51732"/>
                          <a:gd name="connsiteX5" fmla="*/ 741872 w 1231150"/>
                          <a:gd name="connsiteY5" fmla="*/ 550 h 51732"/>
                          <a:gd name="connsiteX6" fmla="*/ 616392 w 1231150"/>
                          <a:gd name="connsiteY6" fmla="*/ 0 h 51732"/>
                          <a:gd name="connsiteX7" fmla="*/ 226744 w 1231150"/>
                          <a:gd name="connsiteY7" fmla="*/ 6054 h 51732"/>
                          <a:gd name="connsiteX8" fmla="*/ 203079 w 1231150"/>
                          <a:gd name="connsiteY8" fmla="*/ 18712 h 51732"/>
                          <a:gd name="connsiteX9" fmla="*/ 184918 w 1231150"/>
                          <a:gd name="connsiteY9" fmla="*/ 7705 h 51732"/>
                          <a:gd name="connsiteX10" fmla="*/ 0 w 1231150"/>
                          <a:gd name="connsiteY10" fmla="*/ 25866 h 51732"/>
                          <a:gd name="connsiteX11" fmla="*/ 615292 w 1231150"/>
                          <a:gd name="connsiteY11" fmla="*/ 51733 h 51732"/>
                          <a:gd name="connsiteX12" fmla="*/ 1231134 w 1231150"/>
                          <a:gd name="connsiteY12" fmla="*/ 25866 h 51732"/>
                          <a:gd name="connsiteX13" fmla="*/ 1092446 w 1231150"/>
                          <a:gd name="connsiteY13" fmla="*/ 9906 h 5173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</a:cxnLst>
                        <a:rect l="l" t="t" r="r" b="b"/>
                        <a:pathLst>
                          <a:path w="1231150" h="51732">
                            <a:moveTo>
                              <a:pt x="1092446" y="9906"/>
                            </a:moveTo>
                            <a:cubicBezTo>
                              <a:pt x="1083090" y="12658"/>
                              <a:pt x="1042364" y="19813"/>
                              <a:pt x="1044565" y="14309"/>
                            </a:cubicBezTo>
                            <a:cubicBezTo>
                              <a:pt x="1045115" y="12108"/>
                              <a:pt x="1046766" y="9906"/>
                              <a:pt x="1048417" y="7705"/>
                            </a:cubicBezTo>
                            <a:cubicBezTo>
                              <a:pt x="975771" y="4403"/>
                              <a:pt x="886064" y="2201"/>
                              <a:pt x="785350" y="1101"/>
                            </a:cubicBezTo>
                            <a:cubicBezTo>
                              <a:pt x="777095" y="6054"/>
                              <a:pt x="739671" y="22564"/>
                              <a:pt x="740772" y="15960"/>
                            </a:cubicBezTo>
                            <a:cubicBezTo>
                              <a:pt x="741322" y="11007"/>
                              <a:pt x="741872" y="5504"/>
                              <a:pt x="741872" y="550"/>
                            </a:cubicBezTo>
                            <a:cubicBezTo>
                              <a:pt x="701146" y="0"/>
                              <a:pt x="659320" y="0"/>
                              <a:pt x="616392" y="0"/>
                            </a:cubicBezTo>
                            <a:cubicBezTo>
                              <a:pt x="468348" y="0"/>
                              <a:pt x="332962" y="2201"/>
                              <a:pt x="226744" y="6054"/>
                            </a:cubicBezTo>
                            <a:cubicBezTo>
                              <a:pt x="226744" y="9356"/>
                              <a:pt x="210784" y="23115"/>
                              <a:pt x="203079" y="18712"/>
                            </a:cubicBezTo>
                            <a:cubicBezTo>
                              <a:pt x="196475" y="15410"/>
                              <a:pt x="190972" y="11557"/>
                              <a:pt x="184918" y="7705"/>
                            </a:cubicBezTo>
                            <a:cubicBezTo>
                              <a:pt x="70995" y="12108"/>
                              <a:pt x="0" y="18712"/>
                              <a:pt x="0" y="25866"/>
                            </a:cubicBezTo>
                            <a:cubicBezTo>
                              <a:pt x="0" y="40176"/>
                              <a:pt x="275726" y="51733"/>
                              <a:pt x="615292" y="51733"/>
                            </a:cubicBezTo>
                            <a:cubicBezTo>
                              <a:pt x="955408" y="51733"/>
                              <a:pt x="1231134" y="40176"/>
                              <a:pt x="1231134" y="25866"/>
                            </a:cubicBezTo>
                            <a:cubicBezTo>
                              <a:pt x="1232234" y="19813"/>
                              <a:pt x="1179401" y="14309"/>
                              <a:pt x="1092446" y="9906"/>
                            </a:cubicBezTo>
                            <a:close/>
                          </a:path>
                        </a:pathLst>
                      </a:custGeom>
                      <a:solidFill>
                        <a:srgbClr val="6368A1"/>
                      </a:solidFill>
                      <a:ln w="55033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500" name="Freeform: Shape 499">
                        <a:extLst>
                          <a:ext uri="{FF2B5EF4-FFF2-40B4-BE49-F238E27FC236}">
                            <a16:creationId xmlns:a16="http://schemas.microsoft.com/office/drawing/2014/main" id="{2A901BD5-0E41-5403-45D9-CD87898A184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110045" y="5829047"/>
                        <a:ext cx="968616" cy="33044"/>
                      </a:xfrm>
                      <a:custGeom>
                        <a:avLst/>
                        <a:gdLst>
                          <a:gd name="connsiteX0" fmla="*/ 475503 w 968616"/>
                          <a:gd name="connsiteY0" fmla="*/ 23 h 33044"/>
                          <a:gd name="connsiteX1" fmla="*/ 0 w 968616"/>
                          <a:gd name="connsiteY1" fmla="*/ 24238 h 33044"/>
                          <a:gd name="connsiteX2" fmla="*/ 466697 w 968616"/>
                          <a:gd name="connsiteY2" fmla="*/ 33044 h 33044"/>
                          <a:gd name="connsiteX3" fmla="*/ 968617 w 968616"/>
                          <a:gd name="connsiteY3" fmla="*/ 22037 h 33044"/>
                          <a:gd name="connsiteX4" fmla="*/ 475503 w 968616"/>
                          <a:gd name="connsiteY4" fmla="*/ 23 h 3304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68616" h="33044">
                            <a:moveTo>
                              <a:pt x="475503" y="23"/>
                            </a:moveTo>
                            <a:cubicBezTo>
                              <a:pt x="314800" y="-527"/>
                              <a:pt x="155749" y="8829"/>
                              <a:pt x="0" y="24238"/>
                            </a:cubicBezTo>
                            <a:cubicBezTo>
                              <a:pt x="112822" y="29742"/>
                              <a:pt x="280128" y="33044"/>
                              <a:pt x="466697" y="33044"/>
                            </a:cubicBezTo>
                            <a:cubicBezTo>
                              <a:pt x="673629" y="33044"/>
                              <a:pt x="856896" y="28641"/>
                              <a:pt x="968617" y="22037"/>
                            </a:cubicBezTo>
                            <a:cubicBezTo>
                              <a:pt x="805163" y="12131"/>
                              <a:pt x="641158" y="573"/>
                              <a:pt x="475503" y="23"/>
                            </a:cubicBezTo>
                            <a:close/>
                          </a:path>
                        </a:pathLst>
                      </a:custGeom>
                      <a:solidFill>
                        <a:srgbClr val="6368A1"/>
                      </a:solidFill>
                      <a:ln w="55033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501" name="Freeform: Shape 500">
                        <a:extLst>
                          <a:ext uri="{FF2B5EF4-FFF2-40B4-BE49-F238E27FC236}">
                            <a16:creationId xmlns:a16="http://schemas.microsoft.com/office/drawing/2014/main" id="{79F06FB1-1EDA-E979-A02D-0435FD6934C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731941" y="6043707"/>
                        <a:ext cx="192622" cy="210784"/>
                      </a:xfrm>
                      <a:custGeom>
                        <a:avLst/>
                        <a:gdLst>
                          <a:gd name="connsiteX0" fmla="*/ 192623 w 192622"/>
                          <a:gd name="connsiteY0" fmla="*/ 0 h 210784"/>
                          <a:gd name="connsiteX1" fmla="*/ 50632 w 192622"/>
                          <a:gd name="connsiteY1" fmla="*/ 115023 h 210784"/>
                          <a:gd name="connsiteX2" fmla="*/ 0 w 192622"/>
                          <a:gd name="connsiteY2" fmla="*/ 210784 h 210784"/>
                          <a:gd name="connsiteX3" fmla="*/ 77049 w 192622"/>
                          <a:gd name="connsiteY3" fmla="*/ 145843 h 210784"/>
                          <a:gd name="connsiteX4" fmla="*/ 192623 w 192622"/>
                          <a:gd name="connsiteY4" fmla="*/ 0 h 21078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92622" h="210784">
                            <a:moveTo>
                              <a:pt x="192623" y="0"/>
                            </a:moveTo>
                            <a:cubicBezTo>
                              <a:pt x="192623" y="0"/>
                              <a:pt x="99063" y="67693"/>
                              <a:pt x="50632" y="115023"/>
                            </a:cubicBezTo>
                            <a:cubicBezTo>
                              <a:pt x="2201" y="162353"/>
                              <a:pt x="0" y="210784"/>
                              <a:pt x="0" y="210784"/>
                            </a:cubicBezTo>
                            <a:lnTo>
                              <a:pt x="77049" y="145843"/>
                            </a:lnTo>
                            <a:lnTo>
                              <a:pt x="192623" y="0"/>
                            </a:lnTo>
                            <a:close/>
                          </a:path>
                        </a:pathLst>
                      </a:custGeom>
                      <a:solidFill>
                        <a:srgbClr val="6368A1">
                          <a:alpha val="50000"/>
                        </a:srgbClr>
                      </a:solidFill>
                      <a:ln w="55033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502" name="Freeform: Shape 501">
                        <a:extLst>
                          <a:ext uri="{FF2B5EF4-FFF2-40B4-BE49-F238E27FC236}">
                            <a16:creationId xmlns:a16="http://schemas.microsoft.com/office/drawing/2014/main" id="{F00E7AA0-3EBA-60B4-62EB-DF1FE23FA8F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364858" y="6002981"/>
                        <a:ext cx="192622" cy="266919"/>
                      </a:xfrm>
                      <a:custGeom>
                        <a:avLst/>
                        <a:gdLst>
                          <a:gd name="connsiteX0" fmla="*/ 192623 w 192622"/>
                          <a:gd name="connsiteY0" fmla="*/ 0 h 266919"/>
                          <a:gd name="connsiteX1" fmla="*/ 50632 w 192622"/>
                          <a:gd name="connsiteY1" fmla="*/ 145843 h 266919"/>
                          <a:gd name="connsiteX2" fmla="*/ 0 w 192622"/>
                          <a:gd name="connsiteY2" fmla="*/ 266920 h 266919"/>
                          <a:gd name="connsiteX3" fmla="*/ 132634 w 192622"/>
                          <a:gd name="connsiteY3" fmla="*/ 189871 h 266919"/>
                          <a:gd name="connsiteX4" fmla="*/ 192623 w 192622"/>
                          <a:gd name="connsiteY4" fmla="*/ 0 h 26691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92622" h="266919">
                            <a:moveTo>
                              <a:pt x="192623" y="0"/>
                            </a:moveTo>
                            <a:cubicBezTo>
                              <a:pt x="192623" y="0"/>
                              <a:pt x="99063" y="85855"/>
                              <a:pt x="50632" y="145843"/>
                            </a:cubicBezTo>
                            <a:cubicBezTo>
                              <a:pt x="2201" y="205831"/>
                              <a:pt x="0" y="266920"/>
                              <a:pt x="0" y="266920"/>
                            </a:cubicBezTo>
                            <a:lnTo>
                              <a:pt x="132634" y="189871"/>
                            </a:lnTo>
                            <a:lnTo>
                              <a:pt x="192623" y="0"/>
                            </a:lnTo>
                            <a:close/>
                          </a:path>
                        </a:pathLst>
                      </a:custGeom>
                      <a:solidFill>
                        <a:srgbClr val="6368A1">
                          <a:alpha val="50000"/>
                        </a:srgbClr>
                      </a:solidFill>
                      <a:ln w="55033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503" name="Freeform: Shape 502">
                        <a:extLst>
                          <a:ext uri="{FF2B5EF4-FFF2-40B4-BE49-F238E27FC236}">
                            <a16:creationId xmlns:a16="http://schemas.microsoft.com/office/drawing/2014/main" id="{43496D52-115E-A28C-3541-037A83E1279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753969" y="5988672"/>
                        <a:ext cx="74411" cy="191521"/>
                      </a:xfrm>
                      <a:custGeom>
                        <a:avLst/>
                        <a:gdLst>
                          <a:gd name="connsiteX0" fmla="*/ 33021 w 74411"/>
                          <a:gd name="connsiteY0" fmla="*/ 0 h 191521"/>
                          <a:gd name="connsiteX1" fmla="*/ 72096 w 74411"/>
                          <a:gd name="connsiteY1" fmla="*/ 107318 h 191521"/>
                          <a:gd name="connsiteX2" fmla="*/ 59438 w 74411"/>
                          <a:gd name="connsiteY2" fmla="*/ 191522 h 191521"/>
                          <a:gd name="connsiteX3" fmla="*/ 0 w 74411"/>
                          <a:gd name="connsiteY3" fmla="*/ 130983 h 191521"/>
                          <a:gd name="connsiteX4" fmla="*/ 33021 w 74411"/>
                          <a:gd name="connsiteY4" fmla="*/ 0 h 19152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74411" h="191521">
                            <a:moveTo>
                              <a:pt x="33021" y="0"/>
                            </a:moveTo>
                            <a:cubicBezTo>
                              <a:pt x="33021" y="0"/>
                              <a:pt x="62740" y="63841"/>
                              <a:pt x="72096" y="107318"/>
                            </a:cubicBezTo>
                            <a:cubicBezTo>
                              <a:pt x="81452" y="150796"/>
                              <a:pt x="59438" y="191522"/>
                              <a:pt x="59438" y="191522"/>
                            </a:cubicBezTo>
                            <a:lnTo>
                              <a:pt x="0" y="130983"/>
                            </a:lnTo>
                            <a:lnTo>
                              <a:pt x="33021" y="0"/>
                            </a:lnTo>
                            <a:close/>
                          </a:path>
                        </a:pathLst>
                      </a:custGeom>
                      <a:solidFill>
                        <a:srgbClr val="6368A1">
                          <a:alpha val="50000"/>
                        </a:srgbClr>
                      </a:solidFill>
                      <a:ln w="55033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504" name="Freeform: Shape 503">
                        <a:extLst>
                          <a:ext uri="{FF2B5EF4-FFF2-40B4-BE49-F238E27FC236}">
                            <a16:creationId xmlns:a16="http://schemas.microsoft.com/office/drawing/2014/main" id="{3B414AC7-FF74-7785-935D-8B1E9D457B4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204169" y="6103695"/>
                        <a:ext cx="133735" cy="182716"/>
                      </a:xfrm>
                      <a:custGeom>
                        <a:avLst/>
                        <a:gdLst>
                          <a:gd name="connsiteX0" fmla="*/ 0 w 133735"/>
                          <a:gd name="connsiteY0" fmla="*/ 0 h 182716"/>
                          <a:gd name="connsiteX1" fmla="*/ 98513 w 133735"/>
                          <a:gd name="connsiteY1" fmla="*/ 99613 h 182716"/>
                          <a:gd name="connsiteX2" fmla="*/ 133735 w 133735"/>
                          <a:gd name="connsiteY2" fmla="*/ 182716 h 182716"/>
                          <a:gd name="connsiteX3" fmla="*/ 41827 w 133735"/>
                          <a:gd name="connsiteY3" fmla="*/ 129883 h 182716"/>
                          <a:gd name="connsiteX4" fmla="*/ 0 w 133735"/>
                          <a:gd name="connsiteY4" fmla="*/ 0 h 18271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33735" h="182716">
                            <a:moveTo>
                              <a:pt x="0" y="0"/>
                            </a:moveTo>
                            <a:cubicBezTo>
                              <a:pt x="0" y="0"/>
                              <a:pt x="64941" y="58887"/>
                              <a:pt x="98513" y="99613"/>
                            </a:cubicBezTo>
                            <a:cubicBezTo>
                              <a:pt x="132084" y="140890"/>
                              <a:pt x="133735" y="182716"/>
                              <a:pt x="133735" y="182716"/>
                            </a:cubicBezTo>
                            <a:lnTo>
                              <a:pt x="41827" y="129883"/>
                            </a:ln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solidFill>
                        <a:srgbClr val="6368A1">
                          <a:alpha val="50000"/>
                        </a:srgbClr>
                      </a:solidFill>
                      <a:ln w="55033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505" name="Freeform: Shape 504">
                        <a:extLst>
                          <a:ext uri="{FF2B5EF4-FFF2-40B4-BE49-F238E27FC236}">
                            <a16:creationId xmlns:a16="http://schemas.microsoft.com/office/drawing/2014/main" id="{F1137237-41C3-13A8-8D29-E3630138713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34824" y="6048110"/>
                        <a:ext cx="64390" cy="88606"/>
                      </a:xfrm>
                      <a:custGeom>
                        <a:avLst/>
                        <a:gdLst>
                          <a:gd name="connsiteX0" fmla="*/ 0 w 64390"/>
                          <a:gd name="connsiteY0" fmla="*/ 0 h 88606"/>
                          <a:gd name="connsiteX1" fmla="*/ 47330 w 64390"/>
                          <a:gd name="connsiteY1" fmla="*/ 48431 h 88606"/>
                          <a:gd name="connsiteX2" fmla="*/ 64391 w 64390"/>
                          <a:gd name="connsiteY2" fmla="*/ 88606 h 88606"/>
                          <a:gd name="connsiteX3" fmla="*/ 19812 w 64390"/>
                          <a:gd name="connsiteY3" fmla="*/ 63290 h 88606"/>
                          <a:gd name="connsiteX4" fmla="*/ 0 w 64390"/>
                          <a:gd name="connsiteY4" fmla="*/ 0 h 8860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64390" h="88606">
                            <a:moveTo>
                              <a:pt x="0" y="0"/>
                            </a:moveTo>
                            <a:cubicBezTo>
                              <a:pt x="0" y="0"/>
                              <a:pt x="31370" y="28068"/>
                              <a:pt x="47330" y="48431"/>
                            </a:cubicBezTo>
                            <a:cubicBezTo>
                              <a:pt x="63841" y="68243"/>
                              <a:pt x="64391" y="88606"/>
                              <a:pt x="64391" y="88606"/>
                            </a:cubicBezTo>
                            <a:lnTo>
                              <a:pt x="19812" y="63290"/>
                            </a:ln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solidFill>
                        <a:srgbClr val="6368A1">
                          <a:alpha val="50000"/>
                        </a:srgbClr>
                      </a:solidFill>
                      <a:ln w="55033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506" name="Freeform: Shape 505">
                        <a:extLst>
                          <a:ext uri="{FF2B5EF4-FFF2-40B4-BE49-F238E27FC236}">
                            <a16:creationId xmlns:a16="http://schemas.microsoft.com/office/drawing/2014/main" id="{6FAD2261-FFCE-06B0-1CD4-4637F0D43E4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239378" y="6210463"/>
                        <a:ext cx="64941" cy="88606"/>
                      </a:xfrm>
                      <a:custGeom>
                        <a:avLst/>
                        <a:gdLst>
                          <a:gd name="connsiteX0" fmla="*/ 64941 w 64941"/>
                          <a:gd name="connsiteY0" fmla="*/ 0 h 88606"/>
                          <a:gd name="connsiteX1" fmla="*/ 41827 w 64941"/>
                          <a:gd name="connsiteY1" fmla="*/ 51183 h 88606"/>
                          <a:gd name="connsiteX2" fmla="*/ 3852 w 64941"/>
                          <a:gd name="connsiteY2" fmla="*/ 88606 h 88606"/>
                          <a:gd name="connsiteX3" fmla="*/ 0 w 64941"/>
                          <a:gd name="connsiteY3" fmla="*/ 57236 h 88606"/>
                          <a:gd name="connsiteX4" fmla="*/ 64941 w 64941"/>
                          <a:gd name="connsiteY4" fmla="*/ 0 h 8860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64941" h="88606">
                            <a:moveTo>
                              <a:pt x="64941" y="0"/>
                            </a:moveTo>
                            <a:cubicBezTo>
                              <a:pt x="64941" y="0"/>
                              <a:pt x="54485" y="30820"/>
                              <a:pt x="41827" y="51183"/>
                            </a:cubicBezTo>
                            <a:cubicBezTo>
                              <a:pt x="29719" y="71546"/>
                              <a:pt x="3852" y="88606"/>
                              <a:pt x="3852" y="88606"/>
                            </a:cubicBezTo>
                            <a:lnTo>
                              <a:pt x="0" y="57236"/>
                            </a:lnTo>
                            <a:lnTo>
                              <a:pt x="64941" y="0"/>
                            </a:lnTo>
                            <a:close/>
                          </a:path>
                        </a:pathLst>
                      </a:custGeom>
                      <a:solidFill>
                        <a:srgbClr val="6368A1">
                          <a:alpha val="50000"/>
                        </a:srgbClr>
                      </a:solidFill>
                      <a:ln w="55033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507" name="Freeform: Shape 506">
                        <a:extLst>
                          <a:ext uri="{FF2B5EF4-FFF2-40B4-BE49-F238E27FC236}">
                            <a16:creationId xmlns:a16="http://schemas.microsoft.com/office/drawing/2014/main" id="{74FFEAB3-D923-E71C-8D70-29ED7EA0F0D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525010" y="6003531"/>
                        <a:ext cx="64390" cy="88606"/>
                      </a:xfrm>
                      <a:custGeom>
                        <a:avLst/>
                        <a:gdLst>
                          <a:gd name="connsiteX0" fmla="*/ 64391 w 64390"/>
                          <a:gd name="connsiteY0" fmla="*/ 0 h 88606"/>
                          <a:gd name="connsiteX1" fmla="*/ 41827 w 64390"/>
                          <a:gd name="connsiteY1" fmla="*/ 51183 h 88606"/>
                          <a:gd name="connsiteX2" fmla="*/ 3852 w 64390"/>
                          <a:gd name="connsiteY2" fmla="*/ 88606 h 88606"/>
                          <a:gd name="connsiteX3" fmla="*/ 0 w 64390"/>
                          <a:gd name="connsiteY3" fmla="*/ 57236 h 88606"/>
                          <a:gd name="connsiteX4" fmla="*/ 64391 w 64390"/>
                          <a:gd name="connsiteY4" fmla="*/ 0 h 8860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64390" h="88606">
                            <a:moveTo>
                              <a:pt x="64391" y="0"/>
                            </a:moveTo>
                            <a:cubicBezTo>
                              <a:pt x="64391" y="0"/>
                              <a:pt x="53934" y="31370"/>
                              <a:pt x="41827" y="51183"/>
                            </a:cubicBezTo>
                            <a:cubicBezTo>
                              <a:pt x="29719" y="71546"/>
                              <a:pt x="3852" y="88606"/>
                              <a:pt x="3852" y="88606"/>
                            </a:cubicBezTo>
                            <a:lnTo>
                              <a:pt x="0" y="57236"/>
                            </a:lnTo>
                            <a:lnTo>
                              <a:pt x="64391" y="0"/>
                            </a:lnTo>
                            <a:close/>
                          </a:path>
                        </a:pathLst>
                      </a:custGeom>
                      <a:solidFill>
                        <a:srgbClr val="6368A1">
                          <a:alpha val="50000"/>
                        </a:srgbClr>
                      </a:solidFill>
                      <a:ln w="55033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508" name="Freeform: Shape 507">
                        <a:extLst>
                          <a:ext uri="{FF2B5EF4-FFF2-40B4-BE49-F238E27FC236}">
                            <a16:creationId xmlns:a16="http://schemas.microsoft.com/office/drawing/2014/main" id="{07592722-1936-E6B9-FFF5-FDB6ADED437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3113" y="5952349"/>
                        <a:ext cx="133735" cy="182716"/>
                      </a:xfrm>
                      <a:custGeom>
                        <a:avLst/>
                        <a:gdLst>
                          <a:gd name="connsiteX0" fmla="*/ 0 w 133735"/>
                          <a:gd name="connsiteY0" fmla="*/ 0 h 182716"/>
                          <a:gd name="connsiteX1" fmla="*/ 98513 w 133735"/>
                          <a:gd name="connsiteY1" fmla="*/ 99613 h 182716"/>
                          <a:gd name="connsiteX2" fmla="*/ 133735 w 133735"/>
                          <a:gd name="connsiteY2" fmla="*/ 182716 h 182716"/>
                          <a:gd name="connsiteX3" fmla="*/ 41827 w 133735"/>
                          <a:gd name="connsiteY3" fmla="*/ 129883 h 182716"/>
                          <a:gd name="connsiteX4" fmla="*/ 0 w 133735"/>
                          <a:gd name="connsiteY4" fmla="*/ 0 h 18271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33735" h="182716">
                            <a:moveTo>
                              <a:pt x="0" y="0"/>
                            </a:moveTo>
                            <a:cubicBezTo>
                              <a:pt x="0" y="0"/>
                              <a:pt x="64941" y="58887"/>
                              <a:pt x="98513" y="99613"/>
                            </a:cubicBezTo>
                            <a:cubicBezTo>
                              <a:pt x="132084" y="140890"/>
                              <a:pt x="133735" y="182716"/>
                              <a:pt x="133735" y="182716"/>
                            </a:cubicBezTo>
                            <a:lnTo>
                              <a:pt x="41827" y="129883"/>
                            </a:ln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solidFill>
                        <a:srgbClr val="6368A1">
                          <a:alpha val="50000"/>
                        </a:srgbClr>
                      </a:solidFill>
                      <a:ln w="55033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</p:grpSp>
                <p:sp>
                  <p:nvSpPr>
                    <p:cNvPr id="491" name="Freeform: Shape 490">
                      <a:extLst>
                        <a:ext uri="{FF2B5EF4-FFF2-40B4-BE49-F238E27FC236}">
                          <a16:creationId xmlns:a16="http://schemas.microsoft.com/office/drawing/2014/main" id="{24F9BDAB-04C0-ED16-D22E-8F74EAB1886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1239" y="6115803"/>
                      <a:ext cx="59437" cy="66042"/>
                    </a:xfrm>
                    <a:custGeom>
                      <a:avLst/>
                      <a:gdLst>
                        <a:gd name="connsiteX0" fmla="*/ 59438 w 59437"/>
                        <a:gd name="connsiteY0" fmla="*/ 66042 h 66042"/>
                        <a:gd name="connsiteX1" fmla="*/ 17611 w 59437"/>
                        <a:gd name="connsiteY1" fmla="*/ 30269 h 66042"/>
                        <a:gd name="connsiteX2" fmla="*/ 0 w 59437"/>
                        <a:gd name="connsiteY2" fmla="*/ 0 h 66042"/>
                        <a:gd name="connsiteX3" fmla="*/ 36874 w 59437"/>
                        <a:gd name="connsiteY3" fmla="*/ 18712 h 66042"/>
                        <a:gd name="connsiteX4" fmla="*/ 59438 w 59437"/>
                        <a:gd name="connsiteY4" fmla="*/ 66042 h 660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9437" h="66042">
                          <a:moveTo>
                            <a:pt x="59438" y="66042"/>
                          </a:moveTo>
                          <a:cubicBezTo>
                            <a:pt x="59438" y="66042"/>
                            <a:pt x="31920" y="45129"/>
                            <a:pt x="17611" y="30269"/>
                          </a:cubicBezTo>
                          <a:cubicBezTo>
                            <a:pt x="2752" y="15410"/>
                            <a:pt x="0" y="0"/>
                            <a:pt x="0" y="0"/>
                          </a:cubicBezTo>
                          <a:lnTo>
                            <a:pt x="36874" y="18712"/>
                          </a:lnTo>
                          <a:lnTo>
                            <a:pt x="59438" y="66042"/>
                          </a:lnTo>
                          <a:close/>
                        </a:path>
                      </a:pathLst>
                    </a:custGeom>
                    <a:solidFill>
                      <a:srgbClr val="6368A1">
                        <a:alpha val="50000"/>
                      </a:srgbClr>
                    </a:solidFill>
                    <a:ln w="5503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</p:grpSp>
              <p:grpSp>
                <p:nvGrpSpPr>
                  <p:cNvPr id="474" name="Graphic 734">
                    <a:extLst>
                      <a:ext uri="{FF2B5EF4-FFF2-40B4-BE49-F238E27FC236}">
                        <a16:creationId xmlns:a16="http://schemas.microsoft.com/office/drawing/2014/main" id="{357E9A34-F1D9-BC3E-5DCB-5348206DF232}"/>
                      </a:ext>
                    </a:extLst>
                  </p:cNvPr>
                  <p:cNvGrpSpPr/>
                  <p:nvPr/>
                </p:nvGrpSpPr>
                <p:grpSpPr>
                  <a:xfrm>
                    <a:off x="-472864" y="6136166"/>
                    <a:ext cx="126988" cy="137345"/>
                    <a:chOff x="-472864" y="6136166"/>
                    <a:chExt cx="126988" cy="137345"/>
                  </a:xfrm>
                  <a:solidFill>
                    <a:srgbClr val="ACB7DF"/>
                  </a:solidFill>
                </p:grpSpPr>
                <p:sp>
                  <p:nvSpPr>
                    <p:cNvPr id="487" name="Freeform: Shape 486">
                      <a:extLst>
                        <a:ext uri="{FF2B5EF4-FFF2-40B4-BE49-F238E27FC236}">
                          <a16:creationId xmlns:a16="http://schemas.microsoft.com/office/drawing/2014/main" id="{00AECDC5-594E-E79A-0889-23C4BF5C378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-472864" y="6202150"/>
                      <a:ext cx="67861" cy="53686"/>
                    </a:xfrm>
                    <a:custGeom>
                      <a:avLst/>
                      <a:gdLst>
                        <a:gd name="connsiteX0" fmla="*/ 55710 w 67861"/>
                        <a:gd name="connsiteY0" fmla="*/ 9964 h 53686"/>
                        <a:gd name="connsiteX1" fmla="*/ 9480 w 67861"/>
                        <a:gd name="connsiteY1" fmla="*/ 4461 h 53686"/>
                        <a:gd name="connsiteX2" fmla="*/ 2326 w 67861"/>
                        <a:gd name="connsiteY2" fmla="*/ 27575 h 53686"/>
                        <a:gd name="connsiteX3" fmla="*/ 30944 w 67861"/>
                        <a:gd name="connsiteY3" fmla="*/ 53442 h 53686"/>
                        <a:gd name="connsiteX4" fmla="*/ 39199 w 67861"/>
                        <a:gd name="connsiteY4" fmla="*/ 53442 h 53686"/>
                        <a:gd name="connsiteX5" fmla="*/ 62864 w 67861"/>
                        <a:gd name="connsiteY5" fmla="*/ 45186 h 53686"/>
                        <a:gd name="connsiteX6" fmla="*/ 55710 w 67861"/>
                        <a:gd name="connsiteY6" fmla="*/ 9964 h 5368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67861" h="53686">
                          <a:moveTo>
                            <a:pt x="55710" y="9964"/>
                          </a:moveTo>
                          <a:cubicBezTo>
                            <a:pt x="47454" y="1158"/>
                            <a:pt x="25991" y="-4345"/>
                            <a:pt x="9480" y="4461"/>
                          </a:cubicBezTo>
                          <a:cubicBezTo>
                            <a:pt x="-3178" y="11065"/>
                            <a:pt x="-426" y="19320"/>
                            <a:pt x="2326" y="27575"/>
                          </a:cubicBezTo>
                          <a:cubicBezTo>
                            <a:pt x="5077" y="35280"/>
                            <a:pt x="12782" y="49589"/>
                            <a:pt x="30944" y="53442"/>
                          </a:cubicBezTo>
                          <a:cubicBezTo>
                            <a:pt x="33696" y="53992"/>
                            <a:pt x="36447" y="53442"/>
                            <a:pt x="39199" y="53442"/>
                          </a:cubicBezTo>
                          <a:cubicBezTo>
                            <a:pt x="48005" y="53442"/>
                            <a:pt x="56810" y="50690"/>
                            <a:pt x="62864" y="45186"/>
                          </a:cubicBezTo>
                          <a:cubicBezTo>
                            <a:pt x="73871" y="34730"/>
                            <a:pt x="64515" y="19870"/>
                            <a:pt x="55710" y="9964"/>
                          </a:cubicBezTo>
                          <a:close/>
                        </a:path>
                      </a:pathLst>
                    </a:custGeom>
                    <a:solidFill>
                      <a:srgbClr val="ACB7DF"/>
                    </a:solidFill>
                    <a:ln w="5503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488" name="Freeform: Shape 487">
                      <a:extLst>
                        <a:ext uri="{FF2B5EF4-FFF2-40B4-BE49-F238E27FC236}">
                          <a16:creationId xmlns:a16="http://schemas.microsoft.com/office/drawing/2014/main" id="{C44F2E3C-1782-255C-48F1-741172E9771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-372829" y="6257565"/>
                      <a:ext cx="26532" cy="15946"/>
                    </a:xfrm>
                    <a:custGeom>
                      <a:avLst/>
                      <a:gdLst>
                        <a:gd name="connsiteX0" fmla="*/ 23368 w 26532"/>
                        <a:gd name="connsiteY0" fmla="*/ 4081 h 15946"/>
                        <a:gd name="connsiteX1" fmla="*/ 804 w 26532"/>
                        <a:gd name="connsiteY1" fmla="*/ 4631 h 15946"/>
                        <a:gd name="connsiteX2" fmla="*/ 22268 w 26532"/>
                        <a:gd name="connsiteY2" fmla="*/ 13987 h 15946"/>
                        <a:gd name="connsiteX3" fmla="*/ 23368 w 26532"/>
                        <a:gd name="connsiteY3" fmla="*/ 4081 h 159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6532" h="15946">
                          <a:moveTo>
                            <a:pt x="23368" y="4081"/>
                          </a:moveTo>
                          <a:cubicBezTo>
                            <a:pt x="17314" y="-322"/>
                            <a:pt x="5757" y="-2524"/>
                            <a:pt x="804" y="4631"/>
                          </a:cubicBezTo>
                          <a:cubicBezTo>
                            <a:pt x="-3049" y="10685"/>
                            <a:pt x="7408" y="20041"/>
                            <a:pt x="22268" y="13987"/>
                          </a:cubicBezTo>
                          <a:cubicBezTo>
                            <a:pt x="28321" y="11235"/>
                            <a:pt x="27221" y="7383"/>
                            <a:pt x="23368" y="4081"/>
                          </a:cubicBezTo>
                          <a:close/>
                        </a:path>
                      </a:pathLst>
                    </a:custGeom>
                    <a:solidFill>
                      <a:srgbClr val="ACB7DF"/>
                    </a:solidFill>
                    <a:ln w="5503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489" name="Freeform: Shape 488">
                      <a:extLst>
                        <a:ext uri="{FF2B5EF4-FFF2-40B4-BE49-F238E27FC236}">
                          <a16:creationId xmlns:a16="http://schemas.microsoft.com/office/drawing/2014/main" id="{4F1CBC4C-41FF-6B86-4D5E-C212EED6339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-400644" y="6136166"/>
                      <a:ext cx="54768" cy="51536"/>
                    </a:xfrm>
                    <a:custGeom>
                      <a:avLst/>
                      <a:gdLst>
                        <a:gd name="connsiteX0" fmla="*/ 47880 w 54768"/>
                        <a:gd name="connsiteY0" fmla="*/ 14309 h 51536"/>
                        <a:gd name="connsiteX1" fmla="*/ 23665 w 54768"/>
                        <a:gd name="connsiteY1" fmla="*/ 0 h 51536"/>
                        <a:gd name="connsiteX2" fmla="*/ 0 w 54768"/>
                        <a:gd name="connsiteY2" fmla="*/ 29719 h 51536"/>
                        <a:gd name="connsiteX3" fmla="*/ 12108 w 54768"/>
                        <a:gd name="connsiteY3" fmla="*/ 48981 h 51536"/>
                        <a:gd name="connsiteX4" fmla="*/ 53934 w 54768"/>
                        <a:gd name="connsiteY4" fmla="*/ 38525 h 51536"/>
                        <a:gd name="connsiteX5" fmla="*/ 47880 w 54768"/>
                        <a:gd name="connsiteY5" fmla="*/ 14309 h 515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4768" h="51536">
                          <a:moveTo>
                            <a:pt x="47880" y="14309"/>
                          </a:moveTo>
                          <a:cubicBezTo>
                            <a:pt x="42927" y="6604"/>
                            <a:pt x="34672" y="0"/>
                            <a:pt x="23665" y="0"/>
                          </a:cubicBezTo>
                          <a:cubicBezTo>
                            <a:pt x="3302" y="0"/>
                            <a:pt x="0" y="23665"/>
                            <a:pt x="0" y="29719"/>
                          </a:cubicBezTo>
                          <a:cubicBezTo>
                            <a:pt x="0" y="35773"/>
                            <a:pt x="550" y="44578"/>
                            <a:pt x="12108" y="48981"/>
                          </a:cubicBezTo>
                          <a:cubicBezTo>
                            <a:pt x="30820" y="56686"/>
                            <a:pt x="50632" y="45129"/>
                            <a:pt x="53934" y="38525"/>
                          </a:cubicBezTo>
                          <a:cubicBezTo>
                            <a:pt x="56136" y="34672"/>
                            <a:pt x="53934" y="23665"/>
                            <a:pt x="47880" y="14309"/>
                          </a:cubicBezTo>
                          <a:close/>
                        </a:path>
                      </a:pathLst>
                    </a:custGeom>
                    <a:solidFill>
                      <a:srgbClr val="ACB7DF"/>
                    </a:solidFill>
                    <a:ln w="5503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</p:grpSp>
              <p:grpSp>
                <p:nvGrpSpPr>
                  <p:cNvPr id="475" name="Graphic 734">
                    <a:extLst>
                      <a:ext uri="{FF2B5EF4-FFF2-40B4-BE49-F238E27FC236}">
                        <a16:creationId xmlns:a16="http://schemas.microsoft.com/office/drawing/2014/main" id="{0ED6FA61-146B-D68C-A2C3-6DF6700A64C5}"/>
                      </a:ext>
                    </a:extLst>
                  </p:cNvPr>
                  <p:cNvGrpSpPr/>
                  <p:nvPr/>
                </p:nvGrpSpPr>
                <p:grpSpPr>
                  <a:xfrm>
                    <a:off x="-1135298" y="6115169"/>
                    <a:ext cx="324097" cy="140985"/>
                    <a:chOff x="-1135298" y="6115169"/>
                    <a:chExt cx="324097" cy="140985"/>
                  </a:xfrm>
                  <a:solidFill>
                    <a:srgbClr val="ACB7DF"/>
                  </a:solidFill>
                </p:grpSpPr>
                <p:sp>
                  <p:nvSpPr>
                    <p:cNvPr id="484" name="Freeform: Shape 483">
                      <a:extLst>
                        <a:ext uri="{FF2B5EF4-FFF2-40B4-BE49-F238E27FC236}">
                          <a16:creationId xmlns:a16="http://schemas.microsoft.com/office/drawing/2014/main" id="{1088EC8C-7837-DD62-6A1D-DA1763CBD4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-861503" y="6115169"/>
                      <a:ext cx="50301" cy="41878"/>
                    </a:xfrm>
                    <a:custGeom>
                      <a:avLst/>
                      <a:gdLst>
                        <a:gd name="connsiteX0" fmla="*/ 5719 w 50301"/>
                        <a:gd name="connsiteY0" fmla="*/ 33105 h 41878"/>
                        <a:gd name="connsiteX1" fmla="*/ 40392 w 50301"/>
                        <a:gd name="connsiteY1" fmla="*/ 39159 h 41878"/>
                        <a:gd name="connsiteX2" fmla="*/ 49747 w 50301"/>
                        <a:gd name="connsiteY2" fmla="*/ 20997 h 41878"/>
                        <a:gd name="connsiteX3" fmla="*/ 31586 w 50301"/>
                        <a:gd name="connsiteY3" fmla="*/ 634 h 41878"/>
                        <a:gd name="connsiteX4" fmla="*/ 25532 w 50301"/>
                        <a:gd name="connsiteY4" fmla="*/ 84 h 41878"/>
                        <a:gd name="connsiteX5" fmla="*/ 5719 w 50301"/>
                        <a:gd name="connsiteY5" fmla="*/ 5587 h 41878"/>
                        <a:gd name="connsiteX6" fmla="*/ 5719 w 50301"/>
                        <a:gd name="connsiteY6" fmla="*/ 33105 h 4187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50301" h="41878">
                          <a:moveTo>
                            <a:pt x="5719" y="33105"/>
                          </a:moveTo>
                          <a:cubicBezTo>
                            <a:pt x="10122" y="40259"/>
                            <a:pt x="26082" y="45212"/>
                            <a:pt x="40392" y="39159"/>
                          </a:cubicBezTo>
                          <a:cubicBezTo>
                            <a:pt x="51399" y="34205"/>
                            <a:pt x="50848" y="27601"/>
                            <a:pt x="49747" y="20997"/>
                          </a:cubicBezTo>
                          <a:cubicBezTo>
                            <a:pt x="48647" y="14943"/>
                            <a:pt x="45345" y="3936"/>
                            <a:pt x="31586" y="634"/>
                          </a:cubicBezTo>
                          <a:cubicBezTo>
                            <a:pt x="29935" y="84"/>
                            <a:pt x="27734" y="84"/>
                            <a:pt x="25532" y="84"/>
                          </a:cubicBezTo>
                          <a:cubicBezTo>
                            <a:pt x="18928" y="-467"/>
                            <a:pt x="11223" y="1735"/>
                            <a:pt x="5719" y="5587"/>
                          </a:cubicBezTo>
                          <a:cubicBezTo>
                            <a:pt x="-4187" y="13842"/>
                            <a:pt x="766" y="25400"/>
                            <a:pt x="5719" y="33105"/>
                          </a:cubicBezTo>
                          <a:close/>
                        </a:path>
                      </a:pathLst>
                    </a:custGeom>
                    <a:solidFill>
                      <a:srgbClr val="ACB7DF"/>
                    </a:solidFill>
                    <a:ln w="5503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485" name="Freeform: Shape 484">
                      <a:extLst>
                        <a:ext uri="{FF2B5EF4-FFF2-40B4-BE49-F238E27FC236}">
                          <a16:creationId xmlns:a16="http://schemas.microsoft.com/office/drawing/2014/main" id="{543A3BAC-1826-5AAE-AC4F-DAED66CEAAE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-1118457" y="6149160"/>
                      <a:ext cx="20567" cy="12779"/>
                    </a:xfrm>
                    <a:custGeom>
                      <a:avLst/>
                      <a:gdLst>
                        <a:gd name="connsiteX0" fmla="*/ 1807 w 20567"/>
                        <a:gd name="connsiteY0" fmla="*/ 9020 h 12779"/>
                        <a:gd name="connsiteX1" fmla="*/ 19419 w 20567"/>
                        <a:gd name="connsiteY1" fmla="*/ 9020 h 12779"/>
                        <a:gd name="connsiteX2" fmla="*/ 4559 w 20567"/>
                        <a:gd name="connsiteY2" fmla="*/ 1315 h 12779"/>
                        <a:gd name="connsiteX3" fmla="*/ 1807 w 20567"/>
                        <a:gd name="connsiteY3" fmla="*/ 9020 h 1277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0567" h="12779">
                          <a:moveTo>
                            <a:pt x="1807" y="9020"/>
                          </a:moveTo>
                          <a:cubicBezTo>
                            <a:pt x="5660" y="12872"/>
                            <a:pt x="14466" y="15073"/>
                            <a:pt x="19419" y="9020"/>
                          </a:cubicBezTo>
                          <a:cubicBezTo>
                            <a:pt x="23271" y="4617"/>
                            <a:pt x="17217" y="-3088"/>
                            <a:pt x="4559" y="1315"/>
                          </a:cubicBezTo>
                          <a:cubicBezTo>
                            <a:pt x="-944" y="3516"/>
                            <a:pt x="-944" y="6818"/>
                            <a:pt x="1807" y="9020"/>
                          </a:cubicBezTo>
                          <a:close/>
                        </a:path>
                      </a:pathLst>
                    </a:custGeom>
                    <a:solidFill>
                      <a:srgbClr val="ACB7DF"/>
                    </a:solidFill>
                    <a:ln w="5503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486" name="Freeform: Shape 485">
                      <a:extLst>
                        <a:ext uri="{FF2B5EF4-FFF2-40B4-BE49-F238E27FC236}">
                          <a16:creationId xmlns:a16="http://schemas.microsoft.com/office/drawing/2014/main" id="{FB54A481-5CB4-EA98-1E5E-554F8C393D0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-1135298" y="6216260"/>
                      <a:ext cx="42518" cy="39893"/>
                    </a:xfrm>
                    <a:custGeom>
                      <a:avLst/>
                      <a:gdLst>
                        <a:gd name="connsiteX0" fmla="*/ 2138 w 42518"/>
                        <a:gd name="connsiteY0" fmla="*/ 27774 h 39893"/>
                        <a:gd name="connsiteX1" fmla="*/ 18649 w 42518"/>
                        <a:gd name="connsiteY1" fmla="*/ 39882 h 39893"/>
                        <a:gd name="connsiteX2" fmla="*/ 41764 w 42518"/>
                        <a:gd name="connsiteY2" fmla="*/ 17868 h 39893"/>
                        <a:gd name="connsiteX3" fmla="*/ 35710 w 42518"/>
                        <a:gd name="connsiteY3" fmla="*/ 2458 h 39893"/>
                        <a:gd name="connsiteX4" fmla="*/ 1588 w 42518"/>
                        <a:gd name="connsiteY4" fmla="*/ 9062 h 39893"/>
                        <a:gd name="connsiteX5" fmla="*/ 2138 w 42518"/>
                        <a:gd name="connsiteY5" fmla="*/ 27774 h 3989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42518" h="39893">
                          <a:moveTo>
                            <a:pt x="2138" y="27774"/>
                          </a:moveTo>
                          <a:cubicBezTo>
                            <a:pt x="4890" y="33828"/>
                            <a:pt x="9843" y="39331"/>
                            <a:pt x="18649" y="39882"/>
                          </a:cubicBezTo>
                          <a:cubicBezTo>
                            <a:pt x="34609" y="40432"/>
                            <a:pt x="40663" y="22270"/>
                            <a:pt x="41764" y="17868"/>
                          </a:cubicBezTo>
                          <a:cubicBezTo>
                            <a:pt x="42864" y="12914"/>
                            <a:pt x="43965" y="6310"/>
                            <a:pt x="35710" y="2458"/>
                          </a:cubicBezTo>
                          <a:cubicBezTo>
                            <a:pt x="22501" y="-4146"/>
                            <a:pt x="4890" y="4109"/>
                            <a:pt x="1588" y="9062"/>
                          </a:cubicBezTo>
                          <a:cubicBezTo>
                            <a:pt x="-613" y="12364"/>
                            <a:pt x="-613" y="20619"/>
                            <a:pt x="2138" y="27774"/>
                          </a:cubicBezTo>
                          <a:close/>
                        </a:path>
                      </a:pathLst>
                    </a:custGeom>
                    <a:solidFill>
                      <a:srgbClr val="ACB7DF"/>
                    </a:solidFill>
                    <a:ln w="5503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</p:grpSp>
              <p:grpSp>
                <p:nvGrpSpPr>
                  <p:cNvPr id="476" name="Graphic 734">
                    <a:extLst>
                      <a:ext uri="{FF2B5EF4-FFF2-40B4-BE49-F238E27FC236}">
                        <a16:creationId xmlns:a16="http://schemas.microsoft.com/office/drawing/2014/main" id="{1FF69D14-9FD7-4C42-CF41-E4F7C0361F3C}"/>
                      </a:ext>
                    </a:extLst>
                  </p:cNvPr>
                  <p:cNvGrpSpPr/>
                  <p:nvPr/>
                </p:nvGrpSpPr>
                <p:grpSpPr>
                  <a:xfrm>
                    <a:off x="-1529717" y="5961842"/>
                    <a:ext cx="317256" cy="204793"/>
                    <a:chOff x="-1529717" y="5961842"/>
                    <a:chExt cx="317256" cy="204793"/>
                  </a:xfrm>
                  <a:solidFill>
                    <a:srgbClr val="ACB7DF"/>
                  </a:solidFill>
                </p:grpSpPr>
                <p:sp>
                  <p:nvSpPr>
                    <p:cNvPr id="481" name="Freeform: Shape 480">
                      <a:extLst>
                        <a:ext uri="{FF2B5EF4-FFF2-40B4-BE49-F238E27FC236}">
                          <a16:creationId xmlns:a16="http://schemas.microsoft.com/office/drawing/2014/main" id="{040E23E5-6D75-28BD-EFA3-0264403D3A0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-1265309" y="5961842"/>
                      <a:ext cx="52848" cy="41523"/>
                    </a:xfrm>
                    <a:custGeom>
                      <a:avLst/>
                      <a:gdLst>
                        <a:gd name="connsiteX0" fmla="*/ 64 w 52848"/>
                        <a:gd name="connsiteY0" fmla="*/ 30682 h 41523"/>
                        <a:gd name="connsiteX1" fmla="*/ 29783 w 52848"/>
                        <a:gd name="connsiteY1" fmla="*/ 40038 h 41523"/>
                        <a:gd name="connsiteX2" fmla="*/ 50146 w 52848"/>
                        <a:gd name="connsiteY2" fmla="*/ 23527 h 41523"/>
                        <a:gd name="connsiteX3" fmla="*/ 45193 w 52848"/>
                        <a:gd name="connsiteY3" fmla="*/ 1513 h 41523"/>
                        <a:gd name="connsiteX4" fmla="*/ 39690 w 52848"/>
                        <a:gd name="connsiteY4" fmla="*/ 413 h 41523"/>
                        <a:gd name="connsiteX5" fmla="*/ 17125 w 52848"/>
                        <a:gd name="connsiteY5" fmla="*/ 3715 h 41523"/>
                        <a:gd name="connsiteX6" fmla="*/ 64 w 52848"/>
                        <a:gd name="connsiteY6" fmla="*/ 30682 h 415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52848" h="41523">
                          <a:moveTo>
                            <a:pt x="64" y="30682"/>
                          </a:moveTo>
                          <a:cubicBezTo>
                            <a:pt x="64" y="38387"/>
                            <a:pt x="12172" y="44441"/>
                            <a:pt x="29783" y="40038"/>
                          </a:cubicBezTo>
                          <a:cubicBezTo>
                            <a:pt x="43542" y="36736"/>
                            <a:pt x="46844" y="30132"/>
                            <a:pt x="50146" y="23527"/>
                          </a:cubicBezTo>
                          <a:cubicBezTo>
                            <a:pt x="52898" y="17474"/>
                            <a:pt x="56200" y="5916"/>
                            <a:pt x="45193" y="1513"/>
                          </a:cubicBezTo>
                          <a:cubicBezTo>
                            <a:pt x="43542" y="963"/>
                            <a:pt x="41891" y="413"/>
                            <a:pt x="39690" y="413"/>
                          </a:cubicBezTo>
                          <a:cubicBezTo>
                            <a:pt x="33085" y="-688"/>
                            <a:pt x="24830" y="413"/>
                            <a:pt x="17125" y="3715"/>
                          </a:cubicBezTo>
                          <a:cubicBezTo>
                            <a:pt x="2266" y="10869"/>
                            <a:pt x="-486" y="22427"/>
                            <a:pt x="64" y="30682"/>
                          </a:cubicBezTo>
                          <a:close/>
                        </a:path>
                      </a:pathLst>
                    </a:custGeom>
                    <a:solidFill>
                      <a:srgbClr val="ACB7DF"/>
                    </a:solidFill>
                    <a:ln w="5503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482" name="Freeform: Shape 481">
                      <a:extLst>
                        <a:ext uri="{FF2B5EF4-FFF2-40B4-BE49-F238E27FC236}">
                          <a16:creationId xmlns:a16="http://schemas.microsoft.com/office/drawing/2014/main" id="{DCC36DC7-D918-AAAF-05C7-6AC0533A5FD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-1461818" y="6064620"/>
                      <a:ext cx="20877" cy="12406"/>
                    </a:xfrm>
                    <a:custGeom>
                      <a:avLst/>
                      <a:gdLst>
                        <a:gd name="connsiteX0" fmla="*/ 98 w 20877"/>
                        <a:gd name="connsiteY0" fmla="*/ 7705 h 12406"/>
                        <a:gd name="connsiteX1" fmla="*/ 17159 w 20877"/>
                        <a:gd name="connsiteY1" fmla="*/ 9907 h 12406"/>
                        <a:gd name="connsiteX2" fmla="*/ 7803 w 20877"/>
                        <a:gd name="connsiteY2" fmla="*/ 551 h 12406"/>
                        <a:gd name="connsiteX3" fmla="*/ 98 w 20877"/>
                        <a:gd name="connsiteY3" fmla="*/ 7705 h 124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0877" h="12406">
                          <a:moveTo>
                            <a:pt x="98" y="7705"/>
                          </a:moveTo>
                          <a:cubicBezTo>
                            <a:pt x="1199" y="11558"/>
                            <a:pt x="8354" y="14860"/>
                            <a:pt x="17159" y="9907"/>
                          </a:cubicBezTo>
                          <a:cubicBezTo>
                            <a:pt x="23763" y="6054"/>
                            <a:pt x="22112" y="-2201"/>
                            <a:pt x="7803" y="551"/>
                          </a:cubicBezTo>
                          <a:cubicBezTo>
                            <a:pt x="1199" y="1652"/>
                            <a:pt x="-452" y="4403"/>
                            <a:pt x="98" y="7705"/>
                          </a:cubicBezTo>
                          <a:close/>
                        </a:path>
                      </a:pathLst>
                    </a:custGeom>
                    <a:solidFill>
                      <a:srgbClr val="ACB7DF"/>
                    </a:solidFill>
                    <a:ln w="5503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483" name="Freeform: Shape 482">
                      <a:extLst>
                        <a:ext uri="{FF2B5EF4-FFF2-40B4-BE49-F238E27FC236}">
                          <a16:creationId xmlns:a16="http://schemas.microsoft.com/office/drawing/2014/main" id="{CDB114AB-CA90-B683-6245-CF186CA94F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-1529717" y="6128619"/>
                      <a:ext cx="50634" cy="38017"/>
                    </a:xfrm>
                    <a:custGeom>
                      <a:avLst/>
                      <a:gdLst>
                        <a:gd name="connsiteX0" fmla="*/ 304 w 50634"/>
                        <a:gd name="connsiteY0" fmla="*/ 24608 h 38017"/>
                        <a:gd name="connsiteX1" fmla="*/ 9110 w 50634"/>
                        <a:gd name="connsiteY1" fmla="*/ 37816 h 38017"/>
                        <a:gd name="connsiteX2" fmla="*/ 44883 w 50634"/>
                        <a:gd name="connsiteY2" fmla="*/ 19104 h 38017"/>
                        <a:gd name="connsiteX3" fmla="*/ 48185 w 50634"/>
                        <a:gd name="connsiteY3" fmla="*/ 3695 h 38017"/>
                        <a:gd name="connsiteX4" fmla="*/ 10761 w 50634"/>
                        <a:gd name="connsiteY4" fmla="*/ 6446 h 38017"/>
                        <a:gd name="connsiteX5" fmla="*/ 304 w 50634"/>
                        <a:gd name="connsiteY5" fmla="*/ 24608 h 3801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0634" h="38017">
                          <a:moveTo>
                            <a:pt x="304" y="24608"/>
                          </a:moveTo>
                          <a:cubicBezTo>
                            <a:pt x="-796" y="30662"/>
                            <a:pt x="855" y="36716"/>
                            <a:pt x="9110" y="37816"/>
                          </a:cubicBezTo>
                          <a:cubicBezTo>
                            <a:pt x="23970" y="40018"/>
                            <a:pt x="41030" y="23507"/>
                            <a:pt x="44883" y="19104"/>
                          </a:cubicBezTo>
                          <a:cubicBezTo>
                            <a:pt x="48735" y="14702"/>
                            <a:pt x="53689" y="8648"/>
                            <a:pt x="48185" y="3695"/>
                          </a:cubicBezTo>
                          <a:cubicBezTo>
                            <a:pt x="38829" y="-4010"/>
                            <a:pt x="17365" y="2044"/>
                            <a:pt x="10761" y="6446"/>
                          </a:cubicBezTo>
                          <a:cubicBezTo>
                            <a:pt x="6909" y="9198"/>
                            <a:pt x="1405" y="16903"/>
                            <a:pt x="304" y="24608"/>
                          </a:cubicBezTo>
                          <a:close/>
                        </a:path>
                      </a:pathLst>
                    </a:custGeom>
                    <a:solidFill>
                      <a:srgbClr val="ACB7DF"/>
                    </a:solidFill>
                    <a:ln w="5503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</p:grpSp>
              <p:grpSp>
                <p:nvGrpSpPr>
                  <p:cNvPr id="477" name="Graphic 734">
                    <a:extLst>
                      <a:ext uri="{FF2B5EF4-FFF2-40B4-BE49-F238E27FC236}">
                        <a16:creationId xmlns:a16="http://schemas.microsoft.com/office/drawing/2014/main" id="{5745F668-FC80-3E4B-CB0A-598335C2D762}"/>
                      </a:ext>
                    </a:extLst>
                  </p:cNvPr>
                  <p:cNvGrpSpPr/>
                  <p:nvPr/>
                </p:nvGrpSpPr>
                <p:grpSpPr>
                  <a:xfrm>
                    <a:off x="-257901" y="5917463"/>
                    <a:ext cx="432928" cy="298850"/>
                    <a:chOff x="-257901" y="5917463"/>
                    <a:chExt cx="432928" cy="298850"/>
                  </a:xfrm>
                  <a:solidFill>
                    <a:srgbClr val="ACB7DF"/>
                  </a:solidFill>
                </p:grpSpPr>
                <p:sp>
                  <p:nvSpPr>
                    <p:cNvPr id="478" name="Freeform: Shape 477">
                      <a:extLst>
                        <a:ext uri="{FF2B5EF4-FFF2-40B4-BE49-F238E27FC236}">
                          <a16:creationId xmlns:a16="http://schemas.microsoft.com/office/drawing/2014/main" id="{A79D396B-E328-43BB-F696-7F07D7E9646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4320" y="6174277"/>
                      <a:ext cx="50705" cy="42035"/>
                    </a:xfrm>
                    <a:custGeom>
                      <a:avLst/>
                      <a:gdLst>
                        <a:gd name="connsiteX0" fmla="*/ 6123 w 50705"/>
                        <a:gd name="connsiteY0" fmla="*/ 33434 h 42035"/>
                        <a:gd name="connsiteX1" fmla="*/ 40795 w 50705"/>
                        <a:gd name="connsiteY1" fmla="*/ 38937 h 42035"/>
                        <a:gd name="connsiteX2" fmla="*/ 50151 w 50705"/>
                        <a:gd name="connsiteY2" fmla="*/ 21326 h 42035"/>
                        <a:gd name="connsiteX3" fmla="*/ 31989 w 50705"/>
                        <a:gd name="connsiteY3" fmla="*/ 413 h 42035"/>
                        <a:gd name="connsiteX4" fmla="*/ 25936 w 50705"/>
                        <a:gd name="connsiteY4" fmla="*/ 413 h 42035"/>
                        <a:gd name="connsiteX5" fmla="*/ 6123 w 50705"/>
                        <a:gd name="connsiteY5" fmla="*/ 5916 h 42035"/>
                        <a:gd name="connsiteX6" fmla="*/ 6123 w 50705"/>
                        <a:gd name="connsiteY6" fmla="*/ 33434 h 4203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50705" h="42035">
                          <a:moveTo>
                            <a:pt x="6123" y="33434"/>
                          </a:moveTo>
                          <a:cubicBezTo>
                            <a:pt x="10526" y="40588"/>
                            <a:pt x="26486" y="45541"/>
                            <a:pt x="40795" y="38937"/>
                          </a:cubicBezTo>
                          <a:cubicBezTo>
                            <a:pt x="51802" y="33984"/>
                            <a:pt x="51252" y="27380"/>
                            <a:pt x="50151" y="21326"/>
                          </a:cubicBezTo>
                          <a:cubicBezTo>
                            <a:pt x="49050" y="15272"/>
                            <a:pt x="45748" y="3715"/>
                            <a:pt x="31989" y="413"/>
                          </a:cubicBezTo>
                          <a:cubicBezTo>
                            <a:pt x="30338" y="-138"/>
                            <a:pt x="28137" y="-138"/>
                            <a:pt x="25936" y="413"/>
                          </a:cubicBezTo>
                          <a:cubicBezTo>
                            <a:pt x="19331" y="-138"/>
                            <a:pt x="11626" y="2064"/>
                            <a:pt x="6123" y="5916"/>
                          </a:cubicBezTo>
                          <a:cubicBezTo>
                            <a:pt x="-4334" y="13621"/>
                            <a:pt x="619" y="25179"/>
                            <a:pt x="6123" y="33434"/>
                          </a:cubicBezTo>
                          <a:close/>
                        </a:path>
                      </a:pathLst>
                    </a:custGeom>
                    <a:solidFill>
                      <a:srgbClr val="ACB7DF"/>
                    </a:solidFill>
                    <a:ln w="5503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479" name="Freeform: Shape 478">
                      <a:extLst>
                        <a:ext uri="{FF2B5EF4-FFF2-40B4-BE49-F238E27FC236}">
                          <a16:creationId xmlns:a16="http://schemas.microsoft.com/office/drawing/2014/main" id="{44772CE1-417A-24C9-5796-883D50E2CC1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-240648" y="5917463"/>
                      <a:ext cx="20516" cy="12779"/>
                    </a:xfrm>
                    <a:custGeom>
                      <a:avLst/>
                      <a:gdLst>
                        <a:gd name="connsiteX0" fmla="*/ 1807 w 20516"/>
                        <a:gd name="connsiteY0" fmla="*/ 9020 h 12779"/>
                        <a:gd name="connsiteX1" fmla="*/ 19419 w 20516"/>
                        <a:gd name="connsiteY1" fmla="*/ 9020 h 12779"/>
                        <a:gd name="connsiteX2" fmla="*/ 4559 w 20516"/>
                        <a:gd name="connsiteY2" fmla="*/ 1315 h 12779"/>
                        <a:gd name="connsiteX3" fmla="*/ 1807 w 20516"/>
                        <a:gd name="connsiteY3" fmla="*/ 9020 h 1277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0516" h="12779">
                          <a:moveTo>
                            <a:pt x="1807" y="9020"/>
                          </a:moveTo>
                          <a:cubicBezTo>
                            <a:pt x="5660" y="12872"/>
                            <a:pt x="14466" y="15073"/>
                            <a:pt x="19419" y="9020"/>
                          </a:cubicBezTo>
                          <a:cubicBezTo>
                            <a:pt x="23271" y="4617"/>
                            <a:pt x="16667" y="-3088"/>
                            <a:pt x="4559" y="1315"/>
                          </a:cubicBezTo>
                          <a:cubicBezTo>
                            <a:pt x="-944" y="2966"/>
                            <a:pt x="-944" y="6268"/>
                            <a:pt x="1807" y="9020"/>
                          </a:cubicBezTo>
                          <a:close/>
                        </a:path>
                      </a:pathLst>
                    </a:custGeom>
                    <a:solidFill>
                      <a:srgbClr val="ACB7DF"/>
                    </a:solidFill>
                    <a:ln w="5503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480" name="Freeform: Shape 479">
                      <a:extLst>
                        <a:ext uri="{FF2B5EF4-FFF2-40B4-BE49-F238E27FC236}">
                          <a16:creationId xmlns:a16="http://schemas.microsoft.com/office/drawing/2014/main" id="{2F599228-D43C-D3D1-7A38-7A29BC10893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-257901" y="5984809"/>
                      <a:ext cx="42930" cy="39648"/>
                    </a:xfrm>
                    <a:custGeom>
                      <a:avLst/>
                      <a:gdLst>
                        <a:gd name="connsiteX0" fmla="*/ 2550 w 42930"/>
                        <a:gd name="connsiteY0" fmla="*/ 27528 h 39648"/>
                        <a:gd name="connsiteX1" fmla="*/ 19060 w 42930"/>
                        <a:gd name="connsiteY1" fmla="*/ 39636 h 39648"/>
                        <a:gd name="connsiteX2" fmla="*/ 42175 w 42930"/>
                        <a:gd name="connsiteY2" fmla="*/ 17622 h 39648"/>
                        <a:gd name="connsiteX3" fmla="*/ 36121 w 42930"/>
                        <a:gd name="connsiteY3" fmla="*/ 2212 h 39648"/>
                        <a:gd name="connsiteX4" fmla="*/ 2000 w 42930"/>
                        <a:gd name="connsiteY4" fmla="*/ 9367 h 39648"/>
                        <a:gd name="connsiteX5" fmla="*/ 2550 w 42930"/>
                        <a:gd name="connsiteY5" fmla="*/ 27528 h 3964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42930" h="39648">
                          <a:moveTo>
                            <a:pt x="2550" y="27528"/>
                          </a:moveTo>
                          <a:cubicBezTo>
                            <a:pt x="5302" y="33582"/>
                            <a:pt x="10255" y="39086"/>
                            <a:pt x="19060" y="39636"/>
                          </a:cubicBezTo>
                          <a:cubicBezTo>
                            <a:pt x="35021" y="40186"/>
                            <a:pt x="41075" y="22025"/>
                            <a:pt x="42175" y="17622"/>
                          </a:cubicBezTo>
                          <a:cubicBezTo>
                            <a:pt x="43276" y="12669"/>
                            <a:pt x="44377" y="6065"/>
                            <a:pt x="36121" y="2212"/>
                          </a:cubicBezTo>
                          <a:cubicBezTo>
                            <a:pt x="22913" y="-3842"/>
                            <a:pt x="5852" y="3863"/>
                            <a:pt x="2000" y="9367"/>
                          </a:cubicBezTo>
                          <a:cubicBezTo>
                            <a:pt x="-752" y="11568"/>
                            <a:pt x="-752" y="19823"/>
                            <a:pt x="2550" y="27528"/>
                          </a:cubicBezTo>
                          <a:close/>
                        </a:path>
                      </a:pathLst>
                    </a:custGeom>
                    <a:solidFill>
                      <a:srgbClr val="ACB7DF"/>
                    </a:solidFill>
                    <a:ln w="5503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</p:grpSp>
            </p:grpSp>
            <p:grpSp>
              <p:nvGrpSpPr>
                <p:cNvPr id="436" name="Graphic 734">
                  <a:extLst>
                    <a:ext uri="{FF2B5EF4-FFF2-40B4-BE49-F238E27FC236}">
                      <a16:creationId xmlns:a16="http://schemas.microsoft.com/office/drawing/2014/main" id="{A5D279B8-318B-10B8-91BD-A1EEE0D164D8}"/>
                    </a:ext>
                  </a:extLst>
                </p:cNvPr>
                <p:cNvGrpSpPr/>
                <p:nvPr/>
              </p:nvGrpSpPr>
              <p:grpSpPr>
                <a:xfrm>
                  <a:off x="964224" y="6086084"/>
                  <a:ext cx="824424" cy="175561"/>
                  <a:chOff x="964224" y="6086084"/>
                  <a:chExt cx="824424" cy="175561"/>
                </a:xfrm>
              </p:grpSpPr>
              <p:grpSp>
                <p:nvGrpSpPr>
                  <p:cNvPr id="437" name="Graphic 734">
                    <a:extLst>
                      <a:ext uri="{FF2B5EF4-FFF2-40B4-BE49-F238E27FC236}">
                        <a16:creationId xmlns:a16="http://schemas.microsoft.com/office/drawing/2014/main" id="{2DC08124-E526-8E63-497D-86A024109BA4}"/>
                      </a:ext>
                    </a:extLst>
                  </p:cNvPr>
                  <p:cNvGrpSpPr/>
                  <p:nvPr/>
                </p:nvGrpSpPr>
                <p:grpSpPr>
                  <a:xfrm>
                    <a:off x="964224" y="6086084"/>
                    <a:ext cx="824424" cy="175561"/>
                    <a:chOff x="964224" y="6086084"/>
                    <a:chExt cx="824424" cy="175561"/>
                  </a:xfrm>
                </p:grpSpPr>
                <p:grpSp>
                  <p:nvGrpSpPr>
                    <p:cNvPr id="454" name="Graphic 734">
                      <a:extLst>
                        <a:ext uri="{FF2B5EF4-FFF2-40B4-BE49-F238E27FC236}">
                          <a16:creationId xmlns:a16="http://schemas.microsoft.com/office/drawing/2014/main" id="{FE7463AF-BB36-273B-7247-04158E40EC5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64224" y="6086084"/>
                      <a:ext cx="824424" cy="175561"/>
                      <a:chOff x="964224" y="6086084"/>
                      <a:chExt cx="824424" cy="175561"/>
                    </a:xfrm>
                  </p:grpSpPr>
                  <p:sp>
                    <p:nvSpPr>
                      <p:cNvPr id="456" name="Freeform: Shape 455">
                        <a:extLst>
                          <a:ext uri="{FF2B5EF4-FFF2-40B4-BE49-F238E27FC236}">
                            <a16:creationId xmlns:a16="http://schemas.microsoft.com/office/drawing/2014/main" id="{002475B1-E704-F465-5B1D-1AEC6676191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64224" y="6099843"/>
                        <a:ext cx="824424" cy="161803"/>
                      </a:xfrm>
                      <a:custGeom>
                        <a:avLst/>
                        <a:gdLst>
                          <a:gd name="connsiteX0" fmla="*/ 822223 w 824424"/>
                          <a:gd name="connsiteY0" fmla="*/ 139789 h 161803"/>
                          <a:gd name="connsiteX1" fmla="*/ 680233 w 824424"/>
                          <a:gd name="connsiteY1" fmla="*/ 0 h 161803"/>
                          <a:gd name="connsiteX2" fmla="*/ 644460 w 824424"/>
                          <a:gd name="connsiteY2" fmla="*/ 2752 h 161803"/>
                          <a:gd name="connsiteX3" fmla="*/ 411662 w 824424"/>
                          <a:gd name="connsiteY3" fmla="*/ 3302 h 161803"/>
                          <a:gd name="connsiteX4" fmla="*/ 178864 w 824424"/>
                          <a:gd name="connsiteY4" fmla="*/ 2752 h 161803"/>
                          <a:gd name="connsiteX5" fmla="*/ 143091 w 824424"/>
                          <a:gd name="connsiteY5" fmla="*/ 0 h 161803"/>
                          <a:gd name="connsiteX6" fmla="*/ 1101 w 824424"/>
                          <a:gd name="connsiteY6" fmla="*/ 139789 h 161803"/>
                          <a:gd name="connsiteX7" fmla="*/ 1101 w 824424"/>
                          <a:gd name="connsiteY7" fmla="*/ 139789 h 161803"/>
                          <a:gd name="connsiteX8" fmla="*/ 0 w 824424"/>
                          <a:gd name="connsiteY8" fmla="*/ 141440 h 161803"/>
                          <a:gd name="connsiteX9" fmla="*/ 412212 w 824424"/>
                          <a:gd name="connsiteY9" fmla="*/ 161803 h 161803"/>
                          <a:gd name="connsiteX10" fmla="*/ 824425 w 824424"/>
                          <a:gd name="connsiteY10" fmla="*/ 141440 h 161803"/>
                          <a:gd name="connsiteX11" fmla="*/ 822223 w 824424"/>
                          <a:gd name="connsiteY11" fmla="*/ 139789 h 1618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</a:cxnLst>
                        <a:rect l="l" t="t" r="r" b="b"/>
                        <a:pathLst>
                          <a:path w="824424" h="161803">
                            <a:moveTo>
                              <a:pt x="822223" y="139789"/>
                            </a:moveTo>
                            <a:lnTo>
                              <a:pt x="680233" y="0"/>
                            </a:lnTo>
                            <a:cubicBezTo>
                              <a:pt x="680233" y="0"/>
                              <a:pt x="645561" y="3852"/>
                              <a:pt x="644460" y="2752"/>
                            </a:cubicBezTo>
                            <a:lnTo>
                              <a:pt x="411662" y="3302"/>
                            </a:lnTo>
                            <a:lnTo>
                              <a:pt x="178864" y="2752"/>
                            </a:lnTo>
                            <a:cubicBezTo>
                              <a:pt x="177763" y="3852"/>
                              <a:pt x="143091" y="0"/>
                              <a:pt x="143091" y="0"/>
                            </a:cubicBezTo>
                            <a:lnTo>
                              <a:pt x="1101" y="139789"/>
                            </a:lnTo>
                            <a:lnTo>
                              <a:pt x="1101" y="139789"/>
                            </a:lnTo>
                            <a:cubicBezTo>
                              <a:pt x="0" y="140339"/>
                              <a:pt x="0" y="140890"/>
                              <a:pt x="0" y="141440"/>
                            </a:cubicBezTo>
                            <a:cubicBezTo>
                              <a:pt x="0" y="152997"/>
                              <a:pt x="184367" y="161803"/>
                              <a:pt x="412212" y="161803"/>
                            </a:cubicBezTo>
                            <a:cubicBezTo>
                              <a:pt x="640057" y="161803"/>
                              <a:pt x="824425" y="152447"/>
                              <a:pt x="824425" y="141440"/>
                            </a:cubicBezTo>
                            <a:cubicBezTo>
                              <a:pt x="823874" y="140890"/>
                              <a:pt x="823324" y="140339"/>
                              <a:pt x="822223" y="139789"/>
                            </a:cubicBezTo>
                            <a:close/>
                          </a:path>
                        </a:pathLst>
                      </a:custGeom>
                      <a:solidFill>
                        <a:srgbClr val="6368A1"/>
                      </a:solidFill>
                      <a:ln w="55033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457" name="Freeform: Shape 456">
                        <a:extLst>
                          <a:ext uri="{FF2B5EF4-FFF2-40B4-BE49-F238E27FC236}">
                            <a16:creationId xmlns:a16="http://schemas.microsoft.com/office/drawing/2014/main" id="{111917C0-D2C9-99F5-4888-5D543AF720A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127678" y="6105346"/>
                        <a:ext cx="70445" cy="48981"/>
                      </a:xfrm>
                      <a:custGeom>
                        <a:avLst/>
                        <a:gdLst>
                          <a:gd name="connsiteX0" fmla="*/ 35773 w 70445"/>
                          <a:gd name="connsiteY0" fmla="*/ 1651 h 48981"/>
                          <a:gd name="connsiteX1" fmla="*/ 24216 w 70445"/>
                          <a:gd name="connsiteY1" fmla="*/ 1101 h 48981"/>
                          <a:gd name="connsiteX2" fmla="*/ 0 w 70445"/>
                          <a:gd name="connsiteY2" fmla="*/ 48981 h 48981"/>
                          <a:gd name="connsiteX3" fmla="*/ 38525 w 70445"/>
                          <a:gd name="connsiteY3" fmla="*/ 12108 h 48981"/>
                          <a:gd name="connsiteX4" fmla="*/ 70445 w 70445"/>
                          <a:gd name="connsiteY4" fmla="*/ 0 h 4898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70445" h="48981">
                            <a:moveTo>
                              <a:pt x="35773" y="1651"/>
                            </a:moveTo>
                            <a:lnTo>
                              <a:pt x="24216" y="1101"/>
                            </a:lnTo>
                            <a:lnTo>
                              <a:pt x="0" y="48981"/>
                            </a:lnTo>
                            <a:lnTo>
                              <a:pt x="38525" y="12108"/>
                            </a:lnTo>
                            <a:lnTo>
                              <a:pt x="70445" y="0"/>
                            </a:lnTo>
                            <a:close/>
                          </a:path>
                        </a:pathLst>
                      </a:custGeom>
                      <a:solidFill>
                        <a:srgbClr val="6368A1">
                          <a:alpha val="50000"/>
                        </a:srgbClr>
                      </a:solidFill>
                      <a:ln w="55033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458" name="Freeform: Shape 457">
                        <a:extLst>
                          <a:ext uri="{FF2B5EF4-FFF2-40B4-BE49-F238E27FC236}">
                            <a16:creationId xmlns:a16="http://schemas.microsoft.com/office/drawing/2014/main" id="{74AA138B-832E-5AD6-3C52-853D682842B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246003" y="6108034"/>
                        <a:ext cx="46229" cy="91421"/>
                      </a:xfrm>
                      <a:custGeom>
                        <a:avLst/>
                        <a:gdLst>
                          <a:gd name="connsiteX0" fmla="*/ 11557 w 46229"/>
                          <a:gd name="connsiteY0" fmla="*/ 10520 h 91421"/>
                          <a:gd name="connsiteX1" fmla="*/ 0 w 46229"/>
                          <a:gd name="connsiteY1" fmla="*/ 91422 h 91421"/>
                          <a:gd name="connsiteX2" fmla="*/ 44579 w 46229"/>
                          <a:gd name="connsiteY2" fmla="*/ 11071 h 91421"/>
                          <a:gd name="connsiteX3" fmla="*/ 46230 w 46229"/>
                          <a:gd name="connsiteY3" fmla="*/ 1164 h 91421"/>
                          <a:gd name="connsiteX4" fmla="*/ 34672 w 46229"/>
                          <a:gd name="connsiteY4" fmla="*/ 614 h 91421"/>
                          <a:gd name="connsiteX5" fmla="*/ 11557 w 46229"/>
                          <a:gd name="connsiteY5" fmla="*/ 10520 h 9142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46229" h="91421">
                            <a:moveTo>
                              <a:pt x="11557" y="10520"/>
                            </a:moveTo>
                            <a:lnTo>
                              <a:pt x="0" y="91422"/>
                            </a:lnTo>
                            <a:lnTo>
                              <a:pt x="44579" y="11071"/>
                            </a:lnTo>
                            <a:lnTo>
                              <a:pt x="46230" y="1164"/>
                            </a:lnTo>
                            <a:cubicBezTo>
                              <a:pt x="46230" y="1164"/>
                              <a:pt x="40176" y="-1037"/>
                              <a:pt x="34672" y="614"/>
                            </a:cubicBezTo>
                            <a:cubicBezTo>
                              <a:pt x="28618" y="2265"/>
                              <a:pt x="11557" y="10520"/>
                              <a:pt x="11557" y="10520"/>
                            </a:cubicBezTo>
                            <a:close/>
                          </a:path>
                        </a:pathLst>
                      </a:custGeom>
                      <a:solidFill>
                        <a:srgbClr val="6368A1">
                          <a:alpha val="50000"/>
                        </a:srgbClr>
                      </a:solidFill>
                      <a:ln w="55033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459" name="Freeform: Shape 458">
                        <a:extLst>
                          <a:ext uri="{FF2B5EF4-FFF2-40B4-BE49-F238E27FC236}">
                            <a16:creationId xmlns:a16="http://schemas.microsoft.com/office/drawing/2014/main" id="{FAC0C78F-0810-57F2-E401-5293D0D4C63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383591" y="6108098"/>
                        <a:ext cx="63290" cy="64945"/>
                      </a:xfrm>
                      <a:custGeom>
                        <a:avLst/>
                        <a:gdLst>
                          <a:gd name="connsiteX0" fmla="*/ 2201 w 63290"/>
                          <a:gd name="connsiteY0" fmla="*/ 8255 h 64945"/>
                          <a:gd name="connsiteX1" fmla="*/ 0 w 63290"/>
                          <a:gd name="connsiteY1" fmla="*/ 9906 h 64945"/>
                          <a:gd name="connsiteX2" fmla="*/ 41276 w 63290"/>
                          <a:gd name="connsiteY2" fmla="*/ 64941 h 64945"/>
                          <a:gd name="connsiteX3" fmla="*/ 63290 w 63290"/>
                          <a:gd name="connsiteY3" fmla="*/ 11007 h 64945"/>
                          <a:gd name="connsiteX4" fmla="*/ 46230 w 63290"/>
                          <a:gd name="connsiteY4" fmla="*/ 0 h 64945"/>
                          <a:gd name="connsiteX5" fmla="*/ 2201 w 63290"/>
                          <a:gd name="connsiteY5" fmla="*/ 8255 h 6494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63290" h="64945">
                            <a:moveTo>
                              <a:pt x="2201" y="8255"/>
                            </a:moveTo>
                            <a:lnTo>
                              <a:pt x="0" y="9906"/>
                            </a:lnTo>
                            <a:cubicBezTo>
                              <a:pt x="0" y="9906"/>
                              <a:pt x="41276" y="64391"/>
                              <a:pt x="41276" y="64941"/>
                            </a:cubicBezTo>
                            <a:cubicBezTo>
                              <a:pt x="41276" y="65492"/>
                              <a:pt x="63290" y="11007"/>
                              <a:pt x="63290" y="11007"/>
                            </a:cubicBezTo>
                            <a:lnTo>
                              <a:pt x="46230" y="0"/>
                            </a:lnTo>
                            <a:lnTo>
                              <a:pt x="2201" y="8255"/>
                            </a:lnTo>
                            <a:close/>
                          </a:path>
                        </a:pathLst>
                      </a:custGeom>
                      <a:solidFill>
                        <a:srgbClr val="6368A1">
                          <a:alpha val="50000"/>
                        </a:srgbClr>
                      </a:solidFill>
                      <a:ln w="55033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460" name="Freeform: Shape 459">
                        <a:extLst>
                          <a:ext uri="{FF2B5EF4-FFF2-40B4-BE49-F238E27FC236}">
                            <a16:creationId xmlns:a16="http://schemas.microsoft.com/office/drawing/2014/main" id="{B989E446-2DB0-F94B-D029-0D6E25318C5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538240" y="6106882"/>
                        <a:ext cx="53383" cy="47995"/>
                      </a:xfrm>
                      <a:custGeom>
                        <a:avLst/>
                        <a:gdLst>
                          <a:gd name="connsiteX0" fmla="*/ 35222 w 53383"/>
                          <a:gd name="connsiteY0" fmla="*/ 33136 h 47995"/>
                          <a:gd name="connsiteX1" fmla="*/ 53384 w 53383"/>
                          <a:gd name="connsiteY1" fmla="*/ 47996 h 47995"/>
                          <a:gd name="connsiteX2" fmla="*/ 46780 w 53383"/>
                          <a:gd name="connsiteY2" fmla="*/ 6169 h 47995"/>
                          <a:gd name="connsiteX3" fmla="*/ 11007 w 53383"/>
                          <a:gd name="connsiteY3" fmla="*/ 115 h 47995"/>
                          <a:gd name="connsiteX4" fmla="*/ 0 w 53383"/>
                          <a:gd name="connsiteY4" fmla="*/ 6719 h 47995"/>
                          <a:gd name="connsiteX5" fmla="*/ 15960 w 53383"/>
                          <a:gd name="connsiteY5" fmla="*/ 7820 h 47995"/>
                          <a:gd name="connsiteX6" fmla="*/ 35222 w 53383"/>
                          <a:gd name="connsiteY6" fmla="*/ 33136 h 4799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53383" h="47995">
                            <a:moveTo>
                              <a:pt x="35222" y="33136"/>
                            </a:moveTo>
                            <a:cubicBezTo>
                              <a:pt x="41276" y="38089"/>
                              <a:pt x="47330" y="43042"/>
                              <a:pt x="53384" y="47996"/>
                            </a:cubicBezTo>
                            <a:cubicBezTo>
                              <a:pt x="51733" y="30935"/>
                              <a:pt x="46780" y="6169"/>
                              <a:pt x="46780" y="6169"/>
                            </a:cubicBezTo>
                            <a:cubicBezTo>
                              <a:pt x="46780" y="6169"/>
                              <a:pt x="20913" y="-986"/>
                              <a:pt x="11007" y="115"/>
                            </a:cubicBezTo>
                            <a:lnTo>
                              <a:pt x="0" y="6719"/>
                            </a:lnTo>
                            <a:cubicBezTo>
                              <a:pt x="1101" y="7270"/>
                              <a:pt x="15960" y="7820"/>
                              <a:pt x="15960" y="7820"/>
                            </a:cubicBezTo>
                            <a:cubicBezTo>
                              <a:pt x="15960" y="7820"/>
                              <a:pt x="25316" y="21028"/>
                              <a:pt x="35222" y="33136"/>
                            </a:cubicBezTo>
                            <a:close/>
                          </a:path>
                        </a:pathLst>
                      </a:custGeom>
                      <a:solidFill>
                        <a:srgbClr val="6368A1">
                          <a:alpha val="50000"/>
                        </a:srgbClr>
                      </a:solidFill>
                      <a:ln w="55033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461" name="Freeform: Shape 460">
                        <a:extLst>
                          <a:ext uri="{FF2B5EF4-FFF2-40B4-BE49-F238E27FC236}">
                            <a16:creationId xmlns:a16="http://schemas.microsoft.com/office/drawing/2014/main" id="{AFE2DFD4-20F6-8317-7DB0-22F762C502C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106765" y="6086084"/>
                        <a:ext cx="538793" cy="33683"/>
                      </a:xfrm>
                      <a:custGeom>
                        <a:avLst/>
                        <a:gdLst>
                          <a:gd name="connsiteX0" fmla="*/ 269121 w 538793"/>
                          <a:gd name="connsiteY0" fmla="*/ 0 h 33683"/>
                          <a:gd name="connsiteX1" fmla="*/ 0 w 538793"/>
                          <a:gd name="connsiteY1" fmla="*/ 13759 h 33683"/>
                          <a:gd name="connsiteX2" fmla="*/ 45679 w 538793"/>
                          <a:gd name="connsiteY2" fmla="*/ 22564 h 33683"/>
                          <a:gd name="connsiteX3" fmla="*/ 83103 w 538793"/>
                          <a:gd name="connsiteY3" fmla="*/ 22564 h 33683"/>
                          <a:gd name="connsiteX4" fmla="*/ 59438 w 538793"/>
                          <a:gd name="connsiteY4" fmla="*/ 31370 h 33683"/>
                          <a:gd name="connsiteX5" fmla="*/ 150796 w 538793"/>
                          <a:gd name="connsiteY5" fmla="*/ 32471 h 33683"/>
                          <a:gd name="connsiteX6" fmla="*/ 177213 w 538793"/>
                          <a:gd name="connsiteY6" fmla="*/ 23115 h 33683"/>
                          <a:gd name="connsiteX7" fmla="*/ 183817 w 538793"/>
                          <a:gd name="connsiteY7" fmla="*/ 33571 h 33683"/>
                          <a:gd name="connsiteX8" fmla="*/ 275726 w 538793"/>
                          <a:gd name="connsiteY8" fmla="*/ 32471 h 33683"/>
                          <a:gd name="connsiteX9" fmla="*/ 320854 w 538793"/>
                          <a:gd name="connsiteY9" fmla="*/ 24766 h 33683"/>
                          <a:gd name="connsiteX10" fmla="*/ 341217 w 538793"/>
                          <a:gd name="connsiteY10" fmla="*/ 33571 h 33683"/>
                          <a:gd name="connsiteX11" fmla="*/ 447985 w 538793"/>
                          <a:gd name="connsiteY11" fmla="*/ 28618 h 33683"/>
                          <a:gd name="connsiteX12" fmla="*/ 443032 w 538793"/>
                          <a:gd name="connsiteY12" fmla="*/ 20913 h 33683"/>
                          <a:gd name="connsiteX13" fmla="*/ 478805 w 538793"/>
                          <a:gd name="connsiteY13" fmla="*/ 26417 h 33683"/>
                          <a:gd name="connsiteX14" fmla="*/ 538793 w 538793"/>
                          <a:gd name="connsiteY14" fmla="*/ 13759 h 33683"/>
                          <a:gd name="connsiteX15" fmla="*/ 269121 w 538793"/>
                          <a:gd name="connsiteY15" fmla="*/ 0 h 3368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538793" h="33683">
                            <a:moveTo>
                              <a:pt x="269121" y="0"/>
                            </a:moveTo>
                            <a:cubicBezTo>
                              <a:pt x="120527" y="0"/>
                              <a:pt x="0" y="6054"/>
                              <a:pt x="0" y="13759"/>
                            </a:cubicBezTo>
                            <a:cubicBezTo>
                              <a:pt x="0" y="17061"/>
                              <a:pt x="6604" y="20363"/>
                              <a:pt x="45679" y="22564"/>
                            </a:cubicBezTo>
                            <a:cubicBezTo>
                              <a:pt x="77049" y="20913"/>
                              <a:pt x="84204" y="20913"/>
                              <a:pt x="83103" y="22564"/>
                            </a:cubicBezTo>
                            <a:cubicBezTo>
                              <a:pt x="82553" y="23115"/>
                              <a:pt x="59988" y="30820"/>
                              <a:pt x="59438" y="31370"/>
                            </a:cubicBezTo>
                            <a:cubicBezTo>
                              <a:pt x="84754" y="32471"/>
                              <a:pt x="116674" y="31920"/>
                              <a:pt x="150796" y="32471"/>
                            </a:cubicBezTo>
                            <a:cubicBezTo>
                              <a:pt x="152447" y="31370"/>
                              <a:pt x="175562" y="24215"/>
                              <a:pt x="177213" y="23115"/>
                            </a:cubicBezTo>
                            <a:cubicBezTo>
                              <a:pt x="179965" y="20913"/>
                              <a:pt x="183817" y="32471"/>
                              <a:pt x="183817" y="33571"/>
                            </a:cubicBezTo>
                            <a:cubicBezTo>
                              <a:pt x="210234" y="34122"/>
                              <a:pt x="246557" y="32471"/>
                              <a:pt x="275726" y="32471"/>
                            </a:cubicBezTo>
                            <a:cubicBezTo>
                              <a:pt x="290035" y="32471"/>
                              <a:pt x="318102" y="23115"/>
                              <a:pt x="320854" y="24766"/>
                            </a:cubicBezTo>
                            <a:cubicBezTo>
                              <a:pt x="322505" y="25866"/>
                              <a:pt x="339566" y="32471"/>
                              <a:pt x="341217" y="33571"/>
                            </a:cubicBezTo>
                            <a:cubicBezTo>
                              <a:pt x="385796" y="33021"/>
                              <a:pt x="414414" y="30269"/>
                              <a:pt x="447985" y="28618"/>
                            </a:cubicBezTo>
                            <a:cubicBezTo>
                              <a:pt x="447985" y="27518"/>
                              <a:pt x="443582" y="22014"/>
                              <a:pt x="443032" y="20913"/>
                            </a:cubicBezTo>
                            <a:cubicBezTo>
                              <a:pt x="441931" y="19262"/>
                              <a:pt x="473301" y="25316"/>
                              <a:pt x="478805" y="26417"/>
                            </a:cubicBezTo>
                            <a:cubicBezTo>
                              <a:pt x="522833" y="24215"/>
                              <a:pt x="538793" y="17061"/>
                              <a:pt x="538793" y="13759"/>
                            </a:cubicBezTo>
                            <a:cubicBezTo>
                              <a:pt x="537693" y="6054"/>
                              <a:pt x="417716" y="0"/>
                              <a:pt x="269121" y="0"/>
                            </a:cubicBezTo>
                            <a:close/>
                          </a:path>
                        </a:pathLst>
                      </a:custGeom>
                      <a:solidFill>
                        <a:srgbClr val="CDA9C0"/>
                      </a:solidFill>
                      <a:ln w="55033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462" name="Freeform: Shape 461">
                        <a:extLst>
                          <a:ext uri="{FF2B5EF4-FFF2-40B4-BE49-F238E27FC236}">
                            <a16:creationId xmlns:a16="http://schemas.microsoft.com/office/drawing/2014/main" id="{D7DAFBCE-A54F-54AE-84B5-B137F9671F5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106765" y="6099843"/>
                        <a:ext cx="538242" cy="21463"/>
                      </a:xfrm>
                      <a:custGeom>
                        <a:avLst/>
                        <a:gdLst>
                          <a:gd name="connsiteX0" fmla="*/ 0 w 538242"/>
                          <a:gd name="connsiteY0" fmla="*/ 0 h 21463"/>
                          <a:gd name="connsiteX1" fmla="*/ 7154 w 538242"/>
                          <a:gd name="connsiteY1" fmla="*/ 4403 h 21463"/>
                          <a:gd name="connsiteX2" fmla="*/ 19262 w 538242"/>
                          <a:gd name="connsiteY2" fmla="*/ 6054 h 21463"/>
                          <a:gd name="connsiteX3" fmla="*/ 45679 w 538242"/>
                          <a:gd name="connsiteY3" fmla="*/ 8255 h 21463"/>
                          <a:gd name="connsiteX4" fmla="*/ 45129 w 538242"/>
                          <a:gd name="connsiteY4" fmla="*/ 8255 h 21463"/>
                          <a:gd name="connsiteX5" fmla="*/ 62740 w 538242"/>
                          <a:gd name="connsiteY5" fmla="*/ 7155 h 21463"/>
                          <a:gd name="connsiteX6" fmla="*/ 80902 w 538242"/>
                          <a:gd name="connsiteY6" fmla="*/ 6604 h 21463"/>
                          <a:gd name="connsiteX7" fmla="*/ 84754 w 538242"/>
                          <a:gd name="connsiteY7" fmla="*/ 9906 h 21463"/>
                          <a:gd name="connsiteX8" fmla="*/ 82002 w 538242"/>
                          <a:gd name="connsiteY8" fmla="*/ 11007 h 21463"/>
                          <a:gd name="connsiteX9" fmla="*/ 75398 w 538242"/>
                          <a:gd name="connsiteY9" fmla="*/ 13208 h 21463"/>
                          <a:gd name="connsiteX10" fmla="*/ 62740 w 538242"/>
                          <a:gd name="connsiteY10" fmla="*/ 18162 h 21463"/>
                          <a:gd name="connsiteX11" fmla="*/ 59988 w 538242"/>
                          <a:gd name="connsiteY11" fmla="*/ 15960 h 21463"/>
                          <a:gd name="connsiteX12" fmla="*/ 105117 w 538242"/>
                          <a:gd name="connsiteY12" fmla="*/ 16511 h 21463"/>
                          <a:gd name="connsiteX13" fmla="*/ 150796 w 538242"/>
                          <a:gd name="connsiteY13" fmla="*/ 16511 h 21463"/>
                          <a:gd name="connsiteX14" fmla="*/ 146393 w 538242"/>
                          <a:gd name="connsiteY14" fmla="*/ 17611 h 21463"/>
                          <a:gd name="connsiteX15" fmla="*/ 152997 w 538242"/>
                          <a:gd name="connsiteY15" fmla="*/ 14859 h 21463"/>
                          <a:gd name="connsiteX16" fmla="*/ 159051 w 538242"/>
                          <a:gd name="connsiteY16" fmla="*/ 12658 h 21463"/>
                          <a:gd name="connsiteX17" fmla="*/ 165105 w 538242"/>
                          <a:gd name="connsiteY17" fmla="*/ 10457 h 21463"/>
                          <a:gd name="connsiteX18" fmla="*/ 170609 w 538242"/>
                          <a:gd name="connsiteY18" fmla="*/ 8806 h 21463"/>
                          <a:gd name="connsiteX19" fmla="*/ 171709 w 538242"/>
                          <a:gd name="connsiteY19" fmla="*/ 8255 h 21463"/>
                          <a:gd name="connsiteX20" fmla="*/ 172260 w 538242"/>
                          <a:gd name="connsiteY20" fmla="*/ 8255 h 21463"/>
                          <a:gd name="connsiteX21" fmla="*/ 172260 w 538242"/>
                          <a:gd name="connsiteY21" fmla="*/ 8255 h 21463"/>
                          <a:gd name="connsiteX22" fmla="*/ 172260 w 538242"/>
                          <a:gd name="connsiteY22" fmla="*/ 8255 h 21463"/>
                          <a:gd name="connsiteX23" fmla="*/ 173360 w 538242"/>
                          <a:gd name="connsiteY23" fmla="*/ 7705 h 21463"/>
                          <a:gd name="connsiteX24" fmla="*/ 173911 w 538242"/>
                          <a:gd name="connsiteY24" fmla="*/ 7705 h 21463"/>
                          <a:gd name="connsiteX25" fmla="*/ 180515 w 538242"/>
                          <a:gd name="connsiteY25" fmla="*/ 7705 h 21463"/>
                          <a:gd name="connsiteX26" fmla="*/ 182716 w 538242"/>
                          <a:gd name="connsiteY26" fmla="*/ 8806 h 21463"/>
                          <a:gd name="connsiteX27" fmla="*/ 183817 w 538242"/>
                          <a:gd name="connsiteY27" fmla="*/ 9906 h 21463"/>
                          <a:gd name="connsiteX28" fmla="*/ 186018 w 538242"/>
                          <a:gd name="connsiteY28" fmla="*/ 13208 h 21463"/>
                          <a:gd name="connsiteX29" fmla="*/ 187670 w 538242"/>
                          <a:gd name="connsiteY29" fmla="*/ 16511 h 21463"/>
                          <a:gd name="connsiteX30" fmla="*/ 188220 w 538242"/>
                          <a:gd name="connsiteY30" fmla="*/ 18162 h 21463"/>
                          <a:gd name="connsiteX31" fmla="*/ 188770 w 538242"/>
                          <a:gd name="connsiteY31" fmla="*/ 20363 h 21463"/>
                          <a:gd name="connsiteX32" fmla="*/ 184367 w 538242"/>
                          <a:gd name="connsiteY32" fmla="*/ 18162 h 21463"/>
                          <a:gd name="connsiteX33" fmla="*/ 269121 w 538242"/>
                          <a:gd name="connsiteY33" fmla="*/ 17061 h 21463"/>
                          <a:gd name="connsiteX34" fmla="*/ 279028 w 538242"/>
                          <a:gd name="connsiteY34" fmla="*/ 17061 h 21463"/>
                          <a:gd name="connsiteX35" fmla="*/ 287833 w 538242"/>
                          <a:gd name="connsiteY35" fmla="*/ 15960 h 21463"/>
                          <a:gd name="connsiteX36" fmla="*/ 306545 w 538242"/>
                          <a:gd name="connsiteY36" fmla="*/ 12108 h 21463"/>
                          <a:gd name="connsiteX37" fmla="*/ 317002 w 538242"/>
                          <a:gd name="connsiteY37" fmla="*/ 9906 h 21463"/>
                          <a:gd name="connsiteX38" fmla="*/ 319203 w 538242"/>
                          <a:gd name="connsiteY38" fmla="*/ 9906 h 21463"/>
                          <a:gd name="connsiteX39" fmla="*/ 323606 w 538242"/>
                          <a:gd name="connsiteY39" fmla="*/ 10457 h 21463"/>
                          <a:gd name="connsiteX40" fmla="*/ 325807 w 538242"/>
                          <a:gd name="connsiteY40" fmla="*/ 11007 h 21463"/>
                          <a:gd name="connsiteX41" fmla="*/ 326908 w 538242"/>
                          <a:gd name="connsiteY41" fmla="*/ 11557 h 21463"/>
                          <a:gd name="connsiteX42" fmla="*/ 330761 w 538242"/>
                          <a:gd name="connsiteY42" fmla="*/ 13208 h 21463"/>
                          <a:gd name="connsiteX43" fmla="*/ 345620 w 538242"/>
                          <a:gd name="connsiteY43" fmla="*/ 19813 h 21463"/>
                          <a:gd name="connsiteX44" fmla="*/ 341768 w 538242"/>
                          <a:gd name="connsiteY44" fmla="*/ 19262 h 21463"/>
                          <a:gd name="connsiteX45" fmla="*/ 394601 w 538242"/>
                          <a:gd name="connsiteY45" fmla="*/ 17611 h 21463"/>
                          <a:gd name="connsiteX46" fmla="*/ 421569 w 538242"/>
                          <a:gd name="connsiteY46" fmla="*/ 16511 h 21463"/>
                          <a:gd name="connsiteX47" fmla="*/ 448536 w 538242"/>
                          <a:gd name="connsiteY47" fmla="*/ 15410 h 21463"/>
                          <a:gd name="connsiteX48" fmla="*/ 445784 w 538242"/>
                          <a:gd name="connsiteY48" fmla="*/ 17061 h 21463"/>
                          <a:gd name="connsiteX49" fmla="*/ 442482 w 538242"/>
                          <a:gd name="connsiteY49" fmla="*/ 11557 h 21463"/>
                          <a:gd name="connsiteX50" fmla="*/ 439730 w 538242"/>
                          <a:gd name="connsiteY50" fmla="*/ 7705 h 21463"/>
                          <a:gd name="connsiteX51" fmla="*/ 439730 w 538242"/>
                          <a:gd name="connsiteY51" fmla="*/ 7705 h 21463"/>
                          <a:gd name="connsiteX52" fmla="*/ 439730 w 538242"/>
                          <a:gd name="connsiteY52" fmla="*/ 7705 h 21463"/>
                          <a:gd name="connsiteX53" fmla="*/ 439730 w 538242"/>
                          <a:gd name="connsiteY53" fmla="*/ 6604 h 21463"/>
                          <a:gd name="connsiteX54" fmla="*/ 439730 w 538242"/>
                          <a:gd name="connsiteY54" fmla="*/ 6604 h 21463"/>
                          <a:gd name="connsiteX55" fmla="*/ 439730 w 538242"/>
                          <a:gd name="connsiteY55" fmla="*/ 6604 h 21463"/>
                          <a:gd name="connsiteX56" fmla="*/ 439730 w 538242"/>
                          <a:gd name="connsiteY56" fmla="*/ 6604 h 21463"/>
                          <a:gd name="connsiteX57" fmla="*/ 442482 w 538242"/>
                          <a:gd name="connsiteY57" fmla="*/ 5503 h 21463"/>
                          <a:gd name="connsiteX58" fmla="*/ 445784 w 538242"/>
                          <a:gd name="connsiteY58" fmla="*/ 5503 h 21463"/>
                          <a:gd name="connsiteX59" fmla="*/ 452939 w 538242"/>
                          <a:gd name="connsiteY59" fmla="*/ 6604 h 21463"/>
                          <a:gd name="connsiteX60" fmla="*/ 479355 w 538242"/>
                          <a:gd name="connsiteY60" fmla="*/ 12108 h 21463"/>
                          <a:gd name="connsiteX61" fmla="*/ 478255 w 538242"/>
                          <a:gd name="connsiteY61" fmla="*/ 12108 h 21463"/>
                          <a:gd name="connsiteX62" fmla="*/ 512376 w 538242"/>
                          <a:gd name="connsiteY62" fmla="*/ 9356 h 21463"/>
                          <a:gd name="connsiteX63" fmla="*/ 527786 w 538242"/>
                          <a:gd name="connsiteY63" fmla="*/ 6054 h 21463"/>
                          <a:gd name="connsiteX64" fmla="*/ 538243 w 538242"/>
                          <a:gd name="connsiteY64" fmla="*/ 550 h 21463"/>
                          <a:gd name="connsiteX65" fmla="*/ 528336 w 538242"/>
                          <a:gd name="connsiteY65" fmla="*/ 6604 h 21463"/>
                          <a:gd name="connsiteX66" fmla="*/ 512927 w 538242"/>
                          <a:gd name="connsiteY66" fmla="*/ 10457 h 21463"/>
                          <a:gd name="connsiteX67" fmla="*/ 478805 w 538242"/>
                          <a:gd name="connsiteY67" fmla="*/ 14309 h 21463"/>
                          <a:gd name="connsiteX68" fmla="*/ 478255 w 538242"/>
                          <a:gd name="connsiteY68" fmla="*/ 14309 h 21463"/>
                          <a:gd name="connsiteX69" fmla="*/ 477704 w 538242"/>
                          <a:gd name="connsiteY69" fmla="*/ 13759 h 21463"/>
                          <a:gd name="connsiteX70" fmla="*/ 451838 w 538242"/>
                          <a:gd name="connsiteY70" fmla="*/ 8806 h 21463"/>
                          <a:gd name="connsiteX71" fmla="*/ 445234 w 538242"/>
                          <a:gd name="connsiteY71" fmla="*/ 7705 h 21463"/>
                          <a:gd name="connsiteX72" fmla="*/ 444683 w 538242"/>
                          <a:gd name="connsiteY72" fmla="*/ 7705 h 21463"/>
                          <a:gd name="connsiteX73" fmla="*/ 445784 w 538242"/>
                          <a:gd name="connsiteY73" fmla="*/ 7155 h 21463"/>
                          <a:gd name="connsiteX74" fmla="*/ 445784 w 538242"/>
                          <a:gd name="connsiteY74" fmla="*/ 7155 h 21463"/>
                          <a:gd name="connsiteX75" fmla="*/ 445784 w 538242"/>
                          <a:gd name="connsiteY75" fmla="*/ 7155 h 21463"/>
                          <a:gd name="connsiteX76" fmla="*/ 445784 w 538242"/>
                          <a:gd name="connsiteY76" fmla="*/ 7155 h 21463"/>
                          <a:gd name="connsiteX77" fmla="*/ 445784 w 538242"/>
                          <a:gd name="connsiteY77" fmla="*/ 7155 h 21463"/>
                          <a:gd name="connsiteX78" fmla="*/ 445784 w 538242"/>
                          <a:gd name="connsiteY78" fmla="*/ 6604 h 21463"/>
                          <a:gd name="connsiteX79" fmla="*/ 445784 w 538242"/>
                          <a:gd name="connsiteY79" fmla="*/ 6604 h 21463"/>
                          <a:gd name="connsiteX80" fmla="*/ 445784 w 538242"/>
                          <a:gd name="connsiteY80" fmla="*/ 6604 h 21463"/>
                          <a:gd name="connsiteX81" fmla="*/ 446885 w 538242"/>
                          <a:gd name="connsiteY81" fmla="*/ 8255 h 21463"/>
                          <a:gd name="connsiteX82" fmla="*/ 450737 w 538242"/>
                          <a:gd name="connsiteY82" fmla="*/ 14309 h 21463"/>
                          <a:gd name="connsiteX83" fmla="*/ 451838 w 538242"/>
                          <a:gd name="connsiteY83" fmla="*/ 15410 h 21463"/>
                          <a:gd name="connsiteX84" fmla="*/ 447985 w 538242"/>
                          <a:gd name="connsiteY84" fmla="*/ 15410 h 21463"/>
                          <a:gd name="connsiteX85" fmla="*/ 421569 w 538242"/>
                          <a:gd name="connsiteY85" fmla="*/ 17061 h 21463"/>
                          <a:gd name="connsiteX86" fmla="*/ 395152 w 538242"/>
                          <a:gd name="connsiteY86" fmla="*/ 18712 h 21463"/>
                          <a:gd name="connsiteX87" fmla="*/ 340667 w 538242"/>
                          <a:gd name="connsiteY87" fmla="*/ 21464 h 21463"/>
                          <a:gd name="connsiteX88" fmla="*/ 338466 w 538242"/>
                          <a:gd name="connsiteY88" fmla="*/ 21464 h 21463"/>
                          <a:gd name="connsiteX89" fmla="*/ 336264 w 538242"/>
                          <a:gd name="connsiteY89" fmla="*/ 20363 h 21463"/>
                          <a:gd name="connsiteX90" fmla="*/ 321405 w 538242"/>
                          <a:gd name="connsiteY90" fmla="*/ 13759 h 21463"/>
                          <a:gd name="connsiteX91" fmla="*/ 318653 w 538242"/>
                          <a:gd name="connsiteY91" fmla="*/ 12108 h 21463"/>
                          <a:gd name="connsiteX92" fmla="*/ 310398 w 538242"/>
                          <a:gd name="connsiteY92" fmla="*/ 13759 h 21463"/>
                          <a:gd name="connsiteX93" fmla="*/ 291135 w 538242"/>
                          <a:gd name="connsiteY93" fmla="*/ 18712 h 21463"/>
                          <a:gd name="connsiteX94" fmla="*/ 279578 w 538242"/>
                          <a:gd name="connsiteY94" fmla="*/ 20363 h 21463"/>
                          <a:gd name="connsiteX95" fmla="*/ 268021 w 538242"/>
                          <a:gd name="connsiteY95" fmla="*/ 20913 h 21463"/>
                          <a:gd name="connsiteX96" fmla="*/ 183267 w 538242"/>
                          <a:gd name="connsiteY96" fmla="*/ 21464 h 21463"/>
                          <a:gd name="connsiteX97" fmla="*/ 179414 w 538242"/>
                          <a:gd name="connsiteY97" fmla="*/ 21464 h 21463"/>
                          <a:gd name="connsiteX98" fmla="*/ 178864 w 538242"/>
                          <a:gd name="connsiteY98" fmla="*/ 19262 h 21463"/>
                          <a:gd name="connsiteX99" fmla="*/ 177763 w 538242"/>
                          <a:gd name="connsiteY99" fmla="*/ 16511 h 21463"/>
                          <a:gd name="connsiteX100" fmla="*/ 176662 w 538242"/>
                          <a:gd name="connsiteY100" fmla="*/ 13759 h 21463"/>
                          <a:gd name="connsiteX101" fmla="*/ 175011 w 538242"/>
                          <a:gd name="connsiteY101" fmla="*/ 11007 h 21463"/>
                          <a:gd name="connsiteX102" fmla="*/ 174461 w 538242"/>
                          <a:gd name="connsiteY102" fmla="*/ 10457 h 21463"/>
                          <a:gd name="connsiteX103" fmla="*/ 175562 w 538242"/>
                          <a:gd name="connsiteY103" fmla="*/ 11007 h 21463"/>
                          <a:gd name="connsiteX104" fmla="*/ 181065 w 538242"/>
                          <a:gd name="connsiteY104" fmla="*/ 11007 h 21463"/>
                          <a:gd name="connsiteX105" fmla="*/ 181065 w 538242"/>
                          <a:gd name="connsiteY105" fmla="*/ 11007 h 21463"/>
                          <a:gd name="connsiteX106" fmla="*/ 181065 w 538242"/>
                          <a:gd name="connsiteY106" fmla="*/ 11007 h 21463"/>
                          <a:gd name="connsiteX107" fmla="*/ 181065 w 538242"/>
                          <a:gd name="connsiteY107" fmla="*/ 11007 h 21463"/>
                          <a:gd name="connsiteX108" fmla="*/ 181065 w 538242"/>
                          <a:gd name="connsiteY108" fmla="*/ 11007 h 21463"/>
                          <a:gd name="connsiteX109" fmla="*/ 181065 w 538242"/>
                          <a:gd name="connsiteY109" fmla="*/ 11007 h 21463"/>
                          <a:gd name="connsiteX110" fmla="*/ 181065 w 538242"/>
                          <a:gd name="connsiteY110" fmla="*/ 9906 h 21463"/>
                          <a:gd name="connsiteX111" fmla="*/ 181065 w 538242"/>
                          <a:gd name="connsiteY111" fmla="*/ 9906 h 21463"/>
                          <a:gd name="connsiteX112" fmla="*/ 180515 w 538242"/>
                          <a:gd name="connsiteY112" fmla="*/ 9906 h 21463"/>
                          <a:gd name="connsiteX113" fmla="*/ 179414 w 538242"/>
                          <a:gd name="connsiteY113" fmla="*/ 10457 h 21463"/>
                          <a:gd name="connsiteX114" fmla="*/ 177763 w 538242"/>
                          <a:gd name="connsiteY114" fmla="*/ 11557 h 21463"/>
                          <a:gd name="connsiteX115" fmla="*/ 171159 w 538242"/>
                          <a:gd name="connsiteY115" fmla="*/ 13759 h 21463"/>
                          <a:gd name="connsiteX116" fmla="*/ 165105 w 538242"/>
                          <a:gd name="connsiteY116" fmla="*/ 15960 h 21463"/>
                          <a:gd name="connsiteX117" fmla="*/ 159051 w 538242"/>
                          <a:gd name="connsiteY117" fmla="*/ 17611 h 21463"/>
                          <a:gd name="connsiteX118" fmla="*/ 154098 w 538242"/>
                          <a:gd name="connsiteY118" fmla="*/ 19262 h 21463"/>
                          <a:gd name="connsiteX119" fmla="*/ 151346 w 538242"/>
                          <a:gd name="connsiteY119" fmla="*/ 20363 h 21463"/>
                          <a:gd name="connsiteX120" fmla="*/ 150246 w 538242"/>
                          <a:gd name="connsiteY120" fmla="*/ 20363 h 21463"/>
                          <a:gd name="connsiteX121" fmla="*/ 105117 w 538242"/>
                          <a:gd name="connsiteY121" fmla="*/ 19813 h 21463"/>
                          <a:gd name="connsiteX122" fmla="*/ 58887 w 538242"/>
                          <a:gd name="connsiteY122" fmla="*/ 18712 h 21463"/>
                          <a:gd name="connsiteX123" fmla="*/ 51733 w 538242"/>
                          <a:gd name="connsiteY123" fmla="*/ 18162 h 21463"/>
                          <a:gd name="connsiteX124" fmla="*/ 56136 w 538242"/>
                          <a:gd name="connsiteY124" fmla="*/ 16511 h 21463"/>
                          <a:gd name="connsiteX125" fmla="*/ 69895 w 538242"/>
                          <a:gd name="connsiteY125" fmla="*/ 11557 h 21463"/>
                          <a:gd name="connsiteX126" fmla="*/ 76499 w 538242"/>
                          <a:gd name="connsiteY126" fmla="*/ 9356 h 21463"/>
                          <a:gd name="connsiteX127" fmla="*/ 79801 w 538242"/>
                          <a:gd name="connsiteY127" fmla="*/ 8255 h 21463"/>
                          <a:gd name="connsiteX128" fmla="*/ 79251 w 538242"/>
                          <a:gd name="connsiteY128" fmla="*/ 8806 h 21463"/>
                          <a:gd name="connsiteX129" fmla="*/ 62740 w 538242"/>
                          <a:gd name="connsiteY129" fmla="*/ 8806 h 21463"/>
                          <a:gd name="connsiteX130" fmla="*/ 45129 w 538242"/>
                          <a:gd name="connsiteY130" fmla="*/ 9356 h 21463"/>
                          <a:gd name="connsiteX131" fmla="*/ 44578 w 538242"/>
                          <a:gd name="connsiteY131" fmla="*/ 9356 h 21463"/>
                          <a:gd name="connsiteX132" fmla="*/ 44578 w 538242"/>
                          <a:gd name="connsiteY132" fmla="*/ 9356 h 21463"/>
                          <a:gd name="connsiteX133" fmla="*/ 18162 w 538242"/>
                          <a:gd name="connsiteY133" fmla="*/ 6604 h 21463"/>
                          <a:gd name="connsiteX134" fmla="*/ 6054 w 538242"/>
                          <a:gd name="connsiteY134" fmla="*/ 4403 h 21463"/>
                          <a:gd name="connsiteX135" fmla="*/ 0 w 538242"/>
                          <a:gd name="connsiteY135" fmla="*/ 0 h 2146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  <a:cxn ang="0">
                            <a:pos x="connsiteX29" y="connsiteY29"/>
                          </a:cxn>
                          <a:cxn ang="0">
                            <a:pos x="connsiteX30" y="connsiteY30"/>
                          </a:cxn>
                          <a:cxn ang="0">
                            <a:pos x="connsiteX31" y="connsiteY31"/>
                          </a:cxn>
                          <a:cxn ang="0">
                            <a:pos x="connsiteX32" y="connsiteY32"/>
                          </a:cxn>
                          <a:cxn ang="0">
                            <a:pos x="connsiteX33" y="connsiteY33"/>
                          </a:cxn>
                          <a:cxn ang="0">
                            <a:pos x="connsiteX34" y="connsiteY34"/>
                          </a:cxn>
                          <a:cxn ang="0">
                            <a:pos x="connsiteX35" y="connsiteY35"/>
                          </a:cxn>
                          <a:cxn ang="0">
                            <a:pos x="connsiteX36" y="connsiteY36"/>
                          </a:cxn>
                          <a:cxn ang="0">
                            <a:pos x="connsiteX37" y="connsiteY37"/>
                          </a:cxn>
                          <a:cxn ang="0">
                            <a:pos x="connsiteX38" y="connsiteY38"/>
                          </a:cxn>
                          <a:cxn ang="0">
                            <a:pos x="connsiteX39" y="connsiteY39"/>
                          </a:cxn>
                          <a:cxn ang="0">
                            <a:pos x="connsiteX40" y="connsiteY40"/>
                          </a:cxn>
                          <a:cxn ang="0">
                            <a:pos x="connsiteX41" y="connsiteY41"/>
                          </a:cxn>
                          <a:cxn ang="0">
                            <a:pos x="connsiteX42" y="connsiteY42"/>
                          </a:cxn>
                          <a:cxn ang="0">
                            <a:pos x="connsiteX43" y="connsiteY43"/>
                          </a:cxn>
                          <a:cxn ang="0">
                            <a:pos x="connsiteX44" y="connsiteY44"/>
                          </a:cxn>
                          <a:cxn ang="0">
                            <a:pos x="connsiteX45" y="connsiteY45"/>
                          </a:cxn>
                          <a:cxn ang="0">
                            <a:pos x="connsiteX46" y="connsiteY46"/>
                          </a:cxn>
                          <a:cxn ang="0">
                            <a:pos x="connsiteX47" y="connsiteY47"/>
                          </a:cxn>
                          <a:cxn ang="0">
                            <a:pos x="connsiteX48" y="connsiteY48"/>
                          </a:cxn>
                          <a:cxn ang="0">
                            <a:pos x="connsiteX49" y="connsiteY49"/>
                          </a:cxn>
                          <a:cxn ang="0">
                            <a:pos x="connsiteX50" y="connsiteY50"/>
                          </a:cxn>
                          <a:cxn ang="0">
                            <a:pos x="connsiteX51" y="connsiteY51"/>
                          </a:cxn>
                          <a:cxn ang="0">
                            <a:pos x="connsiteX52" y="connsiteY52"/>
                          </a:cxn>
                          <a:cxn ang="0">
                            <a:pos x="connsiteX53" y="connsiteY53"/>
                          </a:cxn>
                          <a:cxn ang="0">
                            <a:pos x="connsiteX54" y="connsiteY54"/>
                          </a:cxn>
                          <a:cxn ang="0">
                            <a:pos x="connsiteX55" y="connsiteY55"/>
                          </a:cxn>
                          <a:cxn ang="0">
                            <a:pos x="connsiteX56" y="connsiteY56"/>
                          </a:cxn>
                          <a:cxn ang="0">
                            <a:pos x="connsiteX57" y="connsiteY57"/>
                          </a:cxn>
                          <a:cxn ang="0">
                            <a:pos x="connsiteX58" y="connsiteY58"/>
                          </a:cxn>
                          <a:cxn ang="0">
                            <a:pos x="connsiteX59" y="connsiteY59"/>
                          </a:cxn>
                          <a:cxn ang="0">
                            <a:pos x="connsiteX60" y="connsiteY60"/>
                          </a:cxn>
                          <a:cxn ang="0">
                            <a:pos x="connsiteX61" y="connsiteY61"/>
                          </a:cxn>
                          <a:cxn ang="0">
                            <a:pos x="connsiteX62" y="connsiteY62"/>
                          </a:cxn>
                          <a:cxn ang="0">
                            <a:pos x="connsiteX63" y="connsiteY63"/>
                          </a:cxn>
                          <a:cxn ang="0">
                            <a:pos x="connsiteX64" y="connsiteY64"/>
                          </a:cxn>
                          <a:cxn ang="0">
                            <a:pos x="connsiteX65" y="connsiteY65"/>
                          </a:cxn>
                          <a:cxn ang="0">
                            <a:pos x="connsiteX66" y="connsiteY66"/>
                          </a:cxn>
                          <a:cxn ang="0">
                            <a:pos x="connsiteX67" y="connsiteY67"/>
                          </a:cxn>
                          <a:cxn ang="0">
                            <a:pos x="connsiteX68" y="connsiteY68"/>
                          </a:cxn>
                          <a:cxn ang="0">
                            <a:pos x="connsiteX69" y="connsiteY69"/>
                          </a:cxn>
                          <a:cxn ang="0">
                            <a:pos x="connsiteX70" y="connsiteY70"/>
                          </a:cxn>
                          <a:cxn ang="0">
                            <a:pos x="connsiteX71" y="connsiteY71"/>
                          </a:cxn>
                          <a:cxn ang="0">
                            <a:pos x="connsiteX72" y="connsiteY72"/>
                          </a:cxn>
                          <a:cxn ang="0">
                            <a:pos x="connsiteX73" y="connsiteY73"/>
                          </a:cxn>
                          <a:cxn ang="0">
                            <a:pos x="connsiteX74" y="connsiteY74"/>
                          </a:cxn>
                          <a:cxn ang="0">
                            <a:pos x="connsiteX75" y="connsiteY75"/>
                          </a:cxn>
                          <a:cxn ang="0">
                            <a:pos x="connsiteX76" y="connsiteY76"/>
                          </a:cxn>
                          <a:cxn ang="0">
                            <a:pos x="connsiteX77" y="connsiteY77"/>
                          </a:cxn>
                          <a:cxn ang="0">
                            <a:pos x="connsiteX78" y="connsiteY78"/>
                          </a:cxn>
                          <a:cxn ang="0">
                            <a:pos x="connsiteX79" y="connsiteY79"/>
                          </a:cxn>
                          <a:cxn ang="0">
                            <a:pos x="connsiteX80" y="connsiteY80"/>
                          </a:cxn>
                          <a:cxn ang="0">
                            <a:pos x="connsiteX81" y="connsiteY81"/>
                          </a:cxn>
                          <a:cxn ang="0">
                            <a:pos x="connsiteX82" y="connsiteY82"/>
                          </a:cxn>
                          <a:cxn ang="0">
                            <a:pos x="connsiteX83" y="connsiteY83"/>
                          </a:cxn>
                          <a:cxn ang="0">
                            <a:pos x="connsiteX84" y="connsiteY84"/>
                          </a:cxn>
                          <a:cxn ang="0">
                            <a:pos x="connsiteX85" y="connsiteY85"/>
                          </a:cxn>
                          <a:cxn ang="0">
                            <a:pos x="connsiteX86" y="connsiteY86"/>
                          </a:cxn>
                          <a:cxn ang="0">
                            <a:pos x="connsiteX87" y="connsiteY87"/>
                          </a:cxn>
                          <a:cxn ang="0">
                            <a:pos x="connsiteX88" y="connsiteY88"/>
                          </a:cxn>
                          <a:cxn ang="0">
                            <a:pos x="connsiteX89" y="connsiteY89"/>
                          </a:cxn>
                          <a:cxn ang="0">
                            <a:pos x="connsiteX90" y="connsiteY90"/>
                          </a:cxn>
                          <a:cxn ang="0">
                            <a:pos x="connsiteX91" y="connsiteY91"/>
                          </a:cxn>
                          <a:cxn ang="0">
                            <a:pos x="connsiteX92" y="connsiteY92"/>
                          </a:cxn>
                          <a:cxn ang="0">
                            <a:pos x="connsiteX93" y="connsiteY93"/>
                          </a:cxn>
                          <a:cxn ang="0">
                            <a:pos x="connsiteX94" y="connsiteY94"/>
                          </a:cxn>
                          <a:cxn ang="0">
                            <a:pos x="connsiteX95" y="connsiteY95"/>
                          </a:cxn>
                          <a:cxn ang="0">
                            <a:pos x="connsiteX96" y="connsiteY96"/>
                          </a:cxn>
                          <a:cxn ang="0">
                            <a:pos x="connsiteX97" y="connsiteY97"/>
                          </a:cxn>
                          <a:cxn ang="0">
                            <a:pos x="connsiteX98" y="connsiteY98"/>
                          </a:cxn>
                          <a:cxn ang="0">
                            <a:pos x="connsiteX99" y="connsiteY99"/>
                          </a:cxn>
                          <a:cxn ang="0">
                            <a:pos x="connsiteX100" y="connsiteY100"/>
                          </a:cxn>
                          <a:cxn ang="0">
                            <a:pos x="connsiteX101" y="connsiteY101"/>
                          </a:cxn>
                          <a:cxn ang="0">
                            <a:pos x="connsiteX102" y="connsiteY102"/>
                          </a:cxn>
                          <a:cxn ang="0">
                            <a:pos x="connsiteX103" y="connsiteY103"/>
                          </a:cxn>
                          <a:cxn ang="0">
                            <a:pos x="connsiteX104" y="connsiteY104"/>
                          </a:cxn>
                          <a:cxn ang="0">
                            <a:pos x="connsiteX105" y="connsiteY105"/>
                          </a:cxn>
                          <a:cxn ang="0">
                            <a:pos x="connsiteX106" y="connsiteY106"/>
                          </a:cxn>
                          <a:cxn ang="0">
                            <a:pos x="connsiteX107" y="connsiteY107"/>
                          </a:cxn>
                          <a:cxn ang="0">
                            <a:pos x="connsiteX108" y="connsiteY108"/>
                          </a:cxn>
                          <a:cxn ang="0">
                            <a:pos x="connsiteX109" y="connsiteY109"/>
                          </a:cxn>
                          <a:cxn ang="0">
                            <a:pos x="connsiteX110" y="connsiteY110"/>
                          </a:cxn>
                          <a:cxn ang="0">
                            <a:pos x="connsiteX111" y="connsiteY111"/>
                          </a:cxn>
                          <a:cxn ang="0">
                            <a:pos x="connsiteX112" y="connsiteY112"/>
                          </a:cxn>
                          <a:cxn ang="0">
                            <a:pos x="connsiteX113" y="connsiteY113"/>
                          </a:cxn>
                          <a:cxn ang="0">
                            <a:pos x="connsiteX114" y="connsiteY114"/>
                          </a:cxn>
                          <a:cxn ang="0">
                            <a:pos x="connsiteX115" y="connsiteY115"/>
                          </a:cxn>
                          <a:cxn ang="0">
                            <a:pos x="connsiteX116" y="connsiteY116"/>
                          </a:cxn>
                          <a:cxn ang="0">
                            <a:pos x="connsiteX117" y="connsiteY117"/>
                          </a:cxn>
                          <a:cxn ang="0">
                            <a:pos x="connsiteX118" y="connsiteY118"/>
                          </a:cxn>
                          <a:cxn ang="0">
                            <a:pos x="connsiteX119" y="connsiteY119"/>
                          </a:cxn>
                          <a:cxn ang="0">
                            <a:pos x="connsiteX120" y="connsiteY120"/>
                          </a:cxn>
                          <a:cxn ang="0">
                            <a:pos x="connsiteX121" y="connsiteY121"/>
                          </a:cxn>
                          <a:cxn ang="0">
                            <a:pos x="connsiteX122" y="connsiteY122"/>
                          </a:cxn>
                          <a:cxn ang="0">
                            <a:pos x="connsiteX123" y="connsiteY123"/>
                          </a:cxn>
                          <a:cxn ang="0">
                            <a:pos x="connsiteX124" y="connsiteY124"/>
                          </a:cxn>
                          <a:cxn ang="0">
                            <a:pos x="connsiteX125" y="connsiteY125"/>
                          </a:cxn>
                          <a:cxn ang="0">
                            <a:pos x="connsiteX126" y="connsiteY126"/>
                          </a:cxn>
                          <a:cxn ang="0">
                            <a:pos x="connsiteX127" y="connsiteY127"/>
                          </a:cxn>
                          <a:cxn ang="0">
                            <a:pos x="connsiteX128" y="connsiteY128"/>
                          </a:cxn>
                          <a:cxn ang="0">
                            <a:pos x="connsiteX129" y="connsiteY129"/>
                          </a:cxn>
                          <a:cxn ang="0">
                            <a:pos x="connsiteX130" y="connsiteY130"/>
                          </a:cxn>
                          <a:cxn ang="0">
                            <a:pos x="connsiteX131" y="connsiteY131"/>
                          </a:cxn>
                          <a:cxn ang="0">
                            <a:pos x="connsiteX132" y="connsiteY132"/>
                          </a:cxn>
                          <a:cxn ang="0">
                            <a:pos x="connsiteX133" y="connsiteY133"/>
                          </a:cxn>
                          <a:cxn ang="0">
                            <a:pos x="connsiteX134" y="connsiteY134"/>
                          </a:cxn>
                          <a:cxn ang="0">
                            <a:pos x="connsiteX135" y="connsiteY135"/>
                          </a:cxn>
                        </a:cxnLst>
                        <a:rect l="l" t="t" r="r" b="b"/>
                        <a:pathLst>
                          <a:path w="538242" h="21463">
                            <a:moveTo>
                              <a:pt x="0" y="0"/>
                            </a:moveTo>
                            <a:cubicBezTo>
                              <a:pt x="0" y="2201"/>
                              <a:pt x="3302" y="3302"/>
                              <a:pt x="7154" y="4403"/>
                            </a:cubicBezTo>
                            <a:cubicBezTo>
                              <a:pt x="11007" y="5503"/>
                              <a:pt x="15410" y="6054"/>
                              <a:pt x="19262" y="6054"/>
                            </a:cubicBezTo>
                            <a:cubicBezTo>
                              <a:pt x="28068" y="7155"/>
                              <a:pt x="36873" y="7705"/>
                              <a:pt x="45679" y="8255"/>
                            </a:cubicBezTo>
                            <a:lnTo>
                              <a:pt x="45129" y="8255"/>
                            </a:lnTo>
                            <a:lnTo>
                              <a:pt x="62740" y="7155"/>
                            </a:lnTo>
                            <a:cubicBezTo>
                              <a:pt x="68794" y="7155"/>
                              <a:pt x="74297" y="6054"/>
                              <a:pt x="80902" y="6604"/>
                            </a:cubicBezTo>
                            <a:cubicBezTo>
                              <a:pt x="82002" y="6604"/>
                              <a:pt x="87506" y="7705"/>
                              <a:pt x="84754" y="9906"/>
                            </a:cubicBezTo>
                            <a:lnTo>
                              <a:pt x="82002" y="11007"/>
                            </a:lnTo>
                            <a:lnTo>
                              <a:pt x="75398" y="13208"/>
                            </a:lnTo>
                            <a:lnTo>
                              <a:pt x="62740" y="18162"/>
                            </a:lnTo>
                            <a:lnTo>
                              <a:pt x="59988" y="15960"/>
                            </a:lnTo>
                            <a:lnTo>
                              <a:pt x="105117" y="16511"/>
                            </a:lnTo>
                            <a:lnTo>
                              <a:pt x="150796" y="16511"/>
                            </a:lnTo>
                            <a:lnTo>
                              <a:pt x="146393" y="17611"/>
                            </a:lnTo>
                            <a:cubicBezTo>
                              <a:pt x="148595" y="16511"/>
                              <a:pt x="151346" y="15410"/>
                              <a:pt x="152997" y="14859"/>
                            </a:cubicBezTo>
                            <a:lnTo>
                              <a:pt x="159051" y="12658"/>
                            </a:lnTo>
                            <a:lnTo>
                              <a:pt x="165105" y="10457"/>
                            </a:lnTo>
                            <a:cubicBezTo>
                              <a:pt x="167307" y="9906"/>
                              <a:pt x="169508" y="9356"/>
                              <a:pt x="170609" y="8806"/>
                            </a:cubicBezTo>
                            <a:lnTo>
                              <a:pt x="171709" y="8255"/>
                            </a:lnTo>
                            <a:lnTo>
                              <a:pt x="172260" y="8255"/>
                            </a:lnTo>
                            <a:lnTo>
                              <a:pt x="172260" y="8255"/>
                            </a:lnTo>
                            <a:lnTo>
                              <a:pt x="172260" y="8255"/>
                            </a:lnTo>
                            <a:lnTo>
                              <a:pt x="173360" y="7705"/>
                            </a:lnTo>
                            <a:lnTo>
                              <a:pt x="173911" y="7705"/>
                            </a:lnTo>
                            <a:cubicBezTo>
                              <a:pt x="175011" y="7155"/>
                              <a:pt x="178864" y="7155"/>
                              <a:pt x="180515" y="7705"/>
                            </a:cubicBezTo>
                            <a:cubicBezTo>
                              <a:pt x="181616" y="8255"/>
                              <a:pt x="182166" y="8255"/>
                              <a:pt x="182716" y="8806"/>
                            </a:cubicBezTo>
                            <a:cubicBezTo>
                              <a:pt x="183267" y="9356"/>
                              <a:pt x="183267" y="9356"/>
                              <a:pt x="183817" y="9906"/>
                            </a:cubicBezTo>
                            <a:cubicBezTo>
                              <a:pt x="184918" y="11007"/>
                              <a:pt x="185468" y="12108"/>
                              <a:pt x="186018" y="13208"/>
                            </a:cubicBezTo>
                            <a:lnTo>
                              <a:pt x="187670" y="16511"/>
                            </a:lnTo>
                            <a:lnTo>
                              <a:pt x="188220" y="18162"/>
                            </a:lnTo>
                            <a:cubicBezTo>
                              <a:pt x="188220" y="18712"/>
                              <a:pt x="188770" y="19262"/>
                              <a:pt x="188770" y="20363"/>
                            </a:cubicBezTo>
                            <a:lnTo>
                              <a:pt x="184367" y="18162"/>
                            </a:lnTo>
                            <a:lnTo>
                              <a:pt x="269121" y="17061"/>
                            </a:lnTo>
                            <a:cubicBezTo>
                              <a:pt x="272974" y="17061"/>
                              <a:pt x="276276" y="17061"/>
                              <a:pt x="279028" y="17061"/>
                            </a:cubicBezTo>
                            <a:cubicBezTo>
                              <a:pt x="281229" y="17061"/>
                              <a:pt x="284531" y="15960"/>
                              <a:pt x="287833" y="15960"/>
                            </a:cubicBezTo>
                            <a:cubicBezTo>
                              <a:pt x="293887" y="14859"/>
                              <a:pt x="299941" y="13208"/>
                              <a:pt x="306545" y="12108"/>
                            </a:cubicBezTo>
                            <a:cubicBezTo>
                              <a:pt x="309847" y="11557"/>
                              <a:pt x="312599" y="10457"/>
                              <a:pt x="317002" y="9906"/>
                            </a:cubicBezTo>
                            <a:cubicBezTo>
                              <a:pt x="317552" y="9906"/>
                              <a:pt x="318102" y="9906"/>
                              <a:pt x="319203" y="9906"/>
                            </a:cubicBezTo>
                            <a:cubicBezTo>
                              <a:pt x="320304" y="9906"/>
                              <a:pt x="321405" y="9906"/>
                              <a:pt x="323606" y="10457"/>
                            </a:cubicBezTo>
                            <a:cubicBezTo>
                              <a:pt x="325807" y="11007"/>
                              <a:pt x="325257" y="11007"/>
                              <a:pt x="325807" y="11007"/>
                            </a:cubicBezTo>
                            <a:lnTo>
                              <a:pt x="326908" y="11557"/>
                            </a:lnTo>
                            <a:lnTo>
                              <a:pt x="330761" y="13208"/>
                            </a:lnTo>
                            <a:lnTo>
                              <a:pt x="345620" y="19813"/>
                            </a:lnTo>
                            <a:lnTo>
                              <a:pt x="341768" y="19262"/>
                            </a:lnTo>
                            <a:lnTo>
                              <a:pt x="394601" y="17611"/>
                            </a:lnTo>
                            <a:cubicBezTo>
                              <a:pt x="403407" y="17061"/>
                              <a:pt x="412763" y="16511"/>
                              <a:pt x="421569" y="16511"/>
                            </a:cubicBezTo>
                            <a:lnTo>
                              <a:pt x="448536" y="15410"/>
                            </a:lnTo>
                            <a:lnTo>
                              <a:pt x="445784" y="17061"/>
                            </a:lnTo>
                            <a:lnTo>
                              <a:pt x="442482" y="11557"/>
                            </a:lnTo>
                            <a:lnTo>
                              <a:pt x="439730" y="7705"/>
                            </a:lnTo>
                            <a:lnTo>
                              <a:pt x="439730" y="7705"/>
                            </a:lnTo>
                            <a:lnTo>
                              <a:pt x="439730" y="7705"/>
                            </a:lnTo>
                            <a:lnTo>
                              <a:pt x="439730" y="6604"/>
                            </a:lnTo>
                            <a:lnTo>
                              <a:pt x="439730" y="6604"/>
                            </a:lnTo>
                            <a:lnTo>
                              <a:pt x="439730" y="6604"/>
                            </a:lnTo>
                            <a:lnTo>
                              <a:pt x="439730" y="6604"/>
                            </a:lnTo>
                            <a:cubicBezTo>
                              <a:pt x="439180" y="6604"/>
                              <a:pt x="440831" y="6054"/>
                              <a:pt x="442482" y="5503"/>
                            </a:cubicBezTo>
                            <a:cubicBezTo>
                              <a:pt x="444683" y="5503"/>
                              <a:pt x="444683" y="5503"/>
                              <a:pt x="445784" y="5503"/>
                            </a:cubicBezTo>
                            <a:cubicBezTo>
                              <a:pt x="448536" y="6054"/>
                              <a:pt x="450737" y="6054"/>
                              <a:pt x="452939" y="6604"/>
                            </a:cubicBezTo>
                            <a:cubicBezTo>
                              <a:pt x="462294" y="8255"/>
                              <a:pt x="470550" y="9906"/>
                              <a:pt x="479355" y="12108"/>
                            </a:cubicBezTo>
                            <a:lnTo>
                              <a:pt x="478255" y="12108"/>
                            </a:lnTo>
                            <a:cubicBezTo>
                              <a:pt x="489812" y="11557"/>
                              <a:pt x="501369" y="11007"/>
                              <a:pt x="512376" y="9356"/>
                            </a:cubicBezTo>
                            <a:cubicBezTo>
                              <a:pt x="517880" y="8255"/>
                              <a:pt x="523383" y="7705"/>
                              <a:pt x="527786" y="6054"/>
                            </a:cubicBezTo>
                            <a:cubicBezTo>
                              <a:pt x="532739" y="4953"/>
                              <a:pt x="537142" y="2752"/>
                              <a:pt x="538243" y="550"/>
                            </a:cubicBezTo>
                            <a:cubicBezTo>
                              <a:pt x="537693" y="3302"/>
                              <a:pt x="533290" y="4953"/>
                              <a:pt x="528336" y="6604"/>
                            </a:cubicBezTo>
                            <a:cubicBezTo>
                              <a:pt x="523934" y="8255"/>
                              <a:pt x="518430" y="9356"/>
                              <a:pt x="512927" y="10457"/>
                            </a:cubicBezTo>
                            <a:cubicBezTo>
                              <a:pt x="501920" y="12658"/>
                              <a:pt x="490362" y="13759"/>
                              <a:pt x="478805" y="14309"/>
                            </a:cubicBezTo>
                            <a:lnTo>
                              <a:pt x="478255" y="14309"/>
                            </a:lnTo>
                            <a:lnTo>
                              <a:pt x="477704" y="13759"/>
                            </a:lnTo>
                            <a:cubicBezTo>
                              <a:pt x="469449" y="12108"/>
                              <a:pt x="460643" y="10457"/>
                              <a:pt x="451838" y="8806"/>
                            </a:cubicBezTo>
                            <a:cubicBezTo>
                              <a:pt x="449636" y="8255"/>
                              <a:pt x="447435" y="8255"/>
                              <a:pt x="445234" y="7705"/>
                            </a:cubicBezTo>
                            <a:cubicBezTo>
                              <a:pt x="445234" y="7705"/>
                              <a:pt x="443582" y="7705"/>
                              <a:pt x="444683" y="7705"/>
                            </a:cubicBezTo>
                            <a:cubicBezTo>
                              <a:pt x="445784" y="7705"/>
                              <a:pt x="446334" y="6604"/>
                              <a:pt x="445784" y="7155"/>
                            </a:cubicBezTo>
                            <a:lnTo>
                              <a:pt x="445784" y="7155"/>
                            </a:lnTo>
                            <a:lnTo>
                              <a:pt x="445784" y="7155"/>
                            </a:lnTo>
                            <a:lnTo>
                              <a:pt x="445784" y="7155"/>
                            </a:lnTo>
                            <a:lnTo>
                              <a:pt x="445784" y="7155"/>
                            </a:lnTo>
                            <a:cubicBezTo>
                              <a:pt x="445784" y="7705"/>
                              <a:pt x="445784" y="6054"/>
                              <a:pt x="445784" y="6604"/>
                            </a:cubicBezTo>
                            <a:lnTo>
                              <a:pt x="445784" y="6604"/>
                            </a:lnTo>
                            <a:lnTo>
                              <a:pt x="445784" y="6604"/>
                            </a:lnTo>
                            <a:lnTo>
                              <a:pt x="446885" y="8255"/>
                            </a:lnTo>
                            <a:lnTo>
                              <a:pt x="450737" y="14309"/>
                            </a:lnTo>
                            <a:lnTo>
                              <a:pt x="451838" y="15410"/>
                            </a:lnTo>
                            <a:lnTo>
                              <a:pt x="447985" y="15410"/>
                            </a:lnTo>
                            <a:lnTo>
                              <a:pt x="421569" y="17061"/>
                            </a:lnTo>
                            <a:cubicBezTo>
                              <a:pt x="412763" y="17611"/>
                              <a:pt x="403957" y="18162"/>
                              <a:pt x="395152" y="18712"/>
                            </a:cubicBezTo>
                            <a:lnTo>
                              <a:pt x="340667" y="21464"/>
                            </a:lnTo>
                            <a:lnTo>
                              <a:pt x="338466" y="21464"/>
                            </a:lnTo>
                            <a:lnTo>
                              <a:pt x="336264" y="20363"/>
                            </a:lnTo>
                            <a:lnTo>
                              <a:pt x="321405" y="13759"/>
                            </a:lnTo>
                            <a:cubicBezTo>
                              <a:pt x="319753" y="12658"/>
                              <a:pt x="314250" y="11007"/>
                              <a:pt x="318653" y="12108"/>
                            </a:cubicBezTo>
                            <a:cubicBezTo>
                              <a:pt x="316451" y="12658"/>
                              <a:pt x="313149" y="13208"/>
                              <a:pt x="310398" y="13759"/>
                            </a:cubicBezTo>
                            <a:cubicBezTo>
                              <a:pt x="303794" y="15960"/>
                              <a:pt x="297740" y="17611"/>
                              <a:pt x="291135" y="18712"/>
                            </a:cubicBezTo>
                            <a:cubicBezTo>
                              <a:pt x="287283" y="19262"/>
                              <a:pt x="284531" y="19813"/>
                              <a:pt x="279578" y="20363"/>
                            </a:cubicBezTo>
                            <a:cubicBezTo>
                              <a:pt x="275726" y="20913"/>
                              <a:pt x="271323" y="20913"/>
                              <a:pt x="268021" y="20913"/>
                            </a:cubicBezTo>
                            <a:cubicBezTo>
                              <a:pt x="240503" y="21464"/>
                              <a:pt x="211885" y="21464"/>
                              <a:pt x="183267" y="21464"/>
                            </a:cubicBezTo>
                            <a:lnTo>
                              <a:pt x="179414" y="21464"/>
                            </a:lnTo>
                            <a:lnTo>
                              <a:pt x="178864" y="19262"/>
                            </a:lnTo>
                            <a:lnTo>
                              <a:pt x="177763" y="16511"/>
                            </a:lnTo>
                            <a:lnTo>
                              <a:pt x="176662" y="13759"/>
                            </a:lnTo>
                            <a:cubicBezTo>
                              <a:pt x="176112" y="12658"/>
                              <a:pt x="175562" y="11557"/>
                              <a:pt x="175011" y="11007"/>
                            </a:cubicBezTo>
                            <a:lnTo>
                              <a:pt x="174461" y="10457"/>
                            </a:lnTo>
                            <a:cubicBezTo>
                              <a:pt x="174461" y="10457"/>
                              <a:pt x="174461" y="10457"/>
                              <a:pt x="175562" y="11007"/>
                            </a:cubicBezTo>
                            <a:cubicBezTo>
                              <a:pt x="176662" y="11557"/>
                              <a:pt x="179965" y="11557"/>
                              <a:pt x="181065" y="11007"/>
                            </a:cubicBezTo>
                            <a:lnTo>
                              <a:pt x="181065" y="11007"/>
                            </a:lnTo>
                            <a:lnTo>
                              <a:pt x="181065" y="11007"/>
                            </a:lnTo>
                            <a:lnTo>
                              <a:pt x="181065" y="11007"/>
                            </a:lnTo>
                            <a:lnTo>
                              <a:pt x="181065" y="11007"/>
                            </a:lnTo>
                            <a:lnTo>
                              <a:pt x="181065" y="11007"/>
                            </a:lnTo>
                            <a:cubicBezTo>
                              <a:pt x="180515" y="10457"/>
                              <a:pt x="178864" y="11007"/>
                              <a:pt x="181065" y="9906"/>
                            </a:cubicBezTo>
                            <a:lnTo>
                              <a:pt x="181065" y="9906"/>
                            </a:lnTo>
                            <a:lnTo>
                              <a:pt x="180515" y="9906"/>
                            </a:lnTo>
                            <a:lnTo>
                              <a:pt x="179414" y="10457"/>
                            </a:lnTo>
                            <a:lnTo>
                              <a:pt x="177763" y="11557"/>
                            </a:lnTo>
                            <a:cubicBezTo>
                              <a:pt x="175562" y="12658"/>
                              <a:pt x="173360" y="13208"/>
                              <a:pt x="171159" y="13759"/>
                            </a:cubicBezTo>
                            <a:lnTo>
                              <a:pt x="165105" y="15960"/>
                            </a:lnTo>
                            <a:lnTo>
                              <a:pt x="159051" y="17611"/>
                            </a:lnTo>
                            <a:lnTo>
                              <a:pt x="154098" y="19262"/>
                            </a:lnTo>
                            <a:lnTo>
                              <a:pt x="151346" y="20363"/>
                            </a:lnTo>
                            <a:lnTo>
                              <a:pt x="150246" y="20363"/>
                            </a:lnTo>
                            <a:lnTo>
                              <a:pt x="105117" y="19813"/>
                            </a:lnTo>
                            <a:lnTo>
                              <a:pt x="58887" y="18712"/>
                            </a:lnTo>
                            <a:lnTo>
                              <a:pt x="51733" y="18162"/>
                            </a:lnTo>
                            <a:lnTo>
                              <a:pt x="56136" y="16511"/>
                            </a:lnTo>
                            <a:lnTo>
                              <a:pt x="69895" y="11557"/>
                            </a:lnTo>
                            <a:lnTo>
                              <a:pt x="76499" y="9356"/>
                            </a:lnTo>
                            <a:lnTo>
                              <a:pt x="79801" y="8255"/>
                            </a:lnTo>
                            <a:cubicBezTo>
                              <a:pt x="79251" y="8806"/>
                              <a:pt x="80902" y="8806"/>
                              <a:pt x="79251" y="8806"/>
                            </a:cubicBezTo>
                            <a:cubicBezTo>
                              <a:pt x="74848" y="8255"/>
                              <a:pt x="68243" y="8806"/>
                              <a:pt x="62740" y="8806"/>
                            </a:cubicBezTo>
                            <a:lnTo>
                              <a:pt x="45129" y="9356"/>
                            </a:lnTo>
                            <a:lnTo>
                              <a:pt x="44578" y="9356"/>
                            </a:lnTo>
                            <a:lnTo>
                              <a:pt x="44578" y="9356"/>
                            </a:lnTo>
                            <a:cubicBezTo>
                              <a:pt x="35773" y="8806"/>
                              <a:pt x="26967" y="7705"/>
                              <a:pt x="18162" y="6604"/>
                            </a:cubicBezTo>
                            <a:cubicBezTo>
                              <a:pt x="13759" y="6054"/>
                              <a:pt x="9906" y="5503"/>
                              <a:pt x="6054" y="4403"/>
                            </a:cubicBezTo>
                            <a:cubicBezTo>
                              <a:pt x="2752" y="3852"/>
                              <a:pt x="0" y="2201"/>
                              <a:pt x="0" y="0"/>
                            </a:cubicBezTo>
                            <a:close/>
                          </a:path>
                        </a:pathLst>
                      </a:custGeom>
                      <a:solidFill>
                        <a:srgbClr val="FFFDE8"/>
                      </a:solidFill>
                      <a:ln w="55033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463" name="Freeform: Shape 462">
                        <a:extLst>
                          <a:ext uri="{FF2B5EF4-FFF2-40B4-BE49-F238E27FC236}">
                            <a16:creationId xmlns:a16="http://schemas.microsoft.com/office/drawing/2014/main" id="{982B95DF-78D3-42B2-D515-FD2F8A7119B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170055" y="6089936"/>
                        <a:ext cx="415514" cy="17611"/>
                      </a:xfrm>
                      <a:custGeom>
                        <a:avLst/>
                        <a:gdLst>
                          <a:gd name="connsiteX0" fmla="*/ 367634 w 415514"/>
                          <a:gd name="connsiteY0" fmla="*/ 2752 h 17611"/>
                          <a:gd name="connsiteX1" fmla="*/ 351674 w 415514"/>
                          <a:gd name="connsiteY1" fmla="*/ 4403 h 17611"/>
                          <a:gd name="connsiteX2" fmla="*/ 352774 w 415514"/>
                          <a:gd name="connsiteY2" fmla="*/ 2201 h 17611"/>
                          <a:gd name="connsiteX3" fmla="*/ 264168 w 415514"/>
                          <a:gd name="connsiteY3" fmla="*/ 0 h 17611"/>
                          <a:gd name="connsiteX4" fmla="*/ 249309 w 415514"/>
                          <a:gd name="connsiteY4" fmla="*/ 4953 h 17611"/>
                          <a:gd name="connsiteX5" fmla="*/ 249859 w 415514"/>
                          <a:gd name="connsiteY5" fmla="*/ 0 h 17611"/>
                          <a:gd name="connsiteX6" fmla="*/ 207482 w 415514"/>
                          <a:gd name="connsiteY6" fmla="*/ 0 h 17611"/>
                          <a:gd name="connsiteX7" fmla="*/ 75948 w 415514"/>
                          <a:gd name="connsiteY7" fmla="*/ 2201 h 17611"/>
                          <a:gd name="connsiteX8" fmla="*/ 68243 w 415514"/>
                          <a:gd name="connsiteY8" fmla="*/ 6604 h 17611"/>
                          <a:gd name="connsiteX9" fmla="*/ 62189 w 415514"/>
                          <a:gd name="connsiteY9" fmla="*/ 2752 h 17611"/>
                          <a:gd name="connsiteX10" fmla="*/ 0 w 415514"/>
                          <a:gd name="connsiteY10" fmla="*/ 8806 h 17611"/>
                          <a:gd name="connsiteX11" fmla="*/ 207482 w 415514"/>
                          <a:gd name="connsiteY11" fmla="*/ 17611 h 17611"/>
                          <a:gd name="connsiteX12" fmla="*/ 415515 w 415514"/>
                          <a:gd name="connsiteY12" fmla="*/ 8806 h 17611"/>
                          <a:gd name="connsiteX13" fmla="*/ 367634 w 415514"/>
                          <a:gd name="connsiteY13" fmla="*/ 2752 h 1761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</a:cxnLst>
                        <a:rect l="l" t="t" r="r" b="b"/>
                        <a:pathLst>
                          <a:path w="415514" h="17611">
                            <a:moveTo>
                              <a:pt x="367634" y="2752"/>
                            </a:moveTo>
                            <a:cubicBezTo>
                              <a:pt x="364332" y="3852"/>
                              <a:pt x="350573" y="6054"/>
                              <a:pt x="351674" y="4403"/>
                            </a:cubicBezTo>
                            <a:cubicBezTo>
                              <a:pt x="351674" y="3852"/>
                              <a:pt x="352224" y="2752"/>
                              <a:pt x="352774" y="2201"/>
                            </a:cubicBezTo>
                            <a:cubicBezTo>
                              <a:pt x="328009" y="1101"/>
                              <a:pt x="298290" y="550"/>
                              <a:pt x="264168" y="0"/>
                            </a:cubicBezTo>
                            <a:cubicBezTo>
                              <a:pt x="261416" y="1651"/>
                              <a:pt x="248758" y="7155"/>
                              <a:pt x="249309" y="4953"/>
                            </a:cubicBezTo>
                            <a:cubicBezTo>
                              <a:pt x="249309" y="3302"/>
                              <a:pt x="249859" y="1651"/>
                              <a:pt x="249859" y="0"/>
                            </a:cubicBezTo>
                            <a:cubicBezTo>
                              <a:pt x="236100" y="0"/>
                              <a:pt x="222342" y="0"/>
                              <a:pt x="207482" y="0"/>
                            </a:cubicBezTo>
                            <a:cubicBezTo>
                              <a:pt x="157400" y="0"/>
                              <a:pt x="111721" y="550"/>
                              <a:pt x="75948" y="2201"/>
                            </a:cubicBezTo>
                            <a:cubicBezTo>
                              <a:pt x="75948" y="3302"/>
                              <a:pt x="70445" y="7705"/>
                              <a:pt x="68243" y="6604"/>
                            </a:cubicBezTo>
                            <a:cubicBezTo>
                              <a:pt x="66042" y="5503"/>
                              <a:pt x="64391" y="3852"/>
                              <a:pt x="62189" y="2752"/>
                            </a:cubicBezTo>
                            <a:cubicBezTo>
                              <a:pt x="23665" y="4403"/>
                              <a:pt x="0" y="6604"/>
                              <a:pt x="0" y="8806"/>
                            </a:cubicBezTo>
                            <a:cubicBezTo>
                              <a:pt x="0" y="13759"/>
                              <a:pt x="93009" y="17611"/>
                              <a:pt x="207482" y="17611"/>
                            </a:cubicBezTo>
                            <a:cubicBezTo>
                              <a:pt x="322505" y="17611"/>
                              <a:pt x="415515" y="13759"/>
                              <a:pt x="415515" y="8806"/>
                            </a:cubicBezTo>
                            <a:cubicBezTo>
                              <a:pt x="414964" y="6054"/>
                              <a:pt x="396803" y="4403"/>
                              <a:pt x="367634" y="2752"/>
                            </a:cubicBezTo>
                            <a:close/>
                          </a:path>
                        </a:pathLst>
                      </a:custGeom>
                      <a:solidFill>
                        <a:srgbClr val="6368A1"/>
                      </a:solidFill>
                      <a:ln w="55033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464" name="Freeform: Shape 463">
                        <a:extLst>
                          <a:ext uri="{FF2B5EF4-FFF2-40B4-BE49-F238E27FC236}">
                            <a16:creationId xmlns:a16="http://schemas.microsoft.com/office/drawing/2014/main" id="{C6A3C7A5-1A92-C863-D853-8F9200C9E51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219587" y="6095990"/>
                        <a:ext cx="326907" cy="11007"/>
                      </a:xfrm>
                      <a:custGeom>
                        <a:avLst/>
                        <a:gdLst>
                          <a:gd name="connsiteX0" fmla="*/ 160702 w 326907"/>
                          <a:gd name="connsiteY0" fmla="*/ 0 h 11007"/>
                          <a:gd name="connsiteX1" fmla="*/ 0 w 326907"/>
                          <a:gd name="connsiteY1" fmla="*/ 8255 h 11007"/>
                          <a:gd name="connsiteX2" fmla="*/ 157400 w 326907"/>
                          <a:gd name="connsiteY2" fmla="*/ 11007 h 11007"/>
                          <a:gd name="connsiteX3" fmla="*/ 326908 w 326907"/>
                          <a:gd name="connsiteY3" fmla="*/ 7155 h 11007"/>
                          <a:gd name="connsiteX4" fmla="*/ 160702 w 326907"/>
                          <a:gd name="connsiteY4" fmla="*/ 0 h 1100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326907" h="11007">
                            <a:moveTo>
                              <a:pt x="160702" y="0"/>
                            </a:moveTo>
                            <a:cubicBezTo>
                              <a:pt x="106218" y="0"/>
                              <a:pt x="52834" y="2752"/>
                              <a:pt x="0" y="8255"/>
                            </a:cubicBezTo>
                            <a:cubicBezTo>
                              <a:pt x="38524" y="9906"/>
                              <a:pt x="94660" y="11007"/>
                              <a:pt x="157400" y="11007"/>
                            </a:cubicBezTo>
                            <a:cubicBezTo>
                              <a:pt x="227295" y="11007"/>
                              <a:pt x="288934" y="9906"/>
                              <a:pt x="326908" y="7155"/>
                            </a:cubicBezTo>
                            <a:cubicBezTo>
                              <a:pt x="271873" y="3852"/>
                              <a:pt x="216288" y="0"/>
                              <a:pt x="160702" y="0"/>
                            </a:cubicBezTo>
                            <a:close/>
                          </a:path>
                        </a:pathLst>
                      </a:custGeom>
                      <a:solidFill>
                        <a:srgbClr val="6368A1"/>
                      </a:solidFill>
                      <a:ln w="55033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465" name="Freeform: Shape 464">
                        <a:extLst>
                          <a:ext uri="{FF2B5EF4-FFF2-40B4-BE49-F238E27FC236}">
                            <a16:creationId xmlns:a16="http://schemas.microsoft.com/office/drawing/2014/main" id="{4613B6EA-471C-7EA7-6CB4-CD86C7E2119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09353" y="6168086"/>
                        <a:ext cx="64941" cy="71545"/>
                      </a:xfrm>
                      <a:custGeom>
                        <a:avLst/>
                        <a:gdLst>
                          <a:gd name="connsiteX0" fmla="*/ 64941 w 64941"/>
                          <a:gd name="connsiteY0" fmla="*/ 0 h 71545"/>
                          <a:gd name="connsiteX1" fmla="*/ 17061 w 64941"/>
                          <a:gd name="connsiteY1" fmla="*/ 39075 h 71545"/>
                          <a:gd name="connsiteX2" fmla="*/ 0 w 64941"/>
                          <a:gd name="connsiteY2" fmla="*/ 71546 h 71545"/>
                          <a:gd name="connsiteX3" fmla="*/ 25867 w 64941"/>
                          <a:gd name="connsiteY3" fmla="*/ 49532 h 71545"/>
                          <a:gd name="connsiteX4" fmla="*/ 64941 w 64941"/>
                          <a:gd name="connsiteY4" fmla="*/ 0 h 7154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64941" h="71545">
                            <a:moveTo>
                              <a:pt x="64941" y="0"/>
                            </a:moveTo>
                            <a:cubicBezTo>
                              <a:pt x="64941" y="0"/>
                              <a:pt x="33571" y="22564"/>
                              <a:pt x="17061" y="39075"/>
                            </a:cubicBezTo>
                            <a:cubicBezTo>
                              <a:pt x="550" y="55035"/>
                              <a:pt x="0" y="71546"/>
                              <a:pt x="0" y="71546"/>
                            </a:cubicBezTo>
                            <a:lnTo>
                              <a:pt x="25867" y="49532"/>
                            </a:lnTo>
                            <a:lnTo>
                              <a:pt x="64941" y="0"/>
                            </a:lnTo>
                            <a:close/>
                          </a:path>
                        </a:pathLst>
                      </a:custGeom>
                      <a:solidFill>
                        <a:srgbClr val="6368A1">
                          <a:alpha val="50000"/>
                        </a:srgbClr>
                      </a:solidFill>
                      <a:ln w="55033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466" name="Freeform: Shape 465">
                        <a:extLst>
                          <a:ext uri="{FF2B5EF4-FFF2-40B4-BE49-F238E27FC236}">
                            <a16:creationId xmlns:a16="http://schemas.microsoft.com/office/drawing/2014/main" id="{D358015B-30EF-C77E-06E9-37F2767A86C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133182" y="6154327"/>
                        <a:ext cx="64941" cy="89707"/>
                      </a:xfrm>
                      <a:custGeom>
                        <a:avLst/>
                        <a:gdLst>
                          <a:gd name="connsiteX0" fmla="*/ 64941 w 64941"/>
                          <a:gd name="connsiteY0" fmla="*/ 0 h 89707"/>
                          <a:gd name="connsiteX1" fmla="*/ 17061 w 64941"/>
                          <a:gd name="connsiteY1" fmla="*/ 48981 h 89707"/>
                          <a:gd name="connsiteX2" fmla="*/ 0 w 64941"/>
                          <a:gd name="connsiteY2" fmla="*/ 89707 h 89707"/>
                          <a:gd name="connsiteX3" fmla="*/ 44578 w 64941"/>
                          <a:gd name="connsiteY3" fmla="*/ 63841 h 89707"/>
                          <a:gd name="connsiteX4" fmla="*/ 64941 w 64941"/>
                          <a:gd name="connsiteY4" fmla="*/ 0 h 8970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64941" h="89707">
                            <a:moveTo>
                              <a:pt x="64941" y="0"/>
                            </a:moveTo>
                            <a:cubicBezTo>
                              <a:pt x="64941" y="0"/>
                              <a:pt x="33571" y="29169"/>
                              <a:pt x="17061" y="48981"/>
                            </a:cubicBezTo>
                            <a:cubicBezTo>
                              <a:pt x="550" y="69344"/>
                              <a:pt x="0" y="89707"/>
                              <a:pt x="0" y="89707"/>
                            </a:cubicBezTo>
                            <a:lnTo>
                              <a:pt x="44578" y="63841"/>
                            </a:lnTo>
                            <a:lnTo>
                              <a:pt x="64941" y="0"/>
                            </a:lnTo>
                            <a:close/>
                          </a:path>
                        </a:pathLst>
                      </a:custGeom>
                      <a:solidFill>
                        <a:srgbClr val="6368A1">
                          <a:alpha val="50000"/>
                        </a:srgbClr>
                      </a:solidFill>
                      <a:ln w="55033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467" name="Freeform: Shape 466">
                        <a:extLst>
                          <a:ext uri="{FF2B5EF4-FFF2-40B4-BE49-F238E27FC236}">
                            <a16:creationId xmlns:a16="http://schemas.microsoft.com/office/drawing/2014/main" id="{BAB3894A-D5A4-A090-97AF-1FB8E3065B1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339013" y="6149374"/>
                        <a:ext cx="25588" cy="64941"/>
                      </a:xfrm>
                      <a:custGeom>
                        <a:avLst/>
                        <a:gdLst>
                          <a:gd name="connsiteX0" fmla="*/ 11557 w 25588"/>
                          <a:gd name="connsiteY0" fmla="*/ 0 h 64941"/>
                          <a:gd name="connsiteX1" fmla="*/ 24766 w 25588"/>
                          <a:gd name="connsiteY1" fmla="*/ 36323 h 64941"/>
                          <a:gd name="connsiteX2" fmla="*/ 20363 w 25588"/>
                          <a:gd name="connsiteY2" fmla="*/ 64941 h 64941"/>
                          <a:gd name="connsiteX3" fmla="*/ 0 w 25588"/>
                          <a:gd name="connsiteY3" fmla="*/ 44578 h 64941"/>
                          <a:gd name="connsiteX4" fmla="*/ 11557 w 25588"/>
                          <a:gd name="connsiteY4" fmla="*/ 0 h 6494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5588" h="64941">
                            <a:moveTo>
                              <a:pt x="11557" y="0"/>
                            </a:moveTo>
                            <a:cubicBezTo>
                              <a:pt x="11557" y="0"/>
                              <a:pt x="21464" y="21464"/>
                              <a:pt x="24766" y="36323"/>
                            </a:cubicBezTo>
                            <a:cubicBezTo>
                              <a:pt x="28068" y="51183"/>
                              <a:pt x="20363" y="64941"/>
                              <a:pt x="20363" y="64941"/>
                            </a:cubicBezTo>
                            <a:lnTo>
                              <a:pt x="0" y="44578"/>
                            </a:lnTo>
                            <a:lnTo>
                              <a:pt x="11557" y="0"/>
                            </a:lnTo>
                            <a:close/>
                          </a:path>
                        </a:pathLst>
                      </a:custGeom>
                      <a:solidFill>
                        <a:srgbClr val="6368A1">
                          <a:alpha val="50000"/>
                        </a:srgbClr>
                      </a:solidFill>
                      <a:ln w="55033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468" name="Freeform: Shape 467">
                        <a:extLst>
                          <a:ext uri="{FF2B5EF4-FFF2-40B4-BE49-F238E27FC236}">
                            <a16:creationId xmlns:a16="http://schemas.microsoft.com/office/drawing/2014/main" id="{D5D2DD4E-BBC3-0D89-2300-B34DFFA4102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525031" y="6188449"/>
                        <a:ext cx="44578" cy="61639"/>
                      </a:xfrm>
                      <a:custGeom>
                        <a:avLst/>
                        <a:gdLst>
                          <a:gd name="connsiteX0" fmla="*/ 0 w 44578"/>
                          <a:gd name="connsiteY0" fmla="*/ 0 h 61639"/>
                          <a:gd name="connsiteX1" fmla="*/ 33021 w 44578"/>
                          <a:gd name="connsiteY1" fmla="*/ 33571 h 61639"/>
                          <a:gd name="connsiteX2" fmla="*/ 44579 w 44578"/>
                          <a:gd name="connsiteY2" fmla="*/ 61639 h 61639"/>
                          <a:gd name="connsiteX3" fmla="*/ 13759 w 44578"/>
                          <a:gd name="connsiteY3" fmla="*/ 44028 h 61639"/>
                          <a:gd name="connsiteX4" fmla="*/ 0 w 44578"/>
                          <a:gd name="connsiteY4" fmla="*/ 0 h 6163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44578" h="61639">
                            <a:moveTo>
                              <a:pt x="0" y="0"/>
                            </a:moveTo>
                            <a:cubicBezTo>
                              <a:pt x="0" y="0"/>
                              <a:pt x="22014" y="19813"/>
                              <a:pt x="33021" y="33571"/>
                            </a:cubicBezTo>
                            <a:cubicBezTo>
                              <a:pt x="44028" y="47330"/>
                              <a:pt x="44579" y="61639"/>
                              <a:pt x="44579" y="61639"/>
                            </a:cubicBezTo>
                            <a:lnTo>
                              <a:pt x="13759" y="44028"/>
                            </a:ln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solidFill>
                        <a:srgbClr val="6368A1">
                          <a:alpha val="50000"/>
                        </a:srgbClr>
                      </a:solidFill>
                      <a:ln w="55033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469" name="Freeform: Shape 468">
                        <a:extLst>
                          <a:ext uri="{FF2B5EF4-FFF2-40B4-BE49-F238E27FC236}">
                            <a16:creationId xmlns:a16="http://schemas.microsoft.com/office/drawing/2014/main" id="{A01DF443-400B-1D34-ED00-7EEF48B106A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548696" y="6169737"/>
                        <a:ext cx="21463" cy="29718"/>
                      </a:xfrm>
                      <a:custGeom>
                        <a:avLst/>
                        <a:gdLst>
                          <a:gd name="connsiteX0" fmla="*/ 0 w 21463"/>
                          <a:gd name="connsiteY0" fmla="*/ 0 h 29718"/>
                          <a:gd name="connsiteX1" fmla="*/ 15960 w 21463"/>
                          <a:gd name="connsiteY1" fmla="*/ 15960 h 29718"/>
                          <a:gd name="connsiteX2" fmla="*/ 21464 w 21463"/>
                          <a:gd name="connsiteY2" fmla="*/ 29719 h 29718"/>
                          <a:gd name="connsiteX3" fmla="*/ 6604 w 21463"/>
                          <a:gd name="connsiteY3" fmla="*/ 20913 h 29718"/>
                          <a:gd name="connsiteX4" fmla="*/ 0 w 21463"/>
                          <a:gd name="connsiteY4" fmla="*/ 0 h 2971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1463" h="29718">
                            <a:moveTo>
                              <a:pt x="0" y="0"/>
                            </a:moveTo>
                            <a:cubicBezTo>
                              <a:pt x="0" y="0"/>
                              <a:pt x="10457" y="9356"/>
                              <a:pt x="15960" y="15960"/>
                            </a:cubicBezTo>
                            <a:cubicBezTo>
                              <a:pt x="21464" y="22564"/>
                              <a:pt x="21464" y="29719"/>
                              <a:pt x="21464" y="29719"/>
                            </a:cubicBezTo>
                            <a:lnTo>
                              <a:pt x="6604" y="20913"/>
                            </a:ln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solidFill>
                        <a:srgbClr val="6368A1">
                          <a:alpha val="50000"/>
                        </a:srgbClr>
                      </a:solidFill>
                      <a:ln w="55033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470" name="Freeform: Shape 469">
                        <a:extLst>
                          <a:ext uri="{FF2B5EF4-FFF2-40B4-BE49-F238E27FC236}">
                            <a16:creationId xmlns:a16="http://schemas.microsoft.com/office/drawing/2014/main" id="{E9712862-A330-1CD6-4A5C-BF7EA663089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176109" y="6224772"/>
                        <a:ext cx="21463" cy="30269"/>
                      </a:xfrm>
                      <a:custGeom>
                        <a:avLst/>
                        <a:gdLst>
                          <a:gd name="connsiteX0" fmla="*/ 21464 w 21463"/>
                          <a:gd name="connsiteY0" fmla="*/ 0 h 30269"/>
                          <a:gd name="connsiteX1" fmla="*/ 13759 w 21463"/>
                          <a:gd name="connsiteY1" fmla="*/ 17611 h 30269"/>
                          <a:gd name="connsiteX2" fmla="*/ 1101 w 21463"/>
                          <a:gd name="connsiteY2" fmla="*/ 30269 h 30269"/>
                          <a:gd name="connsiteX3" fmla="*/ 0 w 21463"/>
                          <a:gd name="connsiteY3" fmla="*/ 19813 h 30269"/>
                          <a:gd name="connsiteX4" fmla="*/ 21464 w 21463"/>
                          <a:gd name="connsiteY4" fmla="*/ 0 h 3026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1463" h="30269">
                            <a:moveTo>
                              <a:pt x="21464" y="0"/>
                            </a:moveTo>
                            <a:cubicBezTo>
                              <a:pt x="21464" y="0"/>
                              <a:pt x="17611" y="10457"/>
                              <a:pt x="13759" y="17611"/>
                            </a:cubicBezTo>
                            <a:cubicBezTo>
                              <a:pt x="9906" y="24215"/>
                              <a:pt x="1101" y="30269"/>
                              <a:pt x="1101" y="30269"/>
                            </a:cubicBezTo>
                            <a:lnTo>
                              <a:pt x="0" y="19813"/>
                            </a:lnTo>
                            <a:lnTo>
                              <a:pt x="21464" y="0"/>
                            </a:lnTo>
                            <a:close/>
                          </a:path>
                        </a:pathLst>
                      </a:custGeom>
                      <a:solidFill>
                        <a:srgbClr val="6368A1">
                          <a:alpha val="50000"/>
                        </a:srgbClr>
                      </a:solidFill>
                      <a:ln w="55033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471" name="Freeform: Shape 470">
                        <a:extLst>
                          <a:ext uri="{FF2B5EF4-FFF2-40B4-BE49-F238E27FC236}">
                            <a16:creationId xmlns:a16="http://schemas.microsoft.com/office/drawing/2014/main" id="{EA991F70-6043-C078-226F-99D87F87DA0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79247" y="6154878"/>
                        <a:ext cx="22014" cy="30269"/>
                      </a:xfrm>
                      <a:custGeom>
                        <a:avLst/>
                        <a:gdLst>
                          <a:gd name="connsiteX0" fmla="*/ 22014 w 22014"/>
                          <a:gd name="connsiteY0" fmla="*/ 0 h 30269"/>
                          <a:gd name="connsiteX1" fmla="*/ 14309 w 22014"/>
                          <a:gd name="connsiteY1" fmla="*/ 17611 h 30269"/>
                          <a:gd name="connsiteX2" fmla="*/ 1651 w 22014"/>
                          <a:gd name="connsiteY2" fmla="*/ 30269 h 30269"/>
                          <a:gd name="connsiteX3" fmla="*/ 0 w 22014"/>
                          <a:gd name="connsiteY3" fmla="*/ 19813 h 30269"/>
                          <a:gd name="connsiteX4" fmla="*/ 22014 w 22014"/>
                          <a:gd name="connsiteY4" fmla="*/ 0 h 3026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2014" h="30269">
                            <a:moveTo>
                              <a:pt x="22014" y="0"/>
                            </a:moveTo>
                            <a:cubicBezTo>
                              <a:pt x="22014" y="0"/>
                              <a:pt x="18712" y="10457"/>
                              <a:pt x="14309" y="17611"/>
                            </a:cubicBezTo>
                            <a:cubicBezTo>
                              <a:pt x="9906" y="24215"/>
                              <a:pt x="1651" y="30269"/>
                              <a:pt x="1651" y="30269"/>
                            </a:cubicBezTo>
                            <a:lnTo>
                              <a:pt x="0" y="19813"/>
                            </a:lnTo>
                            <a:lnTo>
                              <a:pt x="22014" y="0"/>
                            </a:lnTo>
                            <a:close/>
                          </a:path>
                        </a:pathLst>
                      </a:custGeom>
                      <a:solidFill>
                        <a:srgbClr val="6368A1">
                          <a:alpha val="50000"/>
                        </a:srgbClr>
                      </a:solidFill>
                      <a:ln w="55033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472" name="Freeform: Shape 471">
                        <a:extLst>
                          <a:ext uri="{FF2B5EF4-FFF2-40B4-BE49-F238E27FC236}">
                            <a16:creationId xmlns:a16="http://schemas.microsoft.com/office/drawing/2014/main" id="{24418305-DEA5-CE40-B5F6-946F2BEBB1B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622443" y="6137266"/>
                        <a:ext cx="45128" cy="61639"/>
                      </a:xfrm>
                      <a:custGeom>
                        <a:avLst/>
                        <a:gdLst>
                          <a:gd name="connsiteX0" fmla="*/ 0 w 45128"/>
                          <a:gd name="connsiteY0" fmla="*/ 0 h 61639"/>
                          <a:gd name="connsiteX1" fmla="*/ 33021 w 45128"/>
                          <a:gd name="connsiteY1" fmla="*/ 33571 h 61639"/>
                          <a:gd name="connsiteX2" fmla="*/ 45129 w 45128"/>
                          <a:gd name="connsiteY2" fmla="*/ 61639 h 61639"/>
                          <a:gd name="connsiteX3" fmla="*/ 13759 w 45128"/>
                          <a:gd name="connsiteY3" fmla="*/ 43478 h 61639"/>
                          <a:gd name="connsiteX4" fmla="*/ 0 w 45128"/>
                          <a:gd name="connsiteY4" fmla="*/ 0 h 6163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45128" h="61639">
                            <a:moveTo>
                              <a:pt x="0" y="0"/>
                            </a:moveTo>
                            <a:cubicBezTo>
                              <a:pt x="0" y="0"/>
                              <a:pt x="22014" y="19813"/>
                              <a:pt x="33021" y="33571"/>
                            </a:cubicBezTo>
                            <a:cubicBezTo>
                              <a:pt x="44578" y="47330"/>
                              <a:pt x="45129" y="61639"/>
                              <a:pt x="45129" y="61639"/>
                            </a:cubicBezTo>
                            <a:lnTo>
                              <a:pt x="13759" y="43478"/>
                            </a:ln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solidFill>
                        <a:srgbClr val="6368A1">
                          <a:alpha val="50000"/>
                        </a:srgbClr>
                      </a:solidFill>
                      <a:ln w="55033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</p:grpSp>
                <p:sp>
                  <p:nvSpPr>
                    <p:cNvPr id="455" name="Freeform: Shape 454">
                      <a:extLst>
                        <a:ext uri="{FF2B5EF4-FFF2-40B4-BE49-F238E27FC236}">
                          <a16:creationId xmlns:a16="http://schemas.microsoft.com/office/drawing/2014/main" id="{57121C91-F2D8-6CF9-E782-5DF078A0C7C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88485" y="6192301"/>
                      <a:ext cx="20363" cy="22564"/>
                    </a:xfrm>
                    <a:custGeom>
                      <a:avLst/>
                      <a:gdLst>
                        <a:gd name="connsiteX0" fmla="*/ 20363 w 20363"/>
                        <a:gd name="connsiteY0" fmla="*/ 22564 h 22564"/>
                        <a:gd name="connsiteX1" fmla="*/ 6054 w 20363"/>
                        <a:gd name="connsiteY1" fmla="*/ 10457 h 22564"/>
                        <a:gd name="connsiteX2" fmla="*/ 0 w 20363"/>
                        <a:gd name="connsiteY2" fmla="*/ 0 h 22564"/>
                        <a:gd name="connsiteX3" fmla="*/ 12658 w 20363"/>
                        <a:gd name="connsiteY3" fmla="*/ 6604 h 22564"/>
                        <a:gd name="connsiteX4" fmla="*/ 20363 w 20363"/>
                        <a:gd name="connsiteY4" fmla="*/ 22564 h 2256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0363" h="22564">
                          <a:moveTo>
                            <a:pt x="20363" y="22564"/>
                          </a:moveTo>
                          <a:cubicBezTo>
                            <a:pt x="20363" y="22564"/>
                            <a:pt x="11557" y="15410"/>
                            <a:pt x="6054" y="10457"/>
                          </a:cubicBezTo>
                          <a:cubicBezTo>
                            <a:pt x="1101" y="5504"/>
                            <a:pt x="0" y="0"/>
                            <a:pt x="0" y="0"/>
                          </a:cubicBezTo>
                          <a:lnTo>
                            <a:pt x="12658" y="6604"/>
                          </a:lnTo>
                          <a:lnTo>
                            <a:pt x="20363" y="22564"/>
                          </a:lnTo>
                          <a:close/>
                        </a:path>
                      </a:pathLst>
                    </a:custGeom>
                    <a:solidFill>
                      <a:srgbClr val="6368A1">
                        <a:alpha val="50000"/>
                      </a:srgbClr>
                    </a:solidFill>
                    <a:ln w="5503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</p:grpSp>
              <p:grpSp>
                <p:nvGrpSpPr>
                  <p:cNvPr id="438" name="Graphic 734">
                    <a:extLst>
                      <a:ext uri="{FF2B5EF4-FFF2-40B4-BE49-F238E27FC236}">
                        <a16:creationId xmlns:a16="http://schemas.microsoft.com/office/drawing/2014/main" id="{46158CF8-7BCD-C56A-7035-EB8400F8257C}"/>
                      </a:ext>
                    </a:extLst>
                  </p:cNvPr>
                  <p:cNvGrpSpPr/>
                  <p:nvPr/>
                </p:nvGrpSpPr>
                <p:grpSpPr>
                  <a:xfrm>
                    <a:off x="1434890" y="6199456"/>
                    <a:ext cx="42459" cy="46182"/>
                    <a:chOff x="1434890" y="6199456"/>
                    <a:chExt cx="42459" cy="46182"/>
                  </a:xfrm>
                  <a:solidFill>
                    <a:srgbClr val="ACB7DF"/>
                  </a:solidFill>
                </p:grpSpPr>
                <p:sp>
                  <p:nvSpPr>
                    <p:cNvPr id="451" name="Freeform: Shape 450">
                      <a:extLst>
                        <a:ext uri="{FF2B5EF4-FFF2-40B4-BE49-F238E27FC236}">
                          <a16:creationId xmlns:a16="http://schemas.microsoft.com/office/drawing/2014/main" id="{6E49C0AD-8ACD-9B0F-97FC-73C80A28C3F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34890" y="6222014"/>
                      <a:ext cx="22729" cy="18412"/>
                    </a:xfrm>
                    <a:custGeom>
                      <a:avLst/>
                      <a:gdLst>
                        <a:gd name="connsiteX0" fmla="*/ 18596 w 22729"/>
                        <a:gd name="connsiteY0" fmla="*/ 3309 h 18412"/>
                        <a:gd name="connsiteX1" fmla="*/ 3186 w 22729"/>
                        <a:gd name="connsiteY1" fmla="*/ 1658 h 18412"/>
                        <a:gd name="connsiteX2" fmla="*/ 985 w 22729"/>
                        <a:gd name="connsiteY2" fmla="*/ 9363 h 18412"/>
                        <a:gd name="connsiteX3" fmla="*/ 10891 w 22729"/>
                        <a:gd name="connsiteY3" fmla="*/ 18168 h 18412"/>
                        <a:gd name="connsiteX4" fmla="*/ 13642 w 22729"/>
                        <a:gd name="connsiteY4" fmla="*/ 18168 h 18412"/>
                        <a:gd name="connsiteX5" fmla="*/ 21347 w 22729"/>
                        <a:gd name="connsiteY5" fmla="*/ 15416 h 18412"/>
                        <a:gd name="connsiteX6" fmla="*/ 18596 w 22729"/>
                        <a:gd name="connsiteY6" fmla="*/ 3309 h 1841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22729" h="18412">
                          <a:moveTo>
                            <a:pt x="18596" y="3309"/>
                          </a:moveTo>
                          <a:cubicBezTo>
                            <a:pt x="15844" y="557"/>
                            <a:pt x="8689" y="-1644"/>
                            <a:pt x="3186" y="1658"/>
                          </a:cubicBezTo>
                          <a:cubicBezTo>
                            <a:pt x="-1217" y="3859"/>
                            <a:pt x="-116" y="6611"/>
                            <a:pt x="985" y="9363"/>
                          </a:cubicBezTo>
                          <a:cubicBezTo>
                            <a:pt x="1535" y="12114"/>
                            <a:pt x="4287" y="16517"/>
                            <a:pt x="10891" y="18168"/>
                          </a:cubicBezTo>
                          <a:cubicBezTo>
                            <a:pt x="11441" y="18719"/>
                            <a:pt x="12542" y="18168"/>
                            <a:pt x="13642" y="18168"/>
                          </a:cubicBezTo>
                          <a:cubicBezTo>
                            <a:pt x="16394" y="18168"/>
                            <a:pt x="19696" y="17067"/>
                            <a:pt x="21347" y="15416"/>
                          </a:cubicBezTo>
                          <a:cubicBezTo>
                            <a:pt x="24650" y="11564"/>
                            <a:pt x="21347" y="6611"/>
                            <a:pt x="18596" y="3309"/>
                          </a:cubicBezTo>
                          <a:close/>
                        </a:path>
                      </a:pathLst>
                    </a:custGeom>
                    <a:solidFill>
                      <a:srgbClr val="ACB7DF"/>
                    </a:solidFill>
                    <a:ln w="5503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452" name="Freeform: Shape 451">
                      <a:extLst>
                        <a:ext uri="{FF2B5EF4-FFF2-40B4-BE49-F238E27FC236}">
                          <a16:creationId xmlns:a16="http://schemas.microsoft.com/office/drawing/2014/main" id="{469D773B-1E37-79DD-D656-11784F7C48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68133" y="6240381"/>
                      <a:ext cx="9093" cy="5257"/>
                    </a:xfrm>
                    <a:custGeom>
                      <a:avLst/>
                      <a:gdLst>
                        <a:gd name="connsiteX0" fmla="*/ 7917 w 9093"/>
                        <a:gd name="connsiteY0" fmla="*/ 1452 h 5257"/>
                        <a:gd name="connsiteX1" fmla="*/ 212 w 9093"/>
                        <a:gd name="connsiteY1" fmla="*/ 1452 h 5257"/>
                        <a:gd name="connsiteX2" fmla="*/ 7367 w 9093"/>
                        <a:gd name="connsiteY2" fmla="*/ 4754 h 5257"/>
                        <a:gd name="connsiteX3" fmla="*/ 7917 w 9093"/>
                        <a:gd name="connsiteY3" fmla="*/ 1452 h 525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9093" h="5257">
                          <a:moveTo>
                            <a:pt x="7917" y="1452"/>
                          </a:moveTo>
                          <a:cubicBezTo>
                            <a:pt x="5715" y="-199"/>
                            <a:pt x="1863" y="-749"/>
                            <a:pt x="212" y="1452"/>
                          </a:cubicBezTo>
                          <a:cubicBezTo>
                            <a:pt x="-888" y="3653"/>
                            <a:pt x="2413" y="6405"/>
                            <a:pt x="7367" y="4754"/>
                          </a:cubicBezTo>
                          <a:cubicBezTo>
                            <a:pt x="9568" y="3653"/>
                            <a:pt x="9568" y="2553"/>
                            <a:pt x="7917" y="1452"/>
                          </a:cubicBezTo>
                          <a:close/>
                        </a:path>
                      </a:pathLst>
                    </a:custGeom>
                    <a:solidFill>
                      <a:srgbClr val="ACB7DF"/>
                    </a:solidFill>
                    <a:ln w="5503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453" name="Freeform: Shape 452">
                      <a:extLst>
                        <a:ext uri="{FF2B5EF4-FFF2-40B4-BE49-F238E27FC236}">
                          <a16:creationId xmlns:a16="http://schemas.microsoft.com/office/drawing/2014/main" id="{E6E2037F-866A-7D08-D9DD-68B9507D09B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58439" y="6199456"/>
                      <a:ext cx="18910" cy="17465"/>
                    </a:xfrm>
                    <a:custGeom>
                      <a:avLst/>
                      <a:gdLst>
                        <a:gd name="connsiteX0" fmla="*/ 16511 w 18910"/>
                        <a:gd name="connsiteY0" fmla="*/ 4953 h 17465"/>
                        <a:gd name="connsiteX1" fmla="*/ 8255 w 18910"/>
                        <a:gd name="connsiteY1" fmla="*/ 0 h 17465"/>
                        <a:gd name="connsiteX2" fmla="*/ 0 w 18910"/>
                        <a:gd name="connsiteY2" fmla="*/ 9906 h 17465"/>
                        <a:gd name="connsiteX3" fmla="*/ 4403 w 18910"/>
                        <a:gd name="connsiteY3" fmla="*/ 16511 h 17465"/>
                        <a:gd name="connsiteX4" fmla="*/ 18712 w 18910"/>
                        <a:gd name="connsiteY4" fmla="*/ 13208 h 17465"/>
                        <a:gd name="connsiteX5" fmla="*/ 16511 w 18910"/>
                        <a:gd name="connsiteY5" fmla="*/ 4953 h 1746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8910" h="17465">
                          <a:moveTo>
                            <a:pt x="16511" y="4953"/>
                          </a:moveTo>
                          <a:cubicBezTo>
                            <a:pt x="14860" y="2201"/>
                            <a:pt x="12108" y="0"/>
                            <a:pt x="8255" y="0"/>
                          </a:cubicBezTo>
                          <a:cubicBezTo>
                            <a:pt x="1101" y="0"/>
                            <a:pt x="0" y="8255"/>
                            <a:pt x="0" y="9906"/>
                          </a:cubicBezTo>
                          <a:cubicBezTo>
                            <a:pt x="0" y="12108"/>
                            <a:pt x="0" y="14859"/>
                            <a:pt x="4403" y="16511"/>
                          </a:cubicBezTo>
                          <a:cubicBezTo>
                            <a:pt x="10457" y="19262"/>
                            <a:pt x="17611" y="15410"/>
                            <a:pt x="18712" y="13208"/>
                          </a:cubicBezTo>
                          <a:cubicBezTo>
                            <a:pt x="19262" y="11557"/>
                            <a:pt x="18712" y="7705"/>
                            <a:pt x="16511" y="4953"/>
                          </a:cubicBezTo>
                          <a:close/>
                        </a:path>
                      </a:pathLst>
                    </a:custGeom>
                    <a:solidFill>
                      <a:srgbClr val="ACB7DF"/>
                    </a:solidFill>
                    <a:ln w="5503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</p:grpSp>
              <p:grpSp>
                <p:nvGrpSpPr>
                  <p:cNvPr id="439" name="Graphic 734">
                    <a:extLst>
                      <a:ext uri="{FF2B5EF4-FFF2-40B4-BE49-F238E27FC236}">
                        <a16:creationId xmlns:a16="http://schemas.microsoft.com/office/drawing/2014/main" id="{A4377DED-A66D-3BD9-304B-EDC3CB67FF2C}"/>
                      </a:ext>
                    </a:extLst>
                  </p:cNvPr>
                  <p:cNvGrpSpPr/>
                  <p:nvPr/>
                </p:nvGrpSpPr>
                <p:grpSpPr>
                  <a:xfrm>
                    <a:off x="1211056" y="6192852"/>
                    <a:ext cx="109271" cy="46779"/>
                    <a:chOff x="1211056" y="6192852"/>
                    <a:chExt cx="109271" cy="46779"/>
                  </a:xfrm>
                  <a:solidFill>
                    <a:srgbClr val="ACB7DF"/>
                  </a:solidFill>
                </p:grpSpPr>
                <p:sp>
                  <p:nvSpPr>
                    <p:cNvPr id="448" name="Freeform: Shape 447">
                      <a:extLst>
                        <a:ext uri="{FF2B5EF4-FFF2-40B4-BE49-F238E27FC236}">
                          <a16:creationId xmlns:a16="http://schemas.microsoft.com/office/drawing/2014/main" id="{2DDB5CB3-CFE6-1CEF-4E50-7B486BAF172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03301" y="6192852"/>
                      <a:ext cx="17027" cy="13829"/>
                    </a:xfrm>
                    <a:custGeom>
                      <a:avLst/>
                      <a:gdLst>
                        <a:gd name="connsiteX0" fmla="*/ 2141 w 17027"/>
                        <a:gd name="connsiteY0" fmla="*/ 11007 h 13829"/>
                        <a:gd name="connsiteX1" fmla="*/ 13698 w 17027"/>
                        <a:gd name="connsiteY1" fmla="*/ 12658 h 13829"/>
                        <a:gd name="connsiteX2" fmla="*/ 17000 w 17027"/>
                        <a:gd name="connsiteY2" fmla="*/ 6604 h 13829"/>
                        <a:gd name="connsiteX3" fmla="*/ 10947 w 17027"/>
                        <a:gd name="connsiteY3" fmla="*/ 0 h 13829"/>
                        <a:gd name="connsiteX4" fmla="*/ 8745 w 17027"/>
                        <a:gd name="connsiteY4" fmla="*/ 0 h 13829"/>
                        <a:gd name="connsiteX5" fmla="*/ 2141 w 17027"/>
                        <a:gd name="connsiteY5" fmla="*/ 2201 h 13829"/>
                        <a:gd name="connsiteX6" fmla="*/ 2141 w 17027"/>
                        <a:gd name="connsiteY6" fmla="*/ 11007 h 1382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7027" h="13829">
                          <a:moveTo>
                            <a:pt x="2141" y="11007"/>
                          </a:moveTo>
                          <a:cubicBezTo>
                            <a:pt x="3792" y="13759"/>
                            <a:pt x="8745" y="14859"/>
                            <a:pt x="13698" y="12658"/>
                          </a:cubicBezTo>
                          <a:cubicBezTo>
                            <a:pt x="17550" y="11007"/>
                            <a:pt x="17000" y="8806"/>
                            <a:pt x="17000" y="6604"/>
                          </a:cubicBezTo>
                          <a:cubicBezTo>
                            <a:pt x="17000" y="4403"/>
                            <a:pt x="15349" y="550"/>
                            <a:pt x="10947" y="0"/>
                          </a:cubicBezTo>
                          <a:cubicBezTo>
                            <a:pt x="10396" y="0"/>
                            <a:pt x="9846" y="0"/>
                            <a:pt x="8745" y="0"/>
                          </a:cubicBezTo>
                          <a:cubicBezTo>
                            <a:pt x="6544" y="0"/>
                            <a:pt x="3792" y="550"/>
                            <a:pt x="2141" y="2201"/>
                          </a:cubicBezTo>
                          <a:cubicBezTo>
                            <a:pt x="-1712" y="3852"/>
                            <a:pt x="490" y="8255"/>
                            <a:pt x="2141" y="11007"/>
                          </a:cubicBezTo>
                          <a:close/>
                        </a:path>
                      </a:pathLst>
                    </a:custGeom>
                    <a:solidFill>
                      <a:srgbClr val="ACB7DF"/>
                    </a:solidFill>
                    <a:ln w="5503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449" name="Freeform: Shape 448">
                      <a:extLst>
                        <a:ext uri="{FF2B5EF4-FFF2-40B4-BE49-F238E27FC236}">
                          <a16:creationId xmlns:a16="http://schemas.microsoft.com/office/drawing/2014/main" id="{DD2EDF07-D799-8C40-59E5-28DFA6B7356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16662" y="6204113"/>
                      <a:ext cx="7325" cy="4090"/>
                    </a:xfrm>
                    <a:custGeom>
                      <a:avLst/>
                      <a:gdLst>
                        <a:gd name="connsiteX0" fmla="*/ 723 w 7325"/>
                        <a:gd name="connsiteY0" fmla="*/ 3048 h 4090"/>
                        <a:gd name="connsiteX1" fmla="*/ 6777 w 7325"/>
                        <a:gd name="connsiteY1" fmla="*/ 3048 h 4090"/>
                        <a:gd name="connsiteX2" fmla="*/ 1824 w 7325"/>
                        <a:gd name="connsiteY2" fmla="*/ 296 h 4090"/>
                        <a:gd name="connsiteX3" fmla="*/ 723 w 7325"/>
                        <a:gd name="connsiteY3" fmla="*/ 3048 h 40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7325" h="4090">
                          <a:moveTo>
                            <a:pt x="723" y="3048"/>
                          </a:moveTo>
                          <a:cubicBezTo>
                            <a:pt x="1824" y="4149"/>
                            <a:pt x="5126" y="4699"/>
                            <a:pt x="6777" y="3048"/>
                          </a:cubicBezTo>
                          <a:cubicBezTo>
                            <a:pt x="8428" y="1397"/>
                            <a:pt x="6227" y="-804"/>
                            <a:pt x="1824" y="296"/>
                          </a:cubicBezTo>
                          <a:cubicBezTo>
                            <a:pt x="-378" y="847"/>
                            <a:pt x="-378" y="1947"/>
                            <a:pt x="723" y="3048"/>
                          </a:cubicBezTo>
                          <a:close/>
                        </a:path>
                      </a:pathLst>
                    </a:custGeom>
                    <a:solidFill>
                      <a:srgbClr val="ACB7DF"/>
                    </a:solidFill>
                    <a:ln w="5503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450" name="Freeform: Shape 449">
                      <a:extLst>
                        <a:ext uri="{FF2B5EF4-FFF2-40B4-BE49-F238E27FC236}">
                          <a16:creationId xmlns:a16="http://schemas.microsoft.com/office/drawing/2014/main" id="{EF22F1A9-83ED-EF5A-49D3-BEBBE59155B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11056" y="6226154"/>
                      <a:ext cx="14483" cy="13477"/>
                    </a:xfrm>
                    <a:custGeom>
                      <a:avLst/>
                      <a:gdLst>
                        <a:gd name="connsiteX0" fmla="*/ 826 w 14483"/>
                        <a:gd name="connsiteY0" fmla="*/ 9625 h 13477"/>
                        <a:gd name="connsiteX1" fmla="*/ 6329 w 14483"/>
                        <a:gd name="connsiteY1" fmla="*/ 13477 h 13477"/>
                        <a:gd name="connsiteX2" fmla="*/ 14034 w 14483"/>
                        <a:gd name="connsiteY2" fmla="*/ 5772 h 13477"/>
                        <a:gd name="connsiteX3" fmla="*/ 12383 w 14483"/>
                        <a:gd name="connsiteY3" fmla="*/ 819 h 13477"/>
                        <a:gd name="connsiteX4" fmla="*/ 826 w 14483"/>
                        <a:gd name="connsiteY4" fmla="*/ 3021 h 13477"/>
                        <a:gd name="connsiteX5" fmla="*/ 826 w 14483"/>
                        <a:gd name="connsiteY5" fmla="*/ 9625 h 1347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4483" h="13477">
                          <a:moveTo>
                            <a:pt x="826" y="9625"/>
                          </a:moveTo>
                          <a:cubicBezTo>
                            <a:pt x="1376" y="11826"/>
                            <a:pt x="3027" y="13477"/>
                            <a:pt x="6329" y="13477"/>
                          </a:cubicBezTo>
                          <a:cubicBezTo>
                            <a:pt x="11833" y="13477"/>
                            <a:pt x="14034" y="7423"/>
                            <a:pt x="14034" y="5772"/>
                          </a:cubicBezTo>
                          <a:cubicBezTo>
                            <a:pt x="14584" y="4121"/>
                            <a:pt x="15135" y="1920"/>
                            <a:pt x="12383" y="819"/>
                          </a:cubicBezTo>
                          <a:cubicBezTo>
                            <a:pt x="7980" y="-1382"/>
                            <a:pt x="1926" y="1370"/>
                            <a:pt x="826" y="3021"/>
                          </a:cubicBezTo>
                          <a:cubicBezTo>
                            <a:pt x="-275" y="4672"/>
                            <a:pt x="-275" y="7423"/>
                            <a:pt x="826" y="9625"/>
                          </a:cubicBezTo>
                          <a:close/>
                        </a:path>
                      </a:pathLst>
                    </a:custGeom>
                    <a:solidFill>
                      <a:srgbClr val="ACB7DF"/>
                    </a:solidFill>
                    <a:ln w="5503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</p:grpSp>
              <p:grpSp>
                <p:nvGrpSpPr>
                  <p:cNvPr id="440" name="Graphic 734">
                    <a:extLst>
                      <a:ext uri="{FF2B5EF4-FFF2-40B4-BE49-F238E27FC236}">
                        <a16:creationId xmlns:a16="http://schemas.microsoft.com/office/drawing/2014/main" id="{928EDAD7-A823-01AD-61A0-8D6AF7902280}"/>
                      </a:ext>
                    </a:extLst>
                  </p:cNvPr>
                  <p:cNvGrpSpPr/>
                  <p:nvPr/>
                </p:nvGrpSpPr>
                <p:grpSpPr>
                  <a:xfrm>
                    <a:off x="1077456" y="6140903"/>
                    <a:ext cx="106845" cy="68497"/>
                    <a:chOff x="1077456" y="6140903"/>
                    <a:chExt cx="106845" cy="68497"/>
                  </a:xfrm>
                  <a:solidFill>
                    <a:srgbClr val="ACB7DF"/>
                  </a:solidFill>
                </p:grpSpPr>
                <p:sp>
                  <p:nvSpPr>
                    <p:cNvPr id="445" name="Freeform: Shape 444">
                      <a:extLst>
                        <a:ext uri="{FF2B5EF4-FFF2-40B4-BE49-F238E27FC236}">
                          <a16:creationId xmlns:a16="http://schemas.microsoft.com/office/drawing/2014/main" id="{6E569578-6561-120D-F5FF-44A38CDA0D9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66753" y="6140903"/>
                      <a:ext cx="17548" cy="13993"/>
                    </a:xfrm>
                    <a:custGeom>
                      <a:avLst/>
                      <a:gdLst>
                        <a:gd name="connsiteX0" fmla="*/ 0 w 17548"/>
                        <a:gd name="connsiteY0" fmla="*/ 10122 h 13993"/>
                        <a:gd name="connsiteX1" fmla="*/ 9906 w 17548"/>
                        <a:gd name="connsiteY1" fmla="*/ 13424 h 13993"/>
                        <a:gd name="connsiteX2" fmla="*/ 16510 w 17548"/>
                        <a:gd name="connsiteY2" fmla="*/ 7921 h 13993"/>
                        <a:gd name="connsiteX3" fmla="*/ 14859 w 17548"/>
                        <a:gd name="connsiteY3" fmla="*/ 766 h 13993"/>
                        <a:gd name="connsiteX4" fmla="*/ 13208 w 17548"/>
                        <a:gd name="connsiteY4" fmla="*/ 216 h 13993"/>
                        <a:gd name="connsiteX5" fmla="*/ 5503 w 17548"/>
                        <a:gd name="connsiteY5" fmla="*/ 1317 h 13993"/>
                        <a:gd name="connsiteX6" fmla="*/ 0 w 17548"/>
                        <a:gd name="connsiteY6" fmla="*/ 10122 h 1399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7548" h="13993">
                          <a:moveTo>
                            <a:pt x="0" y="10122"/>
                          </a:moveTo>
                          <a:cubicBezTo>
                            <a:pt x="0" y="12874"/>
                            <a:pt x="4402" y="15075"/>
                            <a:pt x="9906" y="13424"/>
                          </a:cubicBezTo>
                          <a:cubicBezTo>
                            <a:pt x="14309" y="12324"/>
                            <a:pt x="15410" y="10122"/>
                            <a:pt x="16510" y="7921"/>
                          </a:cubicBezTo>
                          <a:cubicBezTo>
                            <a:pt x="17611" y="5719"/>
                            <a:pt x="18712" y="2417"/>
                            <a:pt x="14859" y="766"/>
                          </a:cubicBezTo>
                          <a:cubicBezTo>
                            <a:pt x="14309" y="766"/>
                            <a:pt x="13759" y="216"/>
                            <a:pt x="13208" y="216"/>
                          </a:cubicBezTo>
                          <a:cubicBezTo>
                            <a:pt x="11007" y="-334"/>
                            <a:pt x="8255" y="216"/>
                            <a:pt x="5503" y="1317"/>
                          </a:cubicBezTo>
                          <a:cubicBezTo>
                            <a:pt x="1101" y="3518"/>
                            <a:pt x="0" y="7370"/>
                            <a:pt x="0" y="10122"/>
                          </a:cubicBezTo>
                          <a:close/>
                        </a:path>
                      </a:pathLst>
                    </a:custGeom>
                    <a:solidFill>
                      <a:srgbClr val="ACB7DF"/>
                    </a:solidFill>
                    <a:ln w="5503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446" name="Freeform: Shape 445">
                      <a:extLst>
                        <a:ext uri="{FF2B5EF4-FFF2-40B4-BE49-F238E27FC236}">
                          <a16:creationId xmlns:a16="http://schemas.microsoft.com/office/drawing/2014/main" id="{5244BA42-DBB9-3D8F-7B63-123FA1BDF8B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00711" y="6175169"/>
                      <a:ext cx="6734" cy="4216"/>
                    </a:xfrm>
                    <a:custGeom>
                      <a:avLst/>
                      <a:gdLst>
                        <a:gd name="connsiteX0" fmla="*/ 0 w 6734"/>
                        <a:gd name="connsiteY0" fmla="*/ 2824 h 4216"/>
                        <a:gd name="connsiteX1" fmla="*/ 5503 w 6734"/>
                        <a:gd name="connsiteY1" fmla="*/ 3374 h 4216"/>
                        <a:gd name="connsiteX2" fmla="*/ 2201 w 6734"/>
                        <a:gd name="connsiteY2" fmla="*/ 72 h 4216"/>
                        <a:gd name="connsiteX3" fmla="*/ 0 w 6734"/>
                        <a:gd name="connsiteY3" fmla="*/ 2824 h 421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6734" h="4216">
                          <a:moveTo>
                            <a:pt x="0" y="2824"/>
                          </a:moveTo>
                          <a:cubicBezTo>
                            <a:pt x="550" y="3924"/>
                            <a:pt x="2752" y="5025"/>
                            <a:pt x="5503" y="3374"/>
                          </a:cubicBezTo>
                          <a:cubicBezTo>
                            <a:pt x="7705" y="2273"/>
                            <a:pt x="7155" y="-478"/>
                            <a:pt x="2201" y="72"/>
                          </a:cubicBezTo>
                          <a:cubicBezTo>
                            <a:pt x="550" y="622"/>
                            <a:pt x="0" y="1723"/>
                            <a:pt x="0" y="2824"/>
                          </a:cubicBezTo>
                          <a:close/>
                        </a:path>
                      </a:pathLst>
                    </a:custGeom>
                    <a:solidFill>
                      <a:srgbClr val="ACB7DF"/>
                    </a:solidFill>
                    <a:ln w="5503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447" name="Freeform: Shape 446">
                      <a:extLst>
                        <a:ext uri="{FF2B5EF4-FFF2-40B4-BE49-F238E27FC236}">
                          <a16:creationId xmlns:a16="http://schemas.microsoft.com/office/drawing/2014/main" id="{2212A8E4-0298-D2A5-A8DB-109EBC7C9F1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77456" y="6196500"/>
                      <a:ext cx="16798" cy="12901"/>
                    </a:xfrm>
                    <a:custGeom>
                      <a:avLst/>
                      <a:gdLst>
                        <a:gd name="connsiteX0" fmla="*/ 140 w 16798"/>
                        <a:gd name="connsiteY0" fmla="*/ 8460 h 12901"/>
                        <a:gd name="connsiteX1" fmla="*/ 2892 w 16798"/>
                        <a:gd name="connsiteY1" fmla="*/ 12863 h 12901"/>
                        <a:gd name="connsiteX2" fmla="*/ 15000 w 16798"/>
                        <a:gd name="connsiteY2" fmla="*/ 6259 h 12901"/>
                        <a:gd name="connsiteX3" fmla="*/ 16100 w 16798"/>
                        <a:gd name="connsiteY3" fmla="*/ 1305 h 12901"/>
                        <a:gd name="connsiteX4" fmla="*/ 3442 w 16798"/>
                        <a:gd name="connsiteY4" fmla="*/ 2406 h 12901"/>
                        <a:gd name="connsiteX5" fmla="*/ 140 w 16798"/>
                        <a:gd name="connsiteY5" fmla="*/ 8460 h 1290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6798" h="12901">
                          <a:moveTo>
                            <a:pt x="140" y="8460"/>
                          </a:moveTo>
                          <a:cubicBezTo>
                            <a:pt x="-410" y="10661"/>
                            <a:pt x="691" y="12312"/>
                            <a:pt x="2892" y="12863"/>
                          </a:cubicBezTo>
                          <a:cubicBezTo>
                            <a:pt x="7845" y="13413"/>
                            <a:pt x="13899" y="7910"/>
                            <a:pt x="15000" y="6259"/>
                          </a:cubicBezTo>
                          <a:cubicBezTo>
                            <a:pt x="16100" y="4608"/>
                            <a:pt x="17751" y="2406"/>
                            <a:pt x="16100" y="1305"/>
                          </a:cubicBezTo>
                          <a:cubicBezTo>
                            <a:pt x="13349" y="-1446"/>
                            <a:pt x="6194" y="755"/>
                            <a:pt x="3442" y="2406"/>
                          </a:cubicBezTo>
                          <a:cubicBezTo>
                            <a:pt x="2342" y="3507"/>
                            <a:pt x="691" y="6259"/>
                            <a:pt x="140" y="8460"/>
                          </a:cubicBezTo>
                          <a:close/>
                        </a:path>
                      </a:pathLst>
                    </a:custGeom>
                    <a:solidFill>
                      <a:srgbClr val="ACB7DF"/>
                    </a:solidFill>
                    <a:ln w="5503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</p:grpSp>
              <p:grpSp>
                <p:nvGrpSpPr>
                  <p:cNvPr id="441" name="Graphic 734">
                    <a:extLst>
                      <a:ext uri="{FF2B5EF4-FFF2-40B4-BE49-F238E27FC236}">
                        <a16:creationId xmlns:a16="http://schemas.microsoft.com/office/drawing/2014/main" id="{4C0BC542-5C46-41AE-7E9C-5EA730A76442}"/>
                      </a:ext>
                    </a:extLst>
                  </p:cNvPr>
                  <p:cNvGrpSpPr/>
                  <p:nvPr/>
                </p:nvGrpSpPr>
                <p:grpSpPr>
                  <a:xfrm>
                    <a:off x="1507058" y="6125413"/>
                    <a:ext cx="145680" cy="101080"/>
                    <a:chOff x="1507058" y="6125413"/>
                    <a:chExt cx="145680" cy="101080"/>
                  </a:xfrm>
                  <a:solidFill>
                    <a:srgbClr val="ACB7DF"/>
                  </a:solidFill>
                </p:grpSpPr>
                <p:sp>
                  <p:nvSpPr>
                    <p:cNvPr id="442" name="Freeform: Shape 441">
                      <a:extLst>
                        <a:ext uri="{FF2B5EF4-FFF2-40B4-BE49-F238E27FC236}">
                          <a16:creationId xmlns:a16="http://schemas.microsoft.com/office/drawing/2014/main" id="{1C06CC22-648F-ECAA-6F76-9874D547BE0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35947" y="6212114"/>
                      <a:ext cx="16792" cy="14379"/>
                    </a:xfrm>
                    <a:custGeom>
                      <a:avLst/>
                      <a:gdLst>
                        <a:gd name="connsiteX0" fmla="*/ 1906 w 16792"/>
                        <a:gd name="connsiteY0" fmla="*/ 11557 h 14379"/>
                        <a:gd name="connsiteX1" fmla="*/ 13464 w 16792"/>
                        <a:gd name="connsiteY1" fmla="*/ 13208 h 14379"/>
                        <a:gd name="connsiteX2" fmla="*/ 16766 w 16792"/>
                        <a:gd name="connsiteY2" fmla="*/ 7155 h 14379"/>
                        <a:gd name="connsiteX3" fmla="*/ 10712 w 16792"/>
                        <a:gd name="connsiteY3" fmla="*/ 0 h 14379"/>
                        <a:gd name="connsiteX4" fmla="*/ 8511 w 16792"/>
                        <a:gd name="connsiteY4" fmla="*/ 0 h 14379"/>
                        <a:gd name="connsiteX5" fmla="*/ 1906 w 16792"/>
                        <a:gd name="connsiteY5" fmla="*/ 1651 h 14379"/>
                        <a:gd name="connsiteX6" fmla="*/ 1906 w 16792"/>
                        <a:gd name="connsiteY6" fmla="*/ 11557 h 1437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6792" h="14379">
                          <a:moveTo>
                            <a:pt x="1906" y="11557"/>
                          </a:moveTo>
                          <a:cubicBezTo>
                            <a:pt x="3557" y="14309"/>
                            <a:pt x="8511" y="15410"/>
                            <a:pt x="13464" y="13208"/>
                          </a:cubicBezTo>
                          <a:cubicBezTo>
                            <a:pt x="17316" y="11557"/>
                            <a:pt x="16766" y="9356"/>
                            <a:pt x="16766" y="7155"/>
                          </a:cubicBezTo>
                          <a:cubicBezTo>
                            <a:pt x="16766" y="4953"/>
                            <a:pt x="15115" y="1101"/>
                            <a:pt x="10712" y="0"/>
                          </a:cubicBezTo>
                          <a:cubicBezTo>
                            <a:pt x="10162" y="0"/>
                            <a:pt x="9611" y="0"/>
                            <a:pt x="8511" y="0"/>
                          </a:cubicBezTo>
                          <a:cubicBezTo>
                            <a:pt x="6309" y="0"/>
                            <a:pt x="3557" y="550"/>
                            <a:pt x="1906" y="1651"/>
                          </a:cubicBezTo>
                          <a:cubicBezTo>
                            <a:pt x="-1396" y="4953"/>
                            <a:pt x="255" y="8806"/>
                            <a:pt x="1906" y="11557"/>
                          </a:cubicBezTo>
                          <a:close/>
                        </a:path>
                      </a:pathLst>
                    </a:custGeom>
                    <a:solidFill>
                      <a:srgbClr val="ACB7DF"/>
                    </a:solidFill>
                    <a:ln w="5503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443" name="Freeform: Shape 442">
                      <a:extLst>
                        <a:ext uri="{FF2B5EF4-FFF2-40B4-BE49-F238E27FC236}">
                          <a16:creationId xmlns:a16="http://schemas.microsoft.com/office/drawing/2014/main" id="{DE4836F0-BAFE-7D10-AF9E-052536FCA78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12751" y="6125413"/>
                      <a:ext cx="7324" cy="4318"/>
                    </a:xfrm>
                    <a:custGeom>
                      <a:avLst/>
                      <a:gdLst>
                        <a:gd name="connsiteX0" fmla="*/ 723 w 7324"/>
                        <a:gd name="connsiteY0" fmla="*/ 3048 h 4318"/>
                        <a:gd name="connsiteX1" fmla="*/ 6777 w 7324"/>
                        <a:gd name="connsiteY1" fmla="*/ 3048 h 4318"/>
                        <a:gd name="connsiteX2" fmla="*/ 1824 w 7324"/>
                        <a:gd name="connsiteY2" fmla="*/ 296 h 4318"/>
                        <a:gd name="connsiteX3" fmla="*/ 723 w 7324"/>
                        <a:gd name="connsiteY3" fmla="*/ 3048 h 431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7324" h="4318">
                          <a:moveTo>
                            <a:pt x="723" y="3048"/>
                          </a:moveTo>
                          <a:cubicBezTo>
                            <a:pt x="1824" y="4149"/>
                            <a:pt x="5126" y="5249"/>
                            <a:pt x="6777" y="3048"/>
                          </a:cubicBezTo>
                          <a:cubicBezTo>
                            <a:pt x="8428" y="1397"/>
                            <a:pt x="6226" y="-804"/>
                            <a:pt x="1824" y="296"/>
                          </a:cubicBezTo>
                          <a:cubicBezTo>
                            <a:pt x="-378" y="1397"/>
                            <a:pt x="-378" y="2498"/>
                            <a:pt x="723" y="3048"/>
                          </a:cubicBezTo>
                          <a:close/>
                        </a:path>
                      </a:pathLst>
                    </a:custGeom>
                    <a:solidFill>
                      <a:srgbClr val="ACB7DF"/>
                    </a:solidFill>
                    <a:ln w="5503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444" name="Freeform: Shape 443">
                      <a:extLst>
                        <a:ext uri="{FF2B5EF4-FFF2-40B4-BE49-F238E27FC236}">
                          <a16:creationId xmlns:a16="http://schemas.microsoft.com/office/drawing/2014/main" id="{C6E5FA79-1DE1-2DB5-F512-B63AC293381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07058" y="6148555"/>
                      <a:ext cx="14536" cy="12959"/>
                    </a:xfrm>
                    <a:custGeom>
                      <a:avLst/>
                      <a:gdLst>
                        <a:gd name="connsiteX0" fmla="*/ 912 w 14536"/>
                        <a:gd name="connsiteY0" fmla="*/ 9075 h 12959"/>
                        <a:gd name="connsiteX1" fmla="*/ 6415 w 14536"/>
                        <a:gd name="connsiteY1" fmla="*/ 12927 h 12959"/>
                        <a:gd name="connsiteX2" fmla="*/ 14120 w 14536"/>
                        <a:gd name="connsiteY2" fmla="*/ 5772 h 12959"/>
                        <a:gd name="connsiteX3" fmla="*/ 11919 w 14536"/>
                        <a:gd name="connsiteY3" fmla="*/ 819 h 12959"/>
                        <a:gd name="connsiteX4" fmla="*/ 361 w 14536"/>
                        <a:gd name="connsiteY4" fmla="*/ 3021 h 12959"/>
                        <a:gd name="connsiteX5" fmla="*/ 912 w 14536"/>
                        <a:gd name="connsiteY5" fmla="*/ 9075 h 1295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4536" h="12959">
                          <a:moveTo>
                            <a:pt x="912" y="9075"/>
                          </a:moveTo>
                          <a:cubicBezTo>
                            <a:pt x="1462" y="11276"/>
                            <a:pt x="3664" y="12927"/>
                            <a:pt x="6415" y="12927"/>
                          </a:cubicBezTo>
                          <a:cubicBezTo>
                            <a:pt x="11919" y="13477"/>
                            <a:pt x="14120" y="6873"/>
                            <a:pt x="14120" y="5772"/>
                          </a:cubicBezTo>
                          <a:cubicBezTo>
                            <a:pt x="14670" y="4121"/>
                            <a:pt x="15221" y="1920"/>
                            <a:pt x="11919" y="819"/>
                          </a:cubicBezTo>
                          <a:cubicBezTo>
                            <a:pt x="7516" y="-1382"/>
                            <a:pt x="1462" y="1370"/>
                            <a:pt x="361" y="3021"/>
                          </a:cubicBezTo>
                          <a:cubicBezTo>
                            <a:pt x="-189" y="3571"/>
                            <a:pt x="-189" y="6323"/>
                            <a:pt x="912" y="9075"/>
                          </a:cubicBezTo>
                          <a:close/>
                        </a:path>
                      </a:pathLst>
                    </a:custGeom>
                    <a:solidFill>
                      <a:srgbClr val="ACB7DF"/>
                    </a:solidFill>
                    <a:ln w="5503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</p:grpSp>
            </p:grpSp>
          </p:grpSp>
        </p:grpSp>
        <p:grpSp>
          <p:nvGrpSpPr>
            <p:cNvPr id="321" name="Graphic 734">
              <a:extLst>
                <a:ext uri="{FF2B5EF4-FFF2-40B4-BE49-F238E27FC236}">
                  <a16:creationId xmlns:a16="http://schemas.microsoft.com/office/drawing/2014/main" id="{E56D3010-C1D3-A515-A96C-AAF240CCC655}"/>
                </a:ext>
              </a:extLst>
            </p:cNvPr>
            <p:cNvGrpSpPr/>
            <p:nvPr/>
          </p:nvGrpSpPr>
          <p:grpSpPr>
            <a:xfrm>
              <a:off x="3181350" y="5402058"/>
              <a:ext cx="3223256" cy="1476760"/>
              <a:chOff x="3490882" y="5920979"/>
              <a:chExt cx="6273994" cy="2874479"/>
            </a:xfrm>
          </p:grpSpPr>
          <p:grpSp>
            <p:nvGrpSpPr>
              <p:cNvPr id="322" name="Graphic 734">
                <a:extLst>
                  <a:ext uri="{FF2B5EF4-FFF2-40B4-BE49-F238E27FC236}">
                    <a16:creationId xmlns:a16="http://schemas.microsoft.com/office/drawing/2014/main" id="{1357CA95-CF15-59BC-F4E8-AFAA2A7F30C8}"/>
                  </a:ext>
                </a:extLst>
              </p:cNvPr>
              <p:cNvGrpSpPr/>
              <p:nvPr/>
            </p:nvGrpSpPr>
            <p:grpSpPr>
              <a:xfrm>
                <a:off x="3490882" y="6154327"/>
                <a:ext cx="6273994" cy="2641131"/>
                <a:chOff x="3490882" y="6154327"/>
                <a:chExt cx="6273994" cy="2641131"/>
              </a:xfrm>
            </p:grpSpPr>
            <p:sp>
              <p:nvSpPr>
                <p:cNvPr id="398" name="Freeform: Shape 397">
                  <a:extLst>
                    <a:ext uri="{FF2B5EF4-FFF2-40B4-BE49-F238E27FC236}">
                      <a16:creationId xmlns:a16="http://schemas.microsoft.com/office/drawing/2014/main" id="{2898B56E-74D4-9E62-38F6-85C92FD248BD}"/>
                    </a:ext>
                  </a:extLst>
                </p:cNvPr>
                <p:cNvSpPr/>
                <p:nvPr/>
              </p:nvSpPr>
              <p:spPr>
                <a:xfrm>
                  <a:off x="7705466" y="8070097"/>
                  <a:ext cx="120506" cy="659869"/>
                </a:xfrm>
                <a:custGeom>
                  <a:avLst/>
                  <a:gdLst>
                    <a:gd name="connsiteX0" fmla="*/ 0 w 120506"/>
                    <a:gd name="connsiteY0" fmla="*/ 0 h 659869"/>
                    <a:gd name="connsiteX1" fmla="*/ 116124 w 120506"/>
                    <a:gd name="connsiteY1" fmla="*/ 659870 h 659869"/>
                    <a:gd name="connsiteX2" fmla="*/ 0 w 120506"/>
                    <a:gd name="connsiteY2" fmla="*/ 0 h 6598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0506" h="659869">
                      <a:moveTo>
                        <a:pt x="0" y="0"/>
                      </a:moveTo>
                      <a:lnTo>
                        <a:pt x="116124" y="659870"/>
                      </a:lnTo>
                      <a:cubicBezTo>
                        <a:pt x="116124" y="659870"/>
                        <a:pt x="155198" y="259765"/>
                        <a:pt x="0" y="0"/>
                      </a:cubicBezTo>
                      <a:close/>
                    </a:path>
                  </a:pathLst>
                </a:custGeom>
                <a:solidFill>
                  <a:srgbClr val="A893B7"/>
                </a:solidFill>
                <a:ln w="5503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grpSp>
              <p:nvGrpSpPr>
                <p:cNvPr id="399" name="Graphic 734">
                  <a:extLst>
                    <a:ext uri="{FF2B5EF4-FFF2-40B4-BE49-F238E27FC236}">
                      <a16:creationId xmlns:a16="http://schemas.microsoft.com/office/drawing/2014/main" id="{7819A206-8C03-3271-23C4-10F0558C11C0}"/>
                    </a:ext>
                  </a:extLst>
                </p:cNvPr>
                <p:cNvGrpSpPr/>
                <p:nvPr/>
              </p:nvGrpSpPr>
              <p:grpSpPr>
                <a:xfrm>
                  <a:off x="3490882" y="6154327"/>
                  <a:ext cx="6273994" cy="2641131"/>
                  <a:chOff x="3490882" y="6154327"/>
                  <a:chExt cx="6273994" cy="2641131"/>
                </a:xfrm>
              </p:grpSpPr>
              <p:grpSp>
                <p:nvGrpSpPr>
                  <p:cNvPr id="400" name="Graphic 734">
                    <a:extLst>
                      <a:ext uri="{FF2B5EF4-FFF2-40B4-BE49-F238E27FC236}">
                        <a16:creationId xmlns:a16="http://schemas.microsoft.com/office/drawing/2014/main" id="{BB1A3632-63D9-187C-03F0-39CF93022B4A}"/>
                      </a:ext>
                    </a:extLst>
                  </p:cNvPr>
                  <p:cNvGrpSpPr/>
                  <p:nvPr/>
                </p:nvGrpSpPr>
                <p:grpSpPr>
                  <a:xfrm>
                    <a:off x="3490882" y="6154327"/>
                    <a:ext cx="6273994" cy="2641131"/>
                    <a:chOff x="3490882" y="6154327"/>
                    <a:chExt cx="6273994" cy="2641131"/>
                  </a:xfrm>
                </p:grpSpPr>
                <p:sp>
                  <p:nvSpPr>
                    <p:cNvPr id="415" name="Freeform: Shape 414">
                      <a:extLst>
                        <a:ext uri="{FF2B5EF4-FFF2-40B4-BE49-F238E27FC236}">
                          <a16:creationId xmlns:a16="http://schemas.microsoft.com/office/drawing/2014/main" id="{787B5B2C-F650-37FE-CE28-15DCE3FDF38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491433" y="6154327"/>
                      <a:ext cx="6273443" cy="2640580"/>
                    </a:xfrm>
                    <a:custGeom>
                      <a:avLst/>
                      <a:gdLst>
                        <a:gd name="connsiteX0" fmla="*/ 0 w 6273443"/>
                        <a:gd name="connsiteY0" fmla="*/ 0 h 2640580"/>
                        <a:gd name="connsiteX1" fmla="*/ 6273444 w 6273443"/>
                        <a:gd name="connsiteY1" fmla="*/ 0 h 2640580"/>
                        <a:gd name="connsiteX2" fmla="*/ 6273444 w 6273443"/>
                        <a:gd name="connsiteY2" fmla="*/ 2640581 h 2640580"/>
                        <a:gd name="connsiteX3" fmla="*/ 0 w 6273443"/>
                        <a:gd name="connsiteY3" fmla="*/ 2640581 h 264058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6273443" h="2640580">
                          <a:moveTo>
                            <a:pt x="0" y="0"/>
                          </a:moveTo>
                          <a:lnTo>
                            <a:pt x="6273444" y="0"/>
                          </a:lnTo>
                          <a:lnTo>
                            <a:pt x="6273444" y="2640581"/>
                          </a:lnTo>
                          <a:lnTo>
                            <a:pt x="0" y="2640581"/>
                          </a:lnTo>
                          <a:close/>
                        </a:path>
                      </a:pathLst>
                    </a:custGeom>
                    <a:solidFill>
                      <a:srgbClr val="6368A1"/>
                    </a:solidFill>
                    <a:ln w="5503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416" name="Freeform: Shape 415">
                      <a:extLst>
                        <a:ext uri="{FF2B5EF4-FFF2-40B4-BE49-F238E27FC236}">
                          <a16:creationId xmlns:a16="http://schemas.microsoft.com/office/drawing/2014/main" id="{4F7BE959-D5D8-B506-6ABA-B1E66F06A8C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490882" y="7720074"/>
                      <a:ext cx="6273443" cy="1074834"/>
                    </a:xfrm>
                    <a:custGeom>
                      <a:avLst/>
                      <a:gdLst>
                        <a:gd name="connsiteX0" fmla="*/ 5983409 w 6273443"/>
                        <a:gd name="connsiteY0" fmla="*/ 999436 h 1074834"/>
                        <a:gd name="connsiteX1" fmla="*/ 5717040 w 6273443"/>
                        <a:gd name="connsiteY1" fmla="*/ 927340 h 1074834"/>
                        <a:gd name="connsiteX2" fmla="*/ 5350506 w 6273443"/>
                        <a:gd name="connsiteY2" fmla="*/ 379742 h 1074834"/>
                        <a:gd name="connsiteX3" fmla="*/ 5350506 w 6273443"/>
                        <a:gd name="connsiteY3" fmla="*/ 962012 h 1074834"/>
                        <a:gd name="connsiteX4" fmla="*/ 5183750 w 6273443"/>
                        <a:gd name="connsiteY4" fmla="*/ 1031907 h 1074834"/>
                        <a:gd name="connsiteX5" fmla="*/ 4845835 w 6273443"/>
                        <a:gd name="connsiteY5" fmla="*/ 556955 h 1074834"/>
                        <a:gd name="connsiteX6" fmla="*/ 4580016 w 6273443"/>
                        <a:gd name="connsiteY6" fmla="*/ 904226 h 1074834"/>
                        <a:gd name="connsiteX7" fmla="*/ 4442428 w 6273443"/>
                        <a:gd name="connsiteY7" fmla="*/ 223993 h 1074834"/>
                        <a:gd name="connsiteX8" fmla="*/ 4320801 w 6273443"/>
                        <a:gd name="connsiteY8" fmla="*/ 961462 h 1074834"/>
                        <a:gd name="connsiteX9" fmla="*/ 4124876 w 6273443"/>
                        <a:gd name="connsiteY9" fmla="*/ 719308 h 1074834"/>
                        <a:gd name="connsiteX10" fmla="*/ 3562418 w 6273443"/>
                        <a:gd name="connsiteY10" fmla="*/ 0 h 1074834"/>
                        <a:gd name="connsiteX11" fmla="*/ 3336224 w 6273443"/>
                        <a:gd name="connsiteY11" fmla="*/ 881111 h 1074834"/>
                        <a:gd name="connsiteX12" fmla="*/ 2909152 w 6273443"/>
                        <a:gd name="connsiteY12" fmla="*/ 961462 h 1074834"/>
                        <a:gd name="connsiteX13" fmla="*/ 2627923 w 6273443"/>
                        <a:gd name="connsiteY13" fmla="*/ 72646 h 1074834"/>
                        <a:gd name="connsiteX14" fmla="*/ 2454012 w 6273443"/>
                        <a:gd name="connsiteY14" fmla="*/ 791954 h 1074834"/>
                        <a:gd name="connsiteX15" fmla="*/ 2207455 w 6273443"/>
                        <a:gd name="connsiteY15" fmla="*/ 72646 h 1074834"/>
                        <a:gd name="connsiteX16" fmla="*/ 2242128 w 6273443"/>
                        <a:gd name="connsiteY16" fmla="*/ 775444 h 1074834"/>
                        <a:gd name="connsiteX17" fmla="*/ 1975757 w 6273443"/>
                        <a:gd name="connsiteY17" fmla="*/ 961462 h 1074834"/>
                        <a:gd name="connsiteX18" fmla="*/ 1499155 w 6273443"/>
                        <a:gd name="connsiteY18" fmla="*/ 517880 h 1074834"/>
                        <a:gd name="connsiteX19" fmla="*/ 1411098 w 6273443"/>
                        <a:gd name="connsiteY19" fmla="*/ 845888 h 1074834"/>
                        <a:gd name="connsiteX20" fmla="*/ 987329 w 6273443"/>
                        <a:gd name="connsiteY20" fmla="*/ 943851 h 1074834"/>
                        <a:gd name="connsiteX21" fmla="*/ 1046767 w 6273443"/>
                        <a:gd name="connsiteY21" fmla="*/ 458442 h 1074834"/>
                        <a:gd name="connsiteX22" fmla="*/ 446334 w 6273443"/>
                        <a:gd name="connsiteY22" fmla="*/ 961462 h 1074834"/>
                        <a:gd name="connsiteX23" fmla="*/ 0 w 6273443"/>
                        <a:gd name="connsiteY23" fmla="*/ 408910 h 1074834"/>
                        <a:gd name="connsiteX24" fmla="*/ 0 w 6273443"/>
                        <a:gd name="connsiteY24" fmla="*/ 1074834 h 1074834"/>
                        <a:gd name="connsiteX25" fmla="*/ 6273444 w 6273443"/>
                        <a:gd name="connsiteY25" fmla="*/ 1074834 h 1074834"/>
                        <a:gd name="connsiteX26" fmla="*/ 6273444 w 6273443"/>
                        <a:gd name="connsiteY26" fmla="*/ 993382 h 1074834"/>
                        <a:gd name="connsiteX27" fmla="*/ 6273444 w 6273443"/>
                        <a:gd name="connsiteY27" fmla="*/ 409461 h 1074834"/>
                        <a:gd name="connsiteX28" fmla="*/ 5983409 w 6273443"/>
                        <a:gd name="connsiteY28" fmla="*/ 999436 h 10748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</a:cxnLst>
                      <a:rect l="l" t="t" r="r" b="b"/>
                      <a:pathLst>
                        <a:path w="6273443" h="1074834">
                          <a:moveTo>
                            <a:pt x="5983409" y="999436"/>
                          </a:moveTo>
                          <a:lnTo>
                            <a:pt x="5717040" y="927340"/>
                          </a:lnTo>
                          <a:lnTo>
                            <a:pt x="5350506" y="379742"/>
                          </a:lnTo>
                          <a:lnTo>
                            <a:pt x="5350506" y="962012"/>
                          </a:lnTo>
                          <a:lnTo>
                            <a:pt x="5183750" y="1031907"/>
                          </a:lnTo>
                          <a:lnTo>
                            <a:pt x="4845835" y="556955"/>
                          </a:lnTo>
                          <a:lnTo>
                            <a:pt x="4580016" y="904226"/>
                          </a:lnTo>
                          <a:lnTo>
                            <a:pt x="4442428" y="223993"/>
                          </a:lnTo>
                          <a:lnTo>
                            <a:pt x="4320801" y="961462"/>
                          </a:lnTo>
                          <a:cubicBezTo>
                            <a:pt x="4320801" y="961462"/>
                            <a:pt x="4179911" y="808465"/>
                            <a:pt x="4124876" y="719308"/>
                          </a:cubicBezTo>
                          <a:cubicBezTo>
                            <a:pt x="4069841" y="630151"/>
                            <a:pt x="3562418" y="0"/>
                            <a:pt x="3562418" y="0"/>
                          </a:cubicBezTo>
                          <a:lnTo>
                            <a:pt x="3336224" y="881111"/>
                          </a:lnTo>
                          <a:lnTo>
                            <a:pt x="2909152" y="961462"/>
                          </a:lnTo>
                          <a:lnTo>
                            <a:pt x="2627923" y="72646"/>
                          </a:lnTo>
                          <a:lnTo>
                            <a:pt x="2454012" y="791954"/>
                          </a:lnTo>
                          <a:lnTo>
                            <a:pt x="2207455" y="72646"/>
                          </a:lnTo>
                          <a:lnTo>
                            <a:pt x="2242128" y="775444"/>
                          </a:lnTo>
                          <a:lnTo>
                            <a:pt x="1975757" y="961462"/>
                          </a:lnTo>
                          <a:lnTo>
                            <a:pt x="1499155" y="517880"/>
                          </a:lnTo>
                          <a:lnTo>
                            <a:pt x="1411098" y="845888"/>
                          </a:lnTo>
                          <a:lnTo>
                            <a:pt x="987329" y="943851"/>
                          </a:lnTo>
                          <a:lnTo>
                            <a:pt x="1046767" y="458442"/>
                          </a:lnTo>
                          <a:lnTo>
                            <a:pt x="446334" y="961462"/>
                          </a:lnTo>
                          <a:lnTo>
                            <a:pt x="0" y="408910"/>
                          </a:lnTo>
                          <a:lnTo>
                            <a:pt x="0" y="1074834"/>
                          </a:lnTo>
                          <a:lnTo>
                            <a:pt x="6273444" y="1074834"/>
                          </a:lnTo>
                          <a:lnTo>
                            <a:pt x="6273444" y="993382"/>
                          </a:lnTo>
                          <a:lnTo>
                            <a:pt x="6273444" y="409461"/>
                          </a:lnTo>
                          <a:lnTo>
                            <a:pt x="5983409" y="999436"/>
                          </a:lnTo>
                          <a:close/>
                        </a:path>
                      </a:pathLst>
                    </a:custGeom>
                    <a:solidFill>
                      <a:srgbClr val="6368A1"/>
                    </a:solidFill>
                    <a:ln w="5503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grpSp>
                  <p:nvGrpSpPr>
                    <p:cNvPr id="417" name="Graphic 734">
                      <a:extLst>
                        <a:ext uri="{FF2B5EF4-FFF2-40B4-BE49-F238E27FC236}">
                          <a16:creationId xmlns:a16="http://schemas.microsoft.com/office/drawing/2014/main" id="{7E892D7C-4E92-4359-EAAA-0762C86FB6F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834851" y="6154327"/>
                      <a:ext cx="5930025" cy="2641131"/>
                      <a:chOff x="3834851" y="6154327"/>
                      <a:chExt cx="5930025" cy="2641131"/>
                    </a:xfrm>
                    <a:solidFill>
                      <a:srgbClr val="6368A1"/>
                    </a:solidFill>
                  </p:grpSpPr>
                  <p:sp>
                    <p:nvSpPr>
                      <p:cNvPr id="428" name="Freeform: Shape 427">
                        <a:extLst>
                          <a:ext uri="{FF2B5EF4-FFF2-40B4-BE49-F238E27FC236}">
                            <a16:creationId xmlns:a16="http://schemas.microsoft.com/office/drawing/2014/main" id="{BD5F44AF-58BA-E59C-B986-16CDEBA056F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500762" y="6154327"/>
                        <a:ext cx="870103" cy="2641131"/>
                      </a:xfrm>
                      <a:custGeom>
                        <a:avLst/>
                        <a:gdLst>
                          <a:gd name="connsiteX0" fmla="*/ 870104 w 870103"/>
                          <a:gd name="connsiteY0" fmla="*/ 0 h 2641131"/>
                          <a:gd name="connsiteX1" fmla="*/ 485409 w 870103"/>
                          <a:gd name="connsiteY1" fmla="*/ 0 h 2641131"/>
                          <a:gd name="connsiteX2" fmla="*/ 258665 w 870103"/>
                          <a:gd name="connsiteY2" fmla="*/ 476603 h 2641131"/>
                          <a:gd name="connsiteX3" fmla="*/ 0 w 870103"/>
                          <a:gd name="connsiteY3" fmla="*/ 2641131 h 2641131"/>
                          <a:gd name="connsiteX4" fmla="*/ 787001 w 870103"/>
                          <a:gd name="connsiteY4" fmla="*/ 2641131 h 2641131"/>
                          <a:gd name="connsiteX5" fmla="*/ 356627 w 870103"/>
                          <a:gd name="connsiteY5" fmla="*/ 687388 h 2641131"/>
                          <a:gd name="connsiteX6" fmla="*/ 870104 w 870103"/>
                          <a:gd name="connsiteY6" fmla="*/ 0 h 264113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870103" h="2641131">
                            <a:moveTo>
                              <a:pt x="870104" y="0"/>
                            </a:moveTo>
                            <a:lnTo>
                              <a:pt x="485409" y="0"/>
                            </a:lnTo>
                            <a:lnTo>
                              <a:pt x="258665" y="476603"/>
                            </a:lnTo>
                            <a:lnTo>
                              <a:pt x="0" y="2641131"/>
                            </a:lnTo>
                            <a:lnTo>
                              <a:pt x="787001" y="2641131"/>
                            </a:lnTo>
                            <a:lnTo>
                              <a:pt x="356627" y="687388"/>
                            </a:lnTo>
                            <a:cubicBezTo>
                              <a:pt x="356627" y="686837"/>
                              <a:pt x="668125" y="257564"/>
                              <a:pt x="870104" y="0"/>
                            </a:cubicBezTo>
                            <a:close/>
                          </a:path>
                        </a:pathLst>
                      </a:custGeom>
                      <a:solidFill>
                        <a:srgbClr val="6368A1"/>
                      </a:solidFill>
                      <a:ln w="55033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429" name="Freeform: Shape 428">
                        <a:extLst>
                          <a:ext uri="{FF2B5EF4-FFF2-40B4-BE49-F238E27FC236}">
                            <a16:creationId xmlns:a16="http://schemas.microsoft.com/office/drawing/2014/main" id="{322AD81F-679A-6F0D-AF64-D5D2F0DDEC9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173867" y="6154327"/>
                        <a:ext cx="1172246" cy="2641131"/>
                      </a:xfrm>
                      <a:custGeom>
                        <a:avLst/>
                        <a:gdLst>
                          <a:gd name="connsiteX0" fmla="*/ 1050069 w 1172246"/>
                          <a:gd name="connsiteY0" fmla="*/ 0 h 2641131"/>
                          <a:gd name="connsiteX1" fmla="*/ 0 w 1172246"/>
                          <a:gd name="connsiteY1" fmla="*/ 0 h 2641131"/>
                          <a:gd name="connsiteX2" fmla="*/ 6604 w 1172246"/>
                          <a:gd name="connsiteY2" fmla="*/ 564109 h 2641131"/>
                          <a:gd name="connsiteX3" fmla="*/ 589976 w 1172246"/>
                          <a:gd name="connsiteY3" fmla="*/ 2641131 h 2641131"/>
                          <a:gd name="connsiteX4" fmla="*/ 1172246 w 1172246"/>
                          <a:gd name="connsiteY4" fmla="*/ 2641131 h 2641131"/>
                          <a:gd name="connsiteX5" fmla="*/ 1172246 w 1172246"/>
                          <a:gd name="connsiteY5" fmla="*/ 437529 h 2641131"/>
                          <a:gd name="connsiteX6" fmla="*/ 1050069 w 1172246"/>
                          <a:gd name="connsiteY6" fmla="*/ 0 h 264113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1172246" h="2641131">
                            <a:moveTo>
                              <a:pt x="1050069" y="0"/>
                            </a:moveTo>
                            <a:lnTo>
                              <a:pt x="0" y="0"/>
                            </a:lnTo>
                            <a:lnTo>
                              <a:pt x="6604" y="564109"/>
                            </a:lnTo>
                            <a:cubicBezTo>
                              <a:pt x="6604" y="564109"/>
                              <a:pt x="440830" y="2042900"/>
                              <a:pt x="589976" y="2641131"/>
                            </a:cubicBezTo>
                            <a:lnTo>
                              <a:pt x="1172246" y="2641131"/>
                            </a:lnTo>
                            <a:lnTo>
                              <a:pt x="1172246" y="437529"/>
                            </a:lnTo>
                            <a:lnTo>
                              <a:pt x="1050069" y="0"/>
                            </a:lnTo>
                            <a:close/>
                          </a:path>
                        </a:pathLst>
                      </a:custGeom>
                      <a:solidFill>
                        <a:srgbClr val="6368A1"/>
                      </a:solidFill>
                      <a:ln w="55033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430" name="Freeform: Shape 429">
                        <a:extLst>
                          <a:ext uri="{FF2B5EF4-FFF2-40B4-BE49-F238E27FC236}">
                            <a16:creationId xmlns:a16="http://schemas.microsoft.com/office/drawing/2014/main" id="{AFA984FE-3E18-2D52-8346-BFB9F871B61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611893" y="6154327"/>
                        <a:ext cx="1152983" cy="2641131"/>
                      </a:xfrm>
                      <a:custGeom>
                        <a:avLst/>
                        <a:gdLst>
                          <a:gd name="connsiteX0" fmla="*/ 1152984 w 1152983"/>
                          <a:gd name="connsiteY0" fmla="*/ 0 h 2641131"/>
                          <a:gd name="connsiteX1" fmla="*/ 136487 w 1152983"/>
                          <a:gd name="connsiteY1" fmla="*/ 0 h 2641131"/>
                          <a:gd name="connsiteX2" fmla="*/ 510175 w 1152983"/>
                          <a:gd name="connsiteY2" fmla="*/ 422669 h 2641131"/>
                          <a:gd name="connsiteX3" fmla="*/ 0 w 1152983"/>
                          <a:gd name="connsiteY3" fmla="*/ 2641131 h 2641131"/>
                          <a:gd name="connsiteX4" fmla="*/ 437528 w 1152983"/>
                          <a:gd name="connsiteY4" fmla="*/ 2641131 h 2641131"/>
                          <a:gd name="connsiteX5" fmla="*/ 489811 w 1152983"/>
                          <a:gd name="connsiteY5" fmla="*/ 1183253 h 2641131"/>
                          <a:gd name="connsiteX6" fmla="*/ 893218 w 1152983"/>
                          <a:gd name="connsiteY6" fmla="*/ 2641131 h 2641131"/>
                          <a:gd name="connsiteX7" fmla="*/ 1152984 w 1152983"/>
                          <a:gd name="connsiteY7" fmla="*/ 2641131 h 264113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</a:cxnLst>
                        <a:rect l="l" t="t" r="r" b="b"/>
                        <a:pathLst>
                          <a:path w="1152983" h="2641131">
                            <a:moveTo>
                              <a:pt x="1152984" y="0"/>
                            </a:moveTo>
                            <a:lnTo>
                              <a:pt x="136487" y="0"/>
                            </a:lnTo>
                            <a:lnTo>
                              <a:pt x="510175" y="422669"/>
                            </a:lnTo>
                            <a:lnTo>
                              <a:pt x="0" y="2641131"/>
                            </a:lnTo>
                            <a:lnTo>
                              <a:pt x="437528" y="2641131"/>
                            </a:lnTo>
                            <a:lnTo>
                              <a:pt x="489811" y="1183253"/>
                            </a:lnTo>
                            <a:lnTo>
                              <a:pt x="893218" y="2641131"/>
                            </a:lnTo>
                            <a:lnTo>
                              <a:pt x="1152984" y="2641131"/>
                            </a:lnTo>
                            <a:close/>
                          </a:path>
                        </a:pathLst>
                      </a:custGeom>
                      <a:solidFill>
                        <a:srgbClr val="6368A1"/>
                      </a:solidFill>
                      <a:ln w="55033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431" name="Freeform: Shape 430">
                        <a:extLst>
                          <a:ext uri="{FF2B5EF4-FFF2-40B4-BE49-F238E27FC236}">
                            <a16:creationId xmlns:a16="http://schemas.microsoft.com/office/drawing/2014/main" id="{93E35B82-37C7-957A-DAC2-814A3D4EB44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796287" y="6154327"/>
                        <a:ext cx="1439166" cy="2640580"/>
                      </a:xfrm>
                      <a:custGeom>
                        <a:avLst/>
                        <a:gdLst>
                          <a:gd name="connsiteX0" fmla="*/ 1347808 w 1439166"/>
                          <a:gd name="connsiteY0" fmla="*/ 0 h 2640580"/>
                          <a:gd name="connsiteX1" fmla="*/ 399004 w 1439166"/>
                          <a:gd name="connsiteY1" fmla="*/ 0 h 2640580"/>
                          <a:gd name="connsiteX2" fmla="*/ 556955 w 1439166"/>
                          <a:gd name="connsiteY2" fmla="*/ 686837 h 2640580"/>
                          <a:gd name="connsiteX3" fmla="*/ 0 w 1439166"/>
                          <a:gd name="connsiteY3" fmla="*/ 2640581 h 2640580"/>
                          <a:gd name="connsiteX4" fmla="*/ 621896 w 1439166"/>
                          <a:gd name="connsiteY4" fmla="*/ 2640581 h 2640580"/>
                          <a:gd name="connsiteX5" fmla="*/ 908629 w 1439166"/>
                          <a:gd name="connsiteY5" fmla="*/ 1915219 h 2640580"/>
                          <a:gd name="connsiteX6" fmla="*/ 1036310 w 1439166"/>
                          <a:gd name="connsiteY6" fmla="*/ 2640581 h 2640580"/>
                          <a:gd name="connsiteX7" fmla="*/ 1439167 w 1439166"/>
                          <a:gd name="connsiteY7" fmla="*/ 2640581 h 2640580"/>
                          <a:gd name="connsiteX8" fmla="*/ 1378078 w 1439166"/>
                          <a:gd name="connsiteY8" fmla="*/ 770490 h 2640580"/>
                          <a:gd name="connsiteX9" fmla="*/ 1347808 w 1439166"/>
                          <a:gd name="connsiteY9" fmla="*/ 0 h 264058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</a:cxnLst>
                        <a:rect l="l" t="t" r="r" b="b"/>
                        <a:pathLst>
                          <a:path w="1439166" h="2640580">
                            <a:moveTo>
                              <a:pt x="1347808" y="0"/>
                            </a:moveTo>
                            <a:lnTo>
                              <a:pt x="399004" y="0"/>
                            </a:lnTo>
                            <a:cubicBezTo>
                              <a:pt x="470550" y="294437"/>
                              <a:pt x="556955" y="686837"/>
                              <a:pt x="556955" y="686837"/>
                            </a:cubicBezTo>
                            <a:lnTo>
                              <a:pt x="0" y="2640581"/>
                            </a:lnTo>
                            <a:lnTo>
                              <a:pt x="621896" y="2640581"/>
                            </a:lnTo>
                            <a:lnTo>
                              <a:pt x="908629" y="1915219"/>
                            </a:lnTo>
                            <a:lnTo>
                              <a:pt x="1036310" y="2640581"/>
                            </a:lnTo>
                            <a:lnTo>
                              <a:pt x="1439167" y="2640581"/>
                            </a:lnTo>
                            <a:lnTo>
                              <a:pt x="1378078" y="770490"/>
                            </a:lnTo>
                            <a:cubicBezTo>
                              <a:pt x="1378078" y="770490"/>
                              <a:pt x="1367070" y="382493"/>
                              <a:pt x="1347808" y="0"/>
                            </a:cubicBezTo>
                            <a:close/>
                          </a:path>
                        </a:pathLst>
                      </a:custGeom>
                      <a:solidFill>
                        <a:srgbClr val="6368A1"/>
                      </a:solidFill>
                      <a:ln w="55033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 dirty="0"/>
                      </a:p>
                    </p:txBody>
                  </p:sp>
                  <p:sp>
                    <p:nvSpPr>
                      <p:cNvPr id="432" name="Freeform: Shape 431">
                        <a:extLst>
                          <a:ext uri="{FF2B5EF4-FFF2-40B4-BE49-F238E27FC236}">
                            <a16:creationId xmlns:a16="http://schemas.microsoft.com/office/drawing/2014/main" id="{3B87859A-8AB5-D677-95EA-A04105889E4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834851" y="7208248"/>
                        <a:ext cx="559706" cy="1325794"/>
                      </a:xfrm>
                      <a:custGeom>
                        <a:avLst/>
                        <a:gdLst>
                          <a:gd name="connsiteX0" fmla="*/ 0 w 559706"/>
                          <a:gd name="connsiteY0" fmla="*/ 1325794 h 1325794"/>
                          <a:gd name="connsiteX1" fmla="*/ 559706 w 559706"/>
                          <a:gd name="connsiteY1" fmla="*/ 847539 h 1325794"/>
                          <a:gd name="connsiteX2" fmla="*/ 48431 w 559706"/>
                          <a:gd name="connsiteY2" fmla="*/ 0 h 132579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</a:cxnLst>
                        <a:rect l="l" t="t" r="r" b="b"/>
                        <a:pathLst>
                          <a:path w="559706" h="1325794">
                            <a:moveTo>
                              <a:pt x="0" y="1325794"/>
                            </a:moveTo>
                            <a:lnTo>
                              <a:pt x="559706" y="847539"/>
                            </a:lnTo>
                            <a:lnTo>
                              <a:pt x="48431" y="0"/>
                            </a:lnTo>
                            <a:close/>
                          </a:path>
                        </a:pathLst>
                      </a:custGeom>
                      <a:solidFill>
                        <a:srgbClr val="6368A1"/>
                      </a:solidFill>
                      <a:ln w="55033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</p:grpSp>
                <p:sp>
                  <p:nvSpPr>
                    <p:cNvPr id="418" name="Freeform: Shape 417">
                      <a:extLst>
                        <a:ext uri="{FF2B5EF4-FFF2-40B4-BE49-F238E27FC236}">
                          <a16:creationId xmlns:a16="http://schemas.microsoft.com/office/drawing/2014/main" id="{063D826C-B161-E912-BAC3-6CF07549192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491433" y="6154327"/>
                      <a:ext cx="6273443" cy="770490"/>
                    </a:xfrm>
                    <a:custGeom>
                      <a:avLst/>
                      <a:gdLst>
                        <a:gd name="connsiteX0" fmla="*/ 6273444 w 6273443"/>
                        <a:gd name="connsiteY0" fmla="*/ 396252 h 770490"/>
                        <a:gd name="connsiteX1" fmla="*/ 6273444 w 6273443"/>
                        <a:gd name="connsiteY1" fmla="*/ 0 h 770490"/>
                        <a:gd name="connsiteX2" fmla="*/ 0 w 6273443"/>
                        <a:gd name="connsiteY2" fmla="*/ 0 h 770490"/>
                        <a:gd name="connsiteX3" fmla="*/ 0 w 6273443"/>
                        <a:gd name="connsiteY3" fmla="*/ 396252 h 770490"/>
                        <a:gd name="connsiteX4" fmla="*/ 689038 w 6273443"/>
                        <a:gd name="connsiteY4" fmla="*/ 564109 h 770490"/>
                        <a:gd name="connsiteX5" fmla="*/ 1854681 w 6273443"/>
                        <a:gd name="connsiteY5" fmla="*/ 437529 h 770490"/>
                        <a:gd name="connsiteX6" fmla="*/ 2267994 w 6273443"/>
                        <a:gd name="connsiteY6" fmla="*/ 476603 h 770490"/>
                        <a:gd name="connsiteX7" fmla="*/ 2365956 w 6273443"/>
                        <a:gd name="connsiteY7" fmla="*/ 686837 h 770490"/>
                        <a:gd name="connsiteX8" fmla="*/ 3862359 w 6273443"/>
                        <a:gd name="connsiteY8" fmla="*/ 686837 h 770490"/>
                        <a:gd name="connsiteX9" fmla="*/ 4682932 w 6273443"/>
                        <a:gd name="connsiteY9" fmla="*/ 770490 h 770490"/>
                        <a:gd name="connsiteX10" fmla="*/ 5630635 w 6273443"/>
                        <a:gd name="connsiteY10" fmla="*/ 422669 h 7704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6273443" h="770490">
                          <a:moveTo>
                            <a:pt x="6273444" y="396252"/>
                          </a:moveTo>
                          <a:lnTo>
                            <a:pt x="6273444" y="0"/>
                          </a:lnTo>
                          <a:lnTo>
                            <a:pt x="0" y="0"/>
                          </a:lnTo>
                          <a:lnTo>
                            <a:pt x="0" y="396252"/>
                          </a:lnTo>
                          <a:lnTo>
                            <a:pt x="689038" y="564109"/>
                          </a:lnTo>
                          <a:lnTo>
                            <a:pt x="1854681" y="437529"/>
                          </a:lnTo>
                          <a:lnTo>
                            <a:pt x="2267994" y="476603"/>
                          </a:lnTo>
                          <a:lnTo>
                            <a:pt x="2365956" y="686837"/>
                          </a:lnTo>
                          <a:lnTo>
                            <a:pt x="3862359" y="686837"/>
                          </a:lnTo>
                          <a:lnTo>
                            <a:pt x="4682932" y="770490"/>
                          </a:lnTo>
                          <a:lnTo>
                            <a:pt x="5630635" y="422669"/>
                          </a:lnTo>
                          <a:close/>
                        </a:path>
                      </a:pathLst>
                    </a:custGeom>
                    <a:solidFill>
                      <a:srgbClr val="A893B7"/>
                    </a:solidFill>
                    <a:ln w="5503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419" name="Freeform: Shape 418">
                      <a:extLst>
                        <a:ext uri="{FF2B5EF4-FFF2-40B4-BE49-F238E27FC236}">
                          <a16:creationId xmlns:a16="http://schemas.microsoft.com/office/drawing/2014/main" id="{8090BB4C-7D28-269C-0A25-62852AB9818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491433" y="6550580"/>
                      <a:ext cx="6273443" cy="385795"/>
                    </a:xfrm>
                    <a:custGeom>
                      <a:avLst/>
                      <a:gdLst>
                        <a:gd name="connsiteX0" fmla="*/ 6273444 w 6273443"/>
                        <a:gd name="connsiteY0" fmla="*/ 0 h 385795"/>
                        <a:gd name="connsiteX1" fmla="*/ 5629534 w 6273443"/>
                        <a:gd name="connsiteY1" fmla="*/ 21464 h 385795"/>
                        <a:gd name="connsiteX2" fmla="*/ 5626232 w 6273443"/>
                        <a:gd name="connsiteY2" fmla="*/ 21464 h 385795"/>
                        <a:gd name="connsiteX3" fmla="*/ 5622930 w 6273443"/>
                        <a:gd name="connsiteY3" fmla="*/ 22564 h 385795"/>
                        <a:gd name="connsiteX4" fmla="*/ 4676327 w 6273443"/>
                        <a:gd name="connsiteY4" fmla="*/ 362681 h 385795"/>
                        <a:gd name="connsiteX5" fmla="*/ 3868963 w 6273443"/>
                        <a:gd name="connsiteY5" fmla="*/ 279028 h 385795"/>
                        <a:gd name="connsiteX6" fmla="*/ 3865661 w 6273443"/>
                        <a:gd name="connsiteY6" fmla="*/ 278477 h 385795"/>
                        <a:gd name="connsiteX7" fmla="*/ 3861809 w 6273443"/>
                        <a:gd name="connsiteY7" fmla="*/ 278477 h 385795"/>
                        <a:gd name="connsiteX8" fmla="*/ 3113882 w 6273443"/>
                        <a:gd name="connsiteY8" fmla="*/ 277927 h 385795"/>
                        <a:gd name="connsiteX9" fmla="*/ 2389622 w 6273443"/>
                        <a:gd name="connsiteY9" fmla="*/ 278477 h 385795"/>
                        <a:gd name="connsiteX10" fmla="*/ 2294961 w 6273443"/>
                        <a:gd name="connsiteY10" fmla="*/ 78150 h 385795"/>
                        <a:gd name="connsiteX11" fmla="*/ 2291659 w 6273443"/>
                        <a:gd name="connsiteY11" fmla="*/ 70445 h 385795"/>
                        <a:gd name="connsiteX12" fmla="*/ 2274048 w 6273443"/>
                        <a:gd name="connsiteY12" fmla="*/ 68794 h 385795"/>
                        <a:gd name="connsiteX13" fmla="*/ 1860184 w 6273443"/>
                        <a:gd name="connsiteY13" fmla="*/ 30269 h 385795"/>
                        <a:gd name="connsiteX14" fmla="*/ 1854130 w 6273443"/>
                        <a:gd name="connsiteY14" fmla="*/ 29719 h 385795"/>
                        <a:gd name="connsiteX15" fmla="*/ 1848076 w 6273443"/>
                        <a:gd name="connsiteY15" fmla="*/ 30269 h 385795"/>
                        <a:gd name="connsiteX16" fmla="*/ 690689 w 6273443"/>
                        <a:gd name="connsiteY16" fmla="*/ 161253 h 385795"/>
                        <a:gd name="connsiteX17" fmla="*/ 0 w 6273443"/>
                        <a:gd name="connsiteY17" fmla="*/ 0 h 385795"/>
                        <a:gd name="connsiteX18" fmla="*/ 682435 w 6273443"/>
                        <a:gd name="connsiteY18" fmla="*/ 172810 h 385795"/>
                        <a:gd name="connsiteX19" fmla="*/ 686837 w 6273443"/>
                        <a:gd name="connsiteY19" fmla="*/ 173911 h 385795"/>
                        <a:gd name="connsiteX20" fmla="*/ 692341 w 6273443"/>
                        <a:gd name="connsiteY20" fmla="*/ 173360 h 385795"/>
                        <a:gd name="connsiteX21" fmla="*/ 1854681 w 6273443"/>
                        <a:gd name="connsiteY21" fmla="*/ 52283 h 385795"/>
                        <a:gd name="connsiteX22" fmla="*/ 2243778 w 6273443"/>
                        <a:gd name="connsiteY22" fmla="*/ 89707 h 385795"/>
                        <a:gd name="connsiteX23" fmla="*/ 2336788 w 6273443"/>
                        <a:gd name="connsiteY23" fmla="*/ 293337 h 385795"/>
                        <a:gd name="connsiteX24" fmla="*/ 2341191 w 6273443"/>
                        <a:gd name="connsiteY24" fmla="*/ 303243 h 385795"/>
                        <a:gd name="connsiteX25" fmla="*/ 2365406 w 6273443"/>
                        <a:gd name="connsiteY25" fmla="*/ 303243 h 385795"/>
                        <a:gd name="connsiteX26" fmla="*/ 3113332 w 6273443"/>
                        <a:gd name="connsiteY26" fmla="*/ 303793 h 385795"/>
                        <a:gd name="connsiteX27" fmla="*/ 3859057 w 6273443"/>
                        <a:gd name="connsiteY27" fmla="*/ 302693 h 385795"/>
                        <a:gd name="connsiteX28" fmla="*/ 4676878 w 6273443"/>
                        <a:gd name="connsiteY28" fmla="*/ 384695 h 385795"/>
                        <a:gd name="connsiteX29" fmla="*/ 4690086 w 6273443"/>
                        <a:gd name="connsiteY29" fmla="*/ 385796 h 385795"/>
                        <a:gd name="connsiteX30" fmla="*/ 4699441 w 6273443"/>
                        <a:gd name="connsiteY30" fmla="*/ 382494 h 385795"/>
                        <a:gd name="connsiteX31" fmla="*/ 5635037 w 6273443"/>
                        <a:gd name="connsiteY31" fmla="*/ 30820 h 385795"/>
                        <a:gd name="connsiteX32" fmla="*/ 6273444 w 6273443"/>
                        <a:gd name="connsiteY32" fmla="*/ 0 h 38579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</a:cxnLst>
                      <a:rect l="l" t="t" r="r" b="b"/>
                      <a:pathLst>
                        <a:path w="6273443" h="385795">
                          <a:moveTo>
                            <a:pt x="6273444" y="0"/>
                          </a:moveTo>
                          <a:lnTo>
                            <a:pt x="5629534" y="21464"/>
                          </a:lnTo>
                          <a:lnTo>
                            <a:pt x="5626232" y="21464"/>
                          </a:lnTo>
                          <a:lnTo>
                            <a:pt x="5622930" y="22564"/>
                          </a:lnTo>
                          <a:cubicBezTo>
                            <a:pt x="5305928" y="134836"/>
                            <a:pt x="4992228" y="249309"/>
                            <a:pt x="4676327" y="362681"/>
                          </a:cubicBezTo>
                          <a:lnTo>
                            <a:pt x="3868963" y="279028"/>
                          </a:lnTo>
                          <a:lnTo>
                            <a:pt x="3865661" y="278477"/>
                          </a:lnTo>
                          <a:lnTo>
                            <a:pt x="3861809" y="278477"/>
                          </a:lnTo>
                          <a:lnTo>
                            <a:pt x="3113882" y="277927"/>
                          </a:lnTo>
                          <a:lnTo>
                            <a:pt x="2389622" y="278477"/>
                          </a:lnTo>
                          <a:lnTo>
                            <a:pt x="2294961" y="78150"/>
                          </a:lnTo>
                          <a:lnTo>
                            <a:pt x="2291659" y="70445"/>
                          </a:lnTo>
                          <a:lnTo>
                            <a:pt x="2274048" y="68794"/>
                          </a:lnTo>
                          <a:lnTo>
                            <a:pt x="1860184" y="30269"/>
                          </a:lnTo>
                          <a:lnTo>
                            <a:pt x="1854130" y="29719"/>
                          </a:lnTo>
                          <a:lnTo>
                            <a:pt x="1848076" y="30269"/>
                          </a:lnTo>
                          <a:lnTo>
                            <a:pt x="690689" y="161253"/>
                          </a:lnTo>
                          <a:lnTo>
                            <a:pt x="0" y="0"/>
                          </a:lnTo>
                          <a:lnTo>
                            <a:pt x="682435" y="172810"/>
                          </a:lnTo>
                          <a:lnTo>
                            <a:pt x="686837" y="173911"/>
                          </a:lnTo>
                          <a:lnTo>
                            <a:pt x="692341" y="173360"/>
                          </a:lnTo>
                          <a:lnTo>
                            <a:pt x="1854681" y="52283"/>
                          </a:lnTo>
                          <a:lnTo>
                            <a:pt x="2243778" y="89707"/>
                          </a:lnTo>
                          <a:lnTo>
                            <a:pt x="2336788" y="293337"/>
                          </a:lnTo>
                          <a:lnTo>
                            <a:pt x="2341191" y="303243"/>
                          </a:lnTo>
                          <a:lnTo>
                            <a:pt x="2365406" y="303243"/>
                          </a:lnTo>
                          <a:lnTo>
                            <a:pt x="3113332" y="303793"/>
                          </a:lnTo>
                          <a:lnTo>
                            <a:pt x="3859057" y="302693"/>
                          </a:lnTo>
                          <a:lnTo>
                            <a:pt x="4676878" y="384695"/>
                          </a:lnTo>
                          <a:lnTo>
                            <a:pt x="4690086" y="385796"/>
                          </a:lnTo>
                          <a:lnTo>
                            <a:pt x="4699441" y="382494"/>
                          </a:lnTo>
                          <a:cubicBezTo>
                            <a:pt x="5011491" y="265269"/>
                            <a:pt x="5325190" y="149145"/>
                            <a:pt x="5635037" y="30820"/>
                          </a:cubicBezTo>
                          <a:lnTo>
                            <a:pt x="6273444" y="0"/>
                          </a:lnTo>
                          <a:close/>
                        </a:path>
                      </a:pathLst>
                    </a:custGeom>
                    <a:solidFill>
                      <a:srgbClr val="FFFDE8"/>
                    </a:solidFill>
                    <a:ln w="5503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grpSp>
                  <p:nvGrpSpPr>
                    <p:cNvPr id="420" name="Graphic 734">
                      <a:extLst>
                        <a:ext uri="{FF2B5EF4-FFF2-40B4-BE49-F238E27FC236}">
                          <a16:creationId xmlns:a16="http://schemas.microsoft.com/office/drawing/2014/main" id="{703E9742-E7CC-DDBA-E022-289E52AB539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955378" y="6190650"/>
                      <a:ext cx="5345002" cy="286732"/>
                      <a:chOff x="3955378" y="6190650"/>
                      <a:chExt cx="5345002" cy="286732"/>
                    </a:xfrm>
                    <a:solidFill>
                      <a:srgbClr val="6368A1"/>
                    </a:solidFill>
                  </p:grpSpPr>
                  <p:sp>
                    <p:nvSpPr>
                      <p:cNvPr id="421" name="Freeform: Shape 420">
                        <a:extLst>
                          <a:ext uri="{FF2B5EF4-FFF2-40B4-BE49-F238E27FC236}">
                            <a16:creationId xmlns:a16="http://schemas.microsoft.com/office/drawing/2014/main" id="{9A97EAE9-B05D-F880-CA30-B03FFD6F37F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955378" y="6256692"/>
                        <a:ext cx="304893" cy="51732"/>
                      </a:xfrm>
                      <a:custGeom>
                        <a:avLst/>
                        <a:gdLst>
                          <a:gd name="connsiteX0" fmla="*/ 304894 w 304893"/>
                          <a:gd name="connsiteY0" fmla="*/ 25866 h 51732"/>
                          <a:gd name="connsiteX1" fmla="*/ 152447 w 304893"/>
                          <a:gd name="connsiteY1" fmla="*/ 51733 h 51732"/>
                          <a:gd name="connsiteX2" fmla="*/ 0 w 304893"/>
                          <a:gd name="connsiteY2" fmla="*/ 25866 h 51732"/>
                          <a:gd name="connsiteX3" fmla="*/ 152447 w 304893"/>
                          <a:gd name="connsiteY3" fmla="*/ 0 h 51732"/>
                          <a:gd name="connsiteX4" fmla="*/ 304894 w 304893"/>
                          <a:gd name="connsiteY4" fmla="*/ 25866 h 5173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304893" h="51732">
                            <a:moveTo>
                              <a:pt x="304894" y="25866"/>
                            </a:moveTo>
                            <a:cubicBezTo>
                              <a:pt x="304894" y="40176"/>
                              <a:pt x="236650" y="51733"/>
                              <a:pt x="152447" y="51733"/>
                            </a:cubicBezTo>
                            <a:cubicBezTo>
                              <a:pt x="68243" y="51733"/>
                              <a:pt x="0" y="40176"/>
                              <a:pt x="0" y="25866"/>
                            </a:cubicBezTo>
                            <a:cubicBezTo>
                              <a:pt x="0" y="11557"/>
                              <a:pt x="68243" y="0"/>
                              <a:pt x="152447" y="0"/>
                            </a:cubicBezTo>
                            <a:cubicBezTo>
                              <a:pt x="236650" y="0"/>
                              <a:pt x="304894" y="11557"/>
                              <a:pt x="304894" y="25866"/>
                            </a:cubicBezTo>
                            <a:close/>
                          </a:path>
                        </a:pathLst>
                      </a:custGeom>
                      <a:solidFill>
                        <a:srgbClr val="6368A1"/>
                      </a:solidFill>
                      <a:ln w="55033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422" name="Freeform: Shape 421">
                        <a:extLst>
                          <a:ext uri="{FF2B5EF4-FFF2-40B4-BE49-F238E27FC236}">
                            <a16:creationId xmlns:a16="http://schemas.microsoft.com/office/drawing/2014/main" id="{FED6DFB6-3C31-E467-8784-5A3466E2348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349979" y="6314479"/>
                        <a:ext cx="171709" cy="28618"/>
                      </a:xfrm>
                      <a:custGeom>
                        <a:avLst/>
                        <a:gdLst>
                          <a:gd name="connsiteX0" fmla="*/ 171709 w 171709"/>
                          <a:gd name="connsiteY0" fmla="*/ 14309 h 28618"/>
                          <a:gd name="connsiteX1" fmla="*/ 85855 w 171709"/>
                          <a:gd name="connsiteY1" fmla="*/ 28618 h 28618"/>
                          <a:gd name="connsiteX2" fmla="*/ 0 w 171709"/>
                          <a:gd name="connsiteY2" fmla="*/ 14309 h 28618"/>
                          <a:gd name="connsiteX3" fmla="*/ 85855 w 171709"/>
                          <a:gd name="connsiteY3" fmla="*/ 0 h 28618"/>
                          <a:gd name="connsiteX4" fmla="*/ 171709 w 171709"/>
                          <a:gd name="connsiteY4" fmla="*/ 14309 h 2861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71709" h="28618">
                            <a:moveTo>
                              <a:pt x="171709" y="14309"/>
                            </a:moveTo>
                            <a:cubicBezTo>
                              <a:pt x="171709" y="22564"/>
                              <a:pt x="133185" y="28618"/>
                              <a:pt x="85855" y="28618"/>
                            </a:cubicBezTo>
                            <a:cubicBezTo>
                              <a:pt x="38524" y="28618"/>
                              <a:pt x="0" y="22014"/>
                              <a:pt x="0" y="14309"/>
                            </a:cubicBezTo>
                            <a:cubicBezTo>
                              <a:pt x="0" y="6054"/>
                              <a:pt x="38524" y="0"/>
                              <a:pt x="85855" y="0"/>
                            </a:cubicBezTo>
                            <a:cubicBezTo>
                              <a:pt x="133185" y="0"/>
                              <a:pt x="171709" y="6604"/>
                              <a:pt x="171709" y="14309"/>
                            </a:cubicBezTo>
                            <a:close/>
                          </a:path>
                        </a:pathLst>
                      </a:custGeom>
                      <a:solidFill>
                        <a:srgbClr val="6368A1"/>
                      </a:solidFill>
                      <a:ln w="55033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423" name="Freeform: Shape 422">
                        <a:extLst>
                          <a:ext uri="{FF2B5EF4-FFF2-40B4-BE49-F238E27FC236}">
                            <a16:creationId xmlns:a16="http://schemas.microsoft.com/office/drawing/2014/main" id="{FB71A3BD-BF73-B846-B0C4-C098E67A7EA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112215" y="6190650"/>
                        <a:ext cx="171709" cy="28618"/>
                      </a:xfrm>
                      <a:custGeom>
                        <a:avLst/>
                        <a:gdLst>
                          <a:gd name="connsiteX0" fmla="*/ 171709 w 171709"/>
                          <a:gd name="connsiteY0" fmla="*/ 14309 h 28618"/>
                          <a:gd name="connsiteX1" fmla="*/ 85855 w 171709"/>
                          <a:gd name="connsiteY1" fmla="*/ 28618 h 28618"/>
                          <a:gd name="connsiteX2" fmla="*/ 0 w 171709"/>
                          <a:gd name="connsiteY2" fmla="*/ 14309 h 28618"/>
                          <a:gd name="connsiteX3" fmla="*/ 85855 w 171709"/>
                          <a:gd name="connsiteY3" fmla="*/ 0 h 28618"/>
                          <a:gd name="connsiteX4" fmla="*/ 171709 w 171709"/>
                          <a:gd name="connsiteY4" fmla="*/ 14309 h 2861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71709" h="28618">
                            <a:moveTo>
                              <a:pt x="171709" y="14309"/>
                            </a:moveTo>
                            <a:cubicBezTo>
                              <a:pt x="171709" y="22564"/>
                              <a:pt x="133185" y="28618"/>
                              <a:pt x="85855" y="28618"/>
                            </a:cubicBezTo>
                            <a:cubicBezTo>
                              <a:pt x="38524" y="28618"/>
                              <a:pt x="0" y="22014"/>
                              <a:pt x="0" y="14309"/>
                            </a:cubicBezTo>
                            <a:cubicBezTo>
                              <a:pt x="0" y="6604"/>
                              <a:pt x="38524" y="0"/>
                              <a:pt x="85855" y="0"/>
                            </a:cubicBezTo>
                            <a:cubicBezTo>
                              <a:pt x="133185" y="0"/>
                              <a:pt x="171709" y="6054"/>
                              <a:pt x="171709" y="14309"/>
                            </a:cubicBezTo>
                            <a:close/>
                          </a:path>
                        </a:pathLst>
                      </a:custGeom>
                      <a:solidFill>
                        <a:srgbClr val="6368A1"/>
                      </a:solidFill>
                      <a:ln w="55033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424" name="Freeform: Shape 423">
                        <a:extLst>
                          <a:ext uri="{FF2B5EF4-FFF2-40B4-BE49-F238E27FC236}">
                            <a16:creationId xmlns:a16="http://schemas.microsoft.com/office/drawing/2014/main" id="{EEDF0CFC-34AB-C36F-10CB-37FB5E8DBE6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57389" y="6375018"/>
                        <a:ext cx="304894" cy="51182"/>
                      </a:xfrm>
                      <a:custGeom>
                        <a:avLst/>
                        <a:gdLst>
                          <a:gd name="connsiteX0" fmla="*/ 304895 w 304894"/>
                          <a:gd name="connsiteY0" fmla="*/ 25316 h 51182"/>
                          <a:gd name="connsiteX1" fmla="*/ 152447 w 304894"/>
                          <a:gd name="connsiteY1" fmla="*/ 51183 h 51182"/>
                          <a:gd name="connsiteX2" fmla="*/ 0 w 304894"/>
                          <a:gd name="connsiteY2" fmla="*/ 25316 h 51182"/>
                          <a:gd name="connsiteX3" fmla="*/ 152447 w 304894"/>
                          <a:gd name="connsiteY3" fmla="*/ 0 h 51182"/>
                          <a:gd name="connsiteX4" fmla="*/ 304895 w 304894"/>
                          <a:gd name="connsiteY4" fmla="*/ 25316 h 5118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304894" h="51182">
                            <a:moveTo>
                              <a:pt x="304895" y="25316"/>
                            </a:moveTo>
                            <a:cubicBezTo>
                              <a:pt x="304895" y="39625"/>
                              <a:pt x="236651" y="51183"/>
                              <a:pt x="152447" y="51183"/>
                            </a:cubicBezTo>
                            <a:cubicBezTo>
                              <a:pt x="68244" y="51183"/>
                              <a:pt x="0" y="39625"/>
                              <a:pt x="0" y="25316"/>
                            </a:cubicBezTo>
                            <a:cubicBezTo>
                              <a:pt x="0" y="11557"/>
                              <a:pt x="68244" y="0"/>
                              <a:pt x="152447" y="0"/>
                            </a:cubicBezTo>
                            <a:cubicBezTo>
                              <a:pt x="236651" y="0"/>
                              <a:pt x="304895" y="11557"/>
                              <a:pt x="304895" y="25316"/>
                            </a:cubicBezTo>
                            <a:close/>
                          </a:path>
                        </a:pathLst>
                      </a:custGeom>
                      <a:solidFill>
                        <a:srgbClr val="6368A1"/>
                      </a:solidFill>
                      <a:ln w="55033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425" name="Freeform: Shape 424">
                        <a:extLst>
                          <a:ext uri="{FF2B5EF4-FFF2-40B4-BE49-F238E27FC236}">
                            <a16:creationId xmlns:a16="http://schemas.microsoft.com/office/drawing/2014/main" id="{8D3E58E8-AFF7-57E8-905C-8EC723F26CC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933874" y="6448765"/>
                        <a:ext cx="171709" cy="28618"/>
                      </a:xfrm>
                      <a:custGeom>
                        <a:avLst/>
                        <a:gdLst>
                          <a:gd name="connsiteX0" fmla="*/ 171710 w 171709"/>
                          <a:gd name="connsiteY0" fmla="*/ 14309 h 28618"/>
                          <a:gd name="connsiteX1" fmla="*/ 85855 w 171709"/>
                          <a:gd name="connsiteY1" fmla="*/ 28618 h 28618"/>
                          <a:gd name="connsiteX2" fmla="*/ 0 w 171709"/>
                          <a:gd name="connsiteY2" fmla="*/ 14309 h 28618"/>
                          <a:gd name="connsiteX3" fmla="*/ 85855 w 171709"/>
                          <a:gd name="connsiteY3" fmla="*/ 0 h 28618"/>
                          <a:gd name="connsiteX4" fmla="*/ 171710 w 171709"/>
                          <a:gd name="connsiteY4" fmla="*/ 14309 h 2861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71709" h="28618">
                            <a:moveTo>
                              <a:pt x="171710" y="14309"/>
                            </a:moveTo>
                            <a:cubicBezTo>
                              <a:pt x="171710" y="22564"/>
                              <a:pt x="133185" y="28618"/>
                              <a:pt x="85855" y="28618"/>
                            </a:cubicBezTo>
                            <a:cubicBezTo>
                              <a:pt x="38524" y="28618"/>
                              <a:pt x="0" y="22014"/>
                              <a:pt x="0" y="14309"/>
                            </a:cubicBezTo>
                            <a:cubicBezTo>
                              <a:pt x="0" y="6054"/>
                              <a:pt x="38524" y="0"/>
                              <a:pt x="85855" y="0"/>
                            </a:cubicBezTo>
                            <a:cubicBezTo>
                              <a:pt x="133736" y="0"/>
                              <a:pt x="171710" y="6054"/>
                              <a:pt x="171710" y="14309"/>
                            </a:cubicBezTo>
                            <a:close/>
                          </a:path>
                        </a:pathLst>
                      </a:custGeom>
                      <a:solidFill>
                        <a:srgbClr val="6368A1"/>
                      </a:solidFill>
                      <a:ln w="55033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426" name="Freeform: Shape 425">
                        <a:extLst>
                          <a:ext uri="{FF2B5EF4-FFF2-40B4-BE49-F238E27FC236}">
                            <a16:creationId xmlns:a16="http://schemas.microsoft.com/office/drawing/2014/main" id="{6C51DDA7-AA5E-455B-959D-D060B01C52A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696110" y="6324386"/>
                        <a:ext cx="171709" cy="28618"/>
                      </a:xfrm>
                      <a:custGeom>
                        <a:avLst/>
                        <a:gdLst>
                          <a:gd name="connsiteX0" fmla="*/ 171709 w 171709"/>
                          <a:gd name="connsiteY0" fmla="*/ 14309 h 28618"/>
                          <a:gd name="connsiteX1" fmla="*/ 85855 w 171709"/>
                          <a:gd name="connsiteY1" fmla="*/ 28618 h 28618"/>
                          <a:gd name="connsiteX2" fmla="*/ 0 w 171709"/>
                          <a:gd name="connsiteY2" fmla="*/ 14309 h 28618"/>
                          <a:gd name="connsiteX3" fmla="*/ 85855 w 171709"/>
                          <a:gd name="connsiteY3" fmla="*/ 0 h 28618"/>
                          <a:gd name="connsiteX4" fmla="*/ 171709 w 171709"/>
                          <a:gd name="connsiteY4" fmla="*/ 14309 h 2861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71709" h="28618">
                            <a:moveTo>
                              <a:pt x="171709" y="14309"/>
                            </a:moveTo>
                            <a:cubicBezTo>
                              <a:pt x="171709" y="22564"/>
                              <a:pt x="133185" y="28618"/>
                              <a:pt x="85855" y="28618"/>
                            </a:cubicBezTo>
                            <a:cubicBezTo>
                              <a:pt x="38524" y="28618"/>
                              <a:pt x="0" y="22014"/>
                              <a:pt x="0" y="14309"/>
                            </a:cubicBezTo>
                            <a:cubicBezTo>
                              <a:pt x="0" y="6604"/>
                              <a:pt x="38524" y="0"/>
                              <a:pt x="85855" y="0"/>
                            </a:cubicBezTo>
                            <a:cubicBezTo>
                              <a:pt x="133185" y="0"/>
                              <a:pt x="171709" y="6604"/>
                              <a:pt x="171709" y="14309"/>
                            </a:cubicBezTo>
                            <a:close/>
                          </a:path>
                        </a:pathLst>
                      </a:custGeom>
                      <a:solidFill>
                        <a:srgbClr val="6368A1"/>
                      </a:solidFill>
                      <a:ln w="55033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427" name="Freeform: Shape 426">
                        <a:extLst>
                          <a:ext uri="{FF2B5EF4-FFF2-40B4-BE49-F238E27FC236}">
                            <a16:creationId xmlns:a16="http://schemas.microsoft.com/office/drawing/2014/main" id="{FD2A2FB8-47A5-01CE-911E-55A8AE5553D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995487" y="6266599"/>
                        <a:ext cx="304893" cy="51732"/>
                      </a:xfrm>
                      <a:custGeom>
                        <a:avLst/>
                        <a:gdLst>
                          <a:gd name="connsiteX0" fmla="*/ 304894 w 304893"/>
                          <a:gd name="connsiteY0" fmla="*/ 25866 h 51732"/>
                          <a:gd name="connsiteX1" fmla="*/ 152447 w 304893"/>
                          <a:gd name="connsiteY1" fmla="*/ 51733 h 51732"/>
                          <a:gd name="connsiteX2" fmla="*/ 0 w 304893"/>
                          <a:gd name="connsiteY2" fmla="*/ 25866 h 51732"/>
                          <a:gd name="connsiteX3" fmla="*/ 152447 w 304893"/>
                          <a:gd name="connsiteY3" fmla="*/ 0 h 51732"/>
                          <a:gd name="connsiteX4" fmla="*/ 304894 w 304893"/>
                          <a:gd name="connsiteY4" fmla="*/ 25866 h 5173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304893" h="51732">
                            <a:moveTo>
                              <a:pt x="304894" y="25866"/>
                            </a:moveTo>
                            <a:cubicBezTo>
                              <a:pt x="304894" y="40176"/>
                              <a:pt x="236651" y="51733"/>
                              <a:pt x="152447" y="51733"/>
                            </a:cubicBezTo>
                            <a:cubicBezTo>
                              <a:pt x="68243" y="51733"/>
                              <a:pt x="0" y="40176"/>
                              <a:pt x="0" y="25866"/>
                            </a:cubicBezTo>
                            <a:cubicBezTo>
                              <a:pt x="0" y="11557"/>
                              <a:pt x="68243" y="0"/>
                              <a:pt x="152447" y="0"/>
                            </a:cubicBezTo>
                            <a:cubicBezTo>
                              <a:pt x="236651" y="0"/>
                              <a:pt x="304894" y="11557"/>
                              <a:pt x="304894" y="25866"/>
                            </a:cubicBezTo>
                            <a:close/>
                          </a:path>
                        </a:pathLst>
                      </a:custGeom>
                      <a:solidFill>
                        <a:srgbClr val="6368A1"/>
                      </a:solidFill>
                      <a:ln w="55033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</p:grpSp>
              </p:grpSp>
              <p:grpSp>
                <p:nvGrpSpPr>
                  <p:cNvPr id="401" name="Graphic 734">
                    <a:extLst>
                      <a:ext uri="{FF2B5EF4-FFF2-40B4-BE49-F238E27FC236}">
                        <a16:creationId xmlns:a16="http://schemas.microsoft.com/office/drawing/2014/main" id="{3C391FB3-D37F-D4E4-B023-7A157FB4704E}"/>
                      </a:ext>
                    </a:extLst>
                  </p:cNvPr>
                  <p:cNvGrpSpPr/>
                  <p:nvPr/>
                </p:nvGrpSpPr>
                <p:grpSpPr>
                  <a:xfrm>
                    <a:off x="7058254" y="6550580"/>
                    <a:ext cx="1447420" cy="193723"/>
                    <a:chOff x="7058254" y="6550580"/>
                    <a:chExt cx="1447420" cy="193723"/>
                  </a:xfrm>
                </p:grpSpPr>
                <p:sp>
                  <p:nvSpPr>
                    <p:cNvPr id="413" name="Freeform: Shape 412">
                      <a:extLst>
                        <a:ext uri="{FF2B5EF4-FFF2-40B4-BE49-F238E27FC236}">
                          <a16:creationId xmlns:a16="http://schemas.microsoft.com/office/drawing/2014/main" id="{EF4DCDBF-18F3-0A0E-D778-93FA12D3CE3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58254" y="6550580"/>
                      <a:ext cx="1447420" cy="193723"/>
                    </a:xfrm>
                    <a:custGeom>
                      <a:avLst/>
                      <a:gdLst>
                        <a:gd name="connsiteX0" fmla="*/ 1447421 w 1447420"/>
                        <a:gd name="connsiteY0" fmla="*/ 96862 h 193723"/>
                        <a:gd name="connsiteX1" fmla="*/ 723710 w 1447420"/>
                        <a:gd name="connsiteY1" fmla="*/ 193723 h 193723"/>
                        <a:gd name="connsiteX2" fmla="*/ 0 w 1447420"/>
                        <a:gd name="connsiteY2" fmla="*/ 96862 h 193723"/>
                        <a:gd name="connsiteX3" fmla="*/ 723710 w 1447420"/>
                        <a:gd name="connsiteY3" fmla="*/ 0 h 193723"/>
                        <a:gd name="connsiteX4" fmla="*/ 1447421 w 1447420"/>
                        <a:gd name="connsiteY4" fmla="*/ 96862 h 1937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447420" h="193723">
                          <a:moveTo>
                            <a:pt x="1447421" y="96862"/>
                          </a:moveTo>
                          <a:cubicBezTo>
                            <a:pt x="1447421" y="150246"/>
                            <a:pt x="1123815" y="193723"/>
                            <a:pt x="723710" y="193723"/>
                          </a:cubicBezTo>
                          <a:cubicBezTo>
                            <a:pt x="324156" y="193723"/>
                            <a:pt x="0" y="150246"/>
                            <a:pt x="0" y="96862"/>
                          </a:cubicBezTo>
                          <a:cubicBezTo>
                            <a:pt x="0" y="43478"/>
                            <a:pt x="324156" y="0"/>
                            <a:pt x="723710" y="0"/>
                          </a:cubicBezTo>
                          <a:cubicBezTo>
                            <a:pt x="1123815" y="0"/>
                            <a:pt x="1447421" y="43478"/>
                            <a:pt x="1447421" y="96862"/>
                          </a:cubicBezTo>
                          <a:close/>
                        </a:path>
                      </a:pathLst>
                    </a:custGeom>
                    <a:solidFill>
                      <a:srgbClr val="6368A1"/>
                    </a:solidFill>
                    <a:ln w="5503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414" name="Freeform: Shape 413">
                      <a:extLst>
                        <a:ext uri="{FF2B5EF4-FFF2-40B4-BE49-F238E27FC236}">
                          <a16:creationId xmlns:a16="http://schemas.microsoft.com/office/drawing/2014/main" id="{156A59D2-D31F-F943-A2BC-BDDFC6014E5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06134" y="6581949"/>
                      <a:ext cx="959811" cy="128781"/>
                    </a:xfrm>
                    <a:custGeom>
                      <a:avLst/>
                      <a:gdLst>
                        <a:gd name="connsiteX0" fmla="*/ 959811 w 959811"/>
                        <a:gd name="connsiteY0" fmla="*/ 64391 h 128781"/>
                        <a:gd name="connsiteX1" fmla="*/ 479906 w 959811"/>
                        <a:gd name="connsiteY1" fmla="*/ 128782 h 128781"/>
                        <a:gd name="connsiteX2" fmla="*/ 0 w 959811"/>
                        <a:gd name="connsiteY2" fmla="*/ 64391 h 128781"/>
                        <a:gd name="connsiteX3" fmla="*/ 479906 w 959811"/>
                        <a:gd name="connsiteY3" fmla="*/ 0 h 128781"/>
                        <a:gd name="connsiteX4" fmla="*/ 959811 w 959811"/>
                        <a:gd name="connsiteY4" fmla="*/ 64391 h 12878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59811" h="128781">
                          <a:moveTo>
                            <a:pt x="959811" y="64391"/>
                          </a:moveTo>
                          <a:cubicBezTo>
                            <a:pt x="959811" y="99613"/>
                            <a:pt x="744624" y="128782"/>
                            <a:pt x="479906" y="128782"/>
                          </a:cubicBezTo>
                          <a:cubicBezTo>
                            <a:pt x="214636" y="128782"/>
                            <a:pt x="0" y="100164"/>
                            <a:pt x="0" y="64391"/>
                          </a:cubicBezTo>
                          <a:cubicBezTo>
                            <a:pt x="0" y="29169"/>
                            <a:pt x="215187" y="0"/>
                            <a:pt x="479906" y="0"/>
                          </a:cubicBezTo>
                          <a:cubicBezTo>
                            <a:pt x="744624" y="0"/>
                            <a:pt x="959811" y="28618"/>
                            <a:pt x="959811" y="64391"/>
                          </a:cubicBezTo>
                          <a:close/>
                        </a:path>
                      </a:pathLst>
                    </a:custGeom>
                    <a:solidFill>
                      <a:srgbClr val="6368A1">
                        <a:alpha val="40000"/>
                      </a:srgbClr>
                    </a:solidFill>
                    <a:ln w="5503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</p:grpSp>
              <p:grpSp>
                <p:nvGrpSpPr>
                  <p:cNvPr id="402" name="Graphic 734">
                    <a:extLst>
                      <a:ext uri="{FF2B5EF4-FFF2-40B4-BE49-F238E27FC236}">
                        <a16:creationId xmlns:a16="http://schemas.microsoft.com/office/drawing/2014/main" id="{D53EA478-C9CD-22BC-F3D6-B51076A6A953}"/>
                      </a:ext>
                    </a:extLst>
                  </p:cNvPr>
                  <p:cNvGrpSpPr/>
                  <p:nvPr/>
                </p:nvGrpSpPr>
                <p:grpSpPr>
                  <a:xfrm>
                    <a:off x="3937767" y="6496095"/>
                    <a:ext cx="646111" cy="86404"/>
                    <a:chOff x="3937767" y="6496095"/>
                    <a:chExt cx="646111" cy="86404"/>
                  </a:xfrm>
                </p:grpSpPr>
                <p:sp>
                  <p:nvSpPr>
                    <p:cNvPr id="411" name="Freeform: Shape 410">
                      <a:extLst>
                        <a:ext uri="{FF2B5EF4-FFF2-40B4-BE49-F238E27FC236}">
                          <a16:creationId xmlns:a16="http://schemas.microsoft.com/office/drawing/2014/main" id="{5DE70E36-AC01-F7A6-EE41-EFEE9564A4E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937767" y="6496095"/>
                      <a:ext cx="646111" cy="86404"/>
                    </a:xfrm>
                    <a:custGeom>
                      <a:avLst/>
                      <a:gdLst>
                        <a:gd name="connsiteX0" fmla="*/ 646111 w 646111"/>
                        <a:gd name="connsiteY0" fmla="*/ 43478 h 86404"/>
                        <a:gd name="connsiteX1" fmla="*/ 323056 w 646111"/>
                        <a:gd name="connsiteY1" fmla="*/ 86405 h 86404"/>
                        <a:gd name="connsiteX2" fmla="*/ 0 w 646111"/>
                        <a:gd name="connsiteY2" fmla="*/ 43478 h 86404"/>
                        <a:gd name="connsiteX3" fmla="*/ 323056 w 646111"/>
                        <a:gd name="connsiteY3" fmla="*/ 0 h 86404"/>
                        <a:gd name="connsiteX4" fmla="*/ 646111 w 646111"/>
                        <a:gd name="connsiteY4" fmla="*/ 43478 h 8640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46111" h="86404">
                          <a:moveTo>
                            <a:pt x="646111" y="43478"/>
                          </a:moveTo>
                          <a:cubicBezTo>
                            <a:pt x="646111" y="67143"/>
                            <a:pt x="501369" y="86405"/>
                            <a:pt x="323056" y="86405"/>
                          </a:cubicBezTo>
                          <a:cubicBezTo>
                            <a:pt x="144742" y="86405"/>
                            <a:pt x="0" y="67143"/>
                            <a:pt x="0" y="43478"/>
                          </a:cubicBezTo>
                          <a:cubicBezTo>
                            <a:pt x="0" y="19813"/>
                            <a:pt x="144742" y="0"/>
                            <a:pt x="323056" y="0"/>
                          </a:cubicBezTo>
                          <a:cubicBezTo>
                            <a:pt x="501369" y="550"/>
                            <a:pt x="646111" y="19813"/>
                            <a:pt x="646111" y="43478"/>
                          </a:cubicBezTo>
                          <a:close/>
                        </a:path>
                      </a:pathLst>
                    </a:custGeom>
                    <a:solidFill>
                      <a:srgbClr val="6368A1"/>
                    </a:solidFill>
                    <a:ln w="5503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412" name="Freeform: Shape 411">
                      <a:extLst>
                        <a:ext uri="{FF2B5EF4-FFF2-40B4-BE49-F238E27FC236}">
                          <a16:creationId xmlns:a16="http://schemas.microsoft.com/office/drawing/2014/main" id="{70870E91-7073-5207-9CE9-913C94AA521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958680" y="6510404"/>
                      <a:ext cx="428723" cy="57236"/>
                    </a:xfrm>
                    <a:custGeom>
                      <a:avLst/>
                      <a:gdLst>
                        <a:gd name="connsiteX0" fmla="*/ 428723 w 428723"/>
                        <a:gd name="connsiteY0" fmla="*/ 28618 h 57236"/>
                        <a:gd name="connsiteX1" fmla="*/ 214086 w 428723"/>
                        <a:gd name="connsiteY1" fmla="*/ 57236 h 57236"/>
                        <a:gd name="connsiteX2" fmla="*/ 0 w 428723"/>
                        <a:gd name="connsiteY2" fmla="*/ 28618 h 57236"/>
                        <a:gd name="connsiteX3" fmla="*/ 214086 w 428723"/>
                        <a:gd name="connsiteY3" fmla="*/ 0 h 57236"/>
                        <a:gd name="connsiteX4" fmla="*/ 428723 w 428723"/>
                        <a:gd name="connsiteY4" fmla="*/ 28618 h 572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428723" h="57236">
                          <a:moveTo>
                            <a:pt x="428723" y="28618"/>
                          </a:moveTo>
                          <a:cubicBezTo>
                            <a:pt x="428723" y="44578"/>
                            <a:pt x="332962" y="57236"/>
                            <a:pt x="214086" y="57236"/>
                          </a:cubicBezTo>
                          <a:cubicBezTo>
                            <a:pt x="95761" y="57236"/>
                            <a:pt x="0" y="44578"/>
                            <a:pt x="0" y="28618"/>
                          </a:cubicBezTo>
                          <a:cubicBezTo>
                            <a:pt x="0" y="12658"/>
                            <a:pt x="95761" y="0"/>
                            <a:pt x="214086" y="0"/>
                          </a:cubicBezTo>
                          <a:cubicBezTo>
                            <a:pt x="332412" y="0"/>
                            <a:pt x="428723" y="13208"/>
                            <a:pt x="428723" y="28618"/>
                          </a:cubicBezTo>
                          <a:close/>
                        </a:path>
                      </a:pathLst>
                    </a:custGeom>
                    <a:solidFill>
                      <a:srgbClr val="6368A1">
                        <a:alpha val="40000"/>
                      </a:srgbClr>
                    </a:solidFill>
                    <a:ln w="5503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</p:grpSp>
              <p:grpSp>
                <p:nvGrpSpPr>
                  <p:cNvPr id="403" name="Graphic 734">
                    <a:extLst>
                      <a:ext uri="{FF2B5EF4-FFF2-40B4-BE49-F238E27FC236}">
                        <a16:creationId xmlns:a16="http://schemas.microsoft.com/office/drawing/2014/main" id="{39BF38B3-A228-EF65-BEF7-E0B5AA28D683}"/>
                      </a:ext>
                    </a:extLst>
                  </p:cNvPr>
                  <p:cNvGrpSpPr/>
                  <p:nvPr/>
                </p:nvGrpSpPr>
                <p:grpSpPr>
                  <a:xfrm>
                    <a:off x="6627879" y="6259995"/>
                    <a:ext cx="712153" cy="95210"/>
                    <a:chOff x="6627879" y="6259995"/>
                    <a:chExt cx="712153" cy="95210"/>
                  </a:xfrm>
                </p:grpSpPr>
                <p:sp>
                  <p:nvSpPr>
                    <p:cNvPr id="409" name="Freeform: Shape 408">
                      <a:extLst>
                        <a:ext uri="{FF2B5EF4-FFF2-40B4-BE49-F238E27FC236}">
                          <a16:creationId xmlns:a16="http://schemas.microsoft.com/office/drawing/2014/main" id="{60860924-92B2-F91D-3DAF-500D61E0AC3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27879" y="6259995"/>
                      <a:ext cx="712153" cy="95210"/>
                    </a:xfrm>
                    <a:custGeom>
                      <a:avLst/>
                      <a:gdLst>
                        <a:gd name="connsiteX0" fmla="*/ 712154 w 712153"/>
                        <a:gd name="connsiteY0" fmla="*/ 47880 h 95210"/>
                        <a:gd name="connsiteX1" fmla="*/ 356077 w 712153"/>
                        <a:gd name="connsiteY1" fmla="*/ 95211 h 95210"/>
                        <a:gd name="connsiteX2" fmla="*/ 0 w 712153"/>
                        <a:gd name="connsiteY2" fmla="*/ 47880 h 95210"/>
                        <a:gd name="connsiteX3" fmla="*/ 356077 w 712153"/>
                        <a:gd name="connsiteY3" fmla="*/ 0 h 95210"/>
                        <a:gd name="connsiteX4" fmla="*/ 712154 w 712153"/>
                        <a:gd name="connsiteY4" fmla="*/ 47880 h 9521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12153" h="95210">
                          <a:moveTo>
                            <a:pt x="712154" y="47880"/>
                          </a:moveTo>
                          <a:cubicBezTo>
                            <a:pt x="712154" y="74297"/>
                            <a:pt x="552552" y="95211"/>
                            <a:pt x="356077" y="95211"/>
                          </a:cubicBezTo>
                          <a:cubicBezTo>
                            <a:pt x="159601" y="95211"/>
                            <a:pt x="0" y="73747"/>
                            <a:pt x="0" y="47880"/>
                          </a:cubicBezTo>
                          <a:cubicBezTo>
                            <a:pt x="0" y="21464"/>
                            <a:pt x="159051" y="0"/>
                            <a:pt x="356077" y="0"/>
                          </a:cubicBezTo>
                          <a:cubicBezTo>
                            <a:pt x="552552" y="550"/>
                            <a:pt x="712154" y="21464"/>
                            <a:pt x="712154" y="47880"/>
                          </a:cubicBezTo>
                          <a:close/>
                        </a:path>
                      </a:pathLst>
                    </a:custGeom>
                    <a:solidFill>
                      <a:srgbClr val="6368A1"/>
                    </a:solidFill>
                    <a:ln w="5503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410" name="Freeform: Shape 409">
                      <a:extLst>
                        <a:ext uri="{FF2B5EF4-FFF2-40B4-BE49-F238E27FC236}">
                          <a16:creationId xmlns:a16="http://schemas.microsoft.com/office/drawing/2014/main" id="{15B57D11-7452-BF8F-F4E3-CE86D3BA571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51545" y="6275404"/>
                      <a:ext cx="472199" cy="63290"/>
                    </a:xfrm>
                    <a:custGeom>
                      <a:avLst/>
                      <a:gdLst>
                        <a:gd name="connsiteX0" fmla="*/ 472200 w 472199"/>
                        <a:gd name="connsiteY0" fmla="*/ 31920 h 63290"/>
                        <a:gd name="connsiteX1" fmla="*/ 236100 w 472199"/>
                        <a:gd name="connsiteY1" fmla="*/ 63290 h 63290"/>
                        <a:gd name="connsiteX2" fmla="*/ 0 w 472199"/>
                        <a:gd name="connsiteY2" fmla="*/ 31920 h 63290"/>
                        <a:gd name="connsiteX3" fmla="*/ 236100 w 472199"/>
                        <a:gd name="connsiteY3" fmla="*/ 0 h 63290"/>
                        <a:gd name="connsiteX4" fmla="*/ 472200 w 472199"/>
                        <a:gd name="connsiteY4" fmla="*/ 31920 h 632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472199" h="63290">
                          <a:moveTo>
                            <a:pt x="472200" y="31920"/>
                          </a:moveTo>
                          <a:cubicBezTo>
                            <a:pt x="472200" y="49532"/>
                            <a:pt x="366533" y="63290"/>
                            <a:pt x="236100" y="63290"/>
                          </a:cubicBezTo>
                          <a:cubicBezTo>
                            <a:pt x="105667" y="63290"/>
                            <a:pt x="0" y="48981"/>
                            <a:pt x="0" y="31920"/>
                          </a:cubicBezTo>
                          <a:cubicBezTo>
                            <a:pt x="0" y="14309"/>
                            <a:pt x="105667" y="0"/>
                            <a:pt x="236100" y="0"/>
                          </a:cubicBezTo>
                          <a:cubicBezTo>
                            <a:pt x="366533" y="550"/>
                            <a:pt x="472200" y="14859"/>
                            <a:pt x="472200" y="31920"/>
                          </a:cubicBezTo>
                          <a:close/>
                        </a:path>
                      </a:pathLst>
                    </a:custGeom>
                    <a:solidFill>
                      <a:srgbClr val="6368A1">
                        <a:alpha val="40000"/>
                      </a:srgbClr>
                    </a:solidFill>
                    <a:ln w="5503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</p:grpSp>
              <p:sp>
                <p:nvSpPr>
                  <p:cNvPr id="404" name="Freeform: Shape 403">
                    <a:extLst>
                      <a:ext uri="{FF2B5EF4-FFF2-40B4-BE49-F238E27FC236}">
                        <a16:creationId xmlns:a16="http://schemas.microsoft.com/office/drawing/2014/main" id="{B8AADE7F-9D0D-14F9-E0E4-80474189952F}"/>
                      </a:ext>
                    </a:extLst>
                  </p:cNvPr>
                  <p:cNvSpPr/>
                  <p:nvPr/>
                </p:nvSpPr>
                <p:spPr>
                  <a:xfrm>
                    <a:off x="4193130" y="6760813"/>
                    <a:ext cx="554752" cy="1969153"/>
                  </a:xfrm>
                  <a:custGeom>
                    <a:avLst/>
                    <a:gdLst>
                      <a:gd name="connsiteX0" fmla="*/ 0 w 554752"/>
                      <a:gd name="connsiteY0" fmla="*/ 0 h 1969153"/>
                      <a:gd name="connsiteX1" fmla="*/ 554753 w 554752"/>
                      <a:gd name="connsiteY1" fmla="*/ 1969154 h 1969153"/>
                      <a:gd name="connsiteX2" fmla="*/ 0 w 554752"/>
                      <a:gd name="connsiteY2" fmla="*/ 0 h 19691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554752" h="1969153">
                        <a:moveTo>
                          <a:pt x="0" y="0"/>
                        </a:moveTo>
                        <a:lnTo>
                          <a:pt x="554753" y="1969154"/>
                        </a:lnTo>
                        <a:cubicBezTo>
                          <a:pt x="554753" y="1969154"/>
                          <a:pt x="290585" y="331861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A893B7"/>
                  </a:solidFill>
                  <a:ln w="5503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405" name="Freeform: Shape 404">
                    <a:extLst>
                      <a:ext uri="{FF2B5EF4-FFF2-40B4-BE49-F238E27FC236}">
                        <a16:creationId xmlns:a16="http://schemas.microsoft.com/office/drawing/2014/main" id="{71C80A0C-D477-7107-BD15-9E221D0E4226}"/>
                      </a:ext>
                    </a:extLst>
                  </p:cNvPr>
                  <p:cNvSpPr/>
                  <p:nvPr/>
                </p:nvSpPr>
                <p:spPr>
                  <a:xfrm>
                    <a:off x="3779214" y="7208248"/>
                    <a:ext cx="104069" cy="1325794"/>
                  </a:xfrm>
                  <a:custGeom>
                    <a:avLst/>
                    <a:gdLst>
                      <a:gd name="connsiteX0" fmla="*/ 104069 w 104069"/>
                      <a:gd name="connsiteY0" fmla="*/ 0 h 1325794"/>
                      <a:gd name="connsiteX1" fmla="*/ 55638 w 104069"/>
                      <a:gd name="connsiteY1" fmla="*/ 1325794 h 1325794"/>
                      <a:gd name="connsiteX2" fmla="*/ 104069 w 104069"/>
                      <a:gd name="connsiteY2" fmla="*/ 0 h 13257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04069" h="1325794">
                        <a:moveTo>
                          <a:pt x="104069" y="0"/>
                        </a:moveTo>
                        <a:lnTo>
                          <a:pt x="55638" y="1325794"/>
                        </a:lnTo>
                        <a:cubicBezTo>
                          <a:pt x="55638" y="1325794"/>
                          <a:pt x="-97359" y="483758"/>
                          <a:pt x="104069" y="0"/>
                        </a:cubicBezTo>
                        <a:close/>
                      </a:path>
                    </a:pathLst>
                  </a:custGeom>
                  <a:solidFill>
                    <a:srgbClr val="A893B7"/>
                  </a:solidFill>
                  <a:ln w="5503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406" name="Freeform: Shape 405">
                    <a:extLst>
                      <a:ext uri="{FF2B5EF4-FFF2-40B4-BE49-F238E27FC236}">
                        <a16:creationId xmlns:a16="http://schemas.microsoft.com/office/drawing/2014/main" id="{8F2C429F-0999-DD60-80DF-5760A41E15C4}"/>
                      </a:ext>
                    </a:extLst>
                  </p:cNvPr>
                  <p:cNvSpPr/>
                  <p:nvPr/>
                </p:nvSpPr>
                <p:spPr>
                  <a:xfrm>
                    <a:off x="5512217" y="6936375"/>
                    <a:ext cx="210886" cy="1761671"/>
                  </a:xfrm>
                  <a:custGeom>
                    <a:avLst/>
                    <a:gdLst>
                      <a:gd name="connsiteX0" fmla="*/ 210887 w 210886"/>
                      <a:gd name="connsiteY0" fmla="*/ 0 h 1761671"/>
                      <a:gd name="connsiteX1" fmla="*/ 102 w 210886"/>
                      <a:gd name="connsiteY1" fmla="*/ 1761672 h 1761671"/>
                      <a:gd name="connsiteX2" fmla="*/ 210887 w 210886"/>
                      <a:gd name="connsiteY2" fmla="*/ 0 h 17616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210886" h="1761671">
                        <a:moveTo>
                          <a:pt x="210887" y="0"/>
                        </a:moveTo>
                        <a:lnTo>
                          <a:pt x="102" y="1761672"/>
                        </a:lnTo>
                        <a:cubicBezTo>
                          <a:pt x="102" y="1762222"/>
                          <a:pt x="-11454" y="538243"/>
                          <a:pt x="210887" y="0"/>
                        </a:cubicBezTo>
                        <a:close/>
                      </a:path>
                    </a:pathLst>
                  </a:custGeom>
                  <a:solidFill>
                    <a:srgbClr val="A893B7"/>
                  </a:solidFill>
                  <a:ln w="5503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407" name="Freeform: Shape 406">
                    <a:extLst>
                      <a:ext uri="{FF2B5EF4-FFF2-40B4-BE49-F238E27FC236}">
                        <a16:creationId xmlns:a16="http://schemas.microsoft.com/office/drawing/2014/main" id="{CA1CF887-EE4A-CA17-769D-960DABA36857}"/>
                      </a:ext>
                    </a:extLst>
                  </p:cNvPr>
                  <p:cNvSpPr/>
                  <p:nvPr/>
                </p:nvSpPr>
                <p:spPr>
                  <a:xfrm>
                    <a:off x="6824355" y="7031586"/>
                    <a:ext cx="474951" cy="1667011"/>
                  </a:xfrm>
                  <a:custGeom>
                    <a:avLst/>
                    <a:gdLst>
                      <a:gd name="connsiteX0" fmla="*/ 474952 w 474951"/>
                      <a:gd name="connsiteY0" fmla="*/ 0 h 1667011"/>
                      <a:gd name="connsiteX1" fmla="*/ 0 w 474951"/>
                      <a:gd name="connsiteY1" fmla="*/ 1667011 h 1667011"/>
                      <a:gd name="connsiteX2" fmla="*/ 474952 w 474951"/>
                      <a:gd name="connsiteY2" fmla="*/ 0 h 16670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474951" h="1667011">
                        <a:moveTo>
                          <a:pt x="474952" y="0"/>
                        </a:moveTo>
                        <a:lnTo>
                          <a:pt x="0" y="1667011"/>
                        </a:lnTo>
                        <a:cubicBezTo>
                          <a:pt x="0" y="1667011"/>
                          <a:pt x="188770" y="321405"/>
                          <a:pt x="474952" y="0"/>
                        </a:cubicBezTo>
                        <a:close/>
                      </a:path>
                    </a:pathLst>
                  </a:custGeom>
                  <a:solidFill>
                    <a:srgbClr val="A893B7"/>
                  </a:solidFill>
                  <a:ln w="5503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408" name="Freeform: Shape 407">
                    <a:extLst>
                      <a:ext uri="{FF2B5EF4-FFF2-40B4-BE49-F238E27FC236}">
                        <a16:creationId xmlns:a16="http://schemas.microsoft.com/office/drawing/2014/main" id="{2E2BF67F-BD07-5300-5D9A-8F87A8D8D0FC}"/>
                      </a:ext>
                    </a:extLst>
                  </p:cNvPr>
                  <p:cNvSpPr/>
                  <p:nvPr/>
                </p:nvSpPr>
                <p:spPr>
                  <a:xfrm>
                    <a:off x="8638309" y="6924818"/>
                    <a:ext cx="405171" cy="1756718"/>
                  </a:xfrm>
                  <a:custGeom>
                    <a:avLst/>
                    <a:gdLst>
                      <a:gd name="connsiteX0" fmla="*/ 403957 w 405171"/>
                      <a:gd name="connsiteY0" fmla="*/ 0 h 1756718"/>
                      <a:gd name="connsiteX1" fmla="*/ 0 w 405171"/>
                      <a:gd name="connsiteY1" fmla="*/ 1756718 h 1756718"/>
                      <a:gd name="connsiteX2" fmla="*/ 403957 w 405171"/>
                      <a:gd name="connsiteY2" fmla="*/ 0 h 17567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405171" h="1756718">
                        <a:moveTo>
                          <a:pt x="403957" y="0"/>
                        </a:moveTo>
                        <a:lnTo>
                          <a:pt x="0" y="1756718"/>
                        </a:lnTo>
                        <a:cubicBezTo>
                          <a:pt x="0" y="1756718"/>
                          <a:pt x="430924" y="466147"/>
                          <a:pt x="403957" y="0"/>
                        </a:cubicBezTo>
                        <a:close/>
                      </a:path>
                    </a:pathLst>
                  </a:custGeom>
                  <a:solidFill>
                    <a:srgbClr val="A893B7"/>
                  </a:solidFill>
                  <a:ln w="5503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</p:grpSp>
          <p:grpSp>
            <p:nvGrpSpPr>
              <p:cNvPr id="323" name="Graphic 734">
                <a:extLst>
                  <a:ext uri="{FF2B5EF4-FFF2-40B4-BE49-F238E27FC236}">
                    <a16:creationId xmlns:a16="http://schemas.microsoft.com/office/drawing/2014/main" id="{C6E46545-2491-221C-BA66-17256C8D2D78}"/>
                  </a:ext>
                </a:extLst>
              </p:cNvPr>
              <p:cNvGrpSpPr/>
              <p:nvPr/>
            </p:nvGrpSpPr>
            <p:grpSpPr>
              <a:xfrm>
                <a:off x="3925109" y="5920979"/>
                <a:ext cx="5052216" cy="335163"/>
                <a:chOff x="3925109" y="5920979"/>
                <a:chExt cx="5052216" cy="335163"/>
              </a:xfrm>
            </p:grpSpPr>
            <p:grpSp>
              <p:nvGrpSpPr>
                <p:cNvPr id="324" name="Graphic 734">
                  <a:extLst>
                    <a:ext uri="{FF2B5EF4-FFF2-40B4-BE49-F238E27FC236}">
                      <a16:creationId xmlns:a16="http://schemas.microsoft.com/office/drawing/2014/main" id="{9CD6C4AC-D924-8115-A1E7-5E19681EF3C4}"/>
                    </a:ext>
                  </a:extLst>
                </p:cNvPr>
                <p:cNvGrpSpPr/>
                <p:nvPr/>
              </p:nvGrpSpPr>
              <p:grpSpPr>
                <a:xfrm>
                  <a:off x="3925109" y="5920979"/>
                  <a:ext cx="1541531" cy="328559"/>
                  <a:chOff x="3925109" y="5920979"/>
                  <a:chExt cx="1541531" cy="328559"/>
                </a:xfrm>
              </p:grpSpPr>
              <p:grpSp>
                <p:nvGrpSpPr>
                  <p:cNvPr id="362" name="Graphic 734">
                    <a:extLst>
                      <a:ext uri="{FF2B5EF4-FFF2-40B4-BE49-F238E27FC236}">
                        <a16:creationId xmlns:a16="http://schemas.microsoft.com/office/drawing/2014/main" id="{318E64C1-170D-EFD3-EB13-6B1A7919FCCA}"/>
                      </a:ext>
                    </a:extLst>
                  </p:cNvPr>
                  <p:cNvGrpSpPr/>
                  <p:nvPr/>
                </p:nvGrpSpPr>
                <p:grpSpPr>
                  <a:xfrm>
                    <a:off x="3925109" y="5920979"/>
                    <a:ext cx="1541531" cy="328559"/>
                    <a:chOff x="3925109" y="5920979"/>
                    <a:chExt cx="1541531" cy="328559"/>
                  </a:xfrm>
                </p:grpSpPr>
                <p:grpSp>
                  <p:nvGrpSpPr>
                    <p:cNvPr id="379" name="Graphic 734">
                      <a:extLst>
                        <a:ext uri="{FF2B5EF4-FFF2-40B4-BE49-F238E27FC236}">
                          <a16:creationId xmlns:a16="http://schemas.microsoft.com/office/drawing/2014/main" id="{02CB8142-2945-F731-81AE-68C825C35AA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925109" y="5920979"/>
                      <a:ext cx="1541531" cy="328559"/>
                      <a:chOff x="3925109" y="5920979"/>
                      <a:chExt cx="1541531" cy="328559"/>
                    </a:xfrm>
                  </p:grpSpPr>
                  <p:sp>
                    <p:nvSpPr>
                      <p:cNvPr id="381" name="Freeform: Shape 380">
                        <a:extLst>
                          <a:ext uri="{FF2B5EF4-FFF2-40B4-BE49-F238E27FC236}">
                            <a16:creationId xmlns:a16="http://schemas.microsoft.com/office/drawing/2014/main" id="{755604BA-BA06-D719-B3E6-80F73C3B677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925109" y="5946845"/>
                        <a:ext cx="1541531" cy="302692"/>
                      </a:xfrm>
                      <a:custGeom>
                        <a:avLst/>
                        <a:gdLst>
                          <a:gd name="connsiteX0" fmla="*/ 1539330 w 1541531"/>
                          <a:gd name="connsiteY0" fmla="*/ 260866 h 302692"/>
                          <a:gd name="connsiteX1" fmla="*/ 1274062 w 1541531"/>
                          <a:gd name="connsiteY1" fmla="*/ 0 h 302692"/>
                          <a:gd name="connsiteX2" fmla="*/ 1206919 w 1541531"/>
                          <a:gd name="connsiteY2" fmla="*/ 5503 h 302692"/>
                          <a:gd name="connsiteX3" fmla="*/ 771041 w 1541531"/>
                          <a:gd name="connsiteY3" fmla="*/ 6054 h 302692"/>
                          <a:gd name="connsiteX4" fmla="*/ 335163 w 1541531"/>
                          <a:gd name="connsiteY4" fmla="*/ 5503 h 302692"/>
                          <a:gd name="connsiteX5" fmla="*/ 268021 w 1541531"/>
                          <a:gd name="connsiteY5" fmla="*/ 0 h 302692"/>
                          <a:gd name="connsiteX6" fmla="*/ 2201 w 1541531"/>
                          <a:gd name="connsiteY6" fmla="*/ 260866 h 302692"/>
                          <a:gd name="connsiteX7" fmla="*/ 2201 w 1541531"/>
                          <a:gd name="connsiteY7" fmla="*/ 260866 h 302692"/>
                          <a:gd name="connsiteX8" fmla="*/ 0 w 1541531"/>
                          <a:gd name="connsiteY8" fmla="*/ 263618 h 302692"/>
                          <a:gd name="connsiteX9" fmla="*/ 770491 w 1541531"/>
                          <a:gd name="connsiteY9" fmla="*/ 302693 h 302692"/>
                          <a:gd name="connsiteX10" fmla="*/ 1540981 w 1541531"/>
                          <a:gd name="connsiteY10" fmla="*/ 263618 h 302692"/>
                          <a:gd name="connsiteX11" fmla="*/ 1539330 w 1541531"/>
                          <a:gd name="connsiteY11" fmla="*/ 260866 h 3026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</a:cxnLst>
                        <a:rect l="l" t="t" r="r" b="b"/>
                        <a:pathLst>
                          <a:path w="1541531" h="302692">
                            <a:moveTo>
                              <a:pt x="1539330" y="260866"/>
                            </a:moveTo>
                            <a:lnTo>
                              <a:pt x="1274062" y="0"/>
                            </a:lnTo>
                            <a:cubicBezTo>
                              <a:pt x="1274062" y="0"/>
                              <a:pt x="1209120" y="7155"/>
                              <a:pt x="1206919" y="5503"/>
                            </a:cubicBezTo>
                            <a:lnTo>
                              <a:pt x="771041" y="6054"/>
                            </a:lnTo>
                            <a:lnTo>
                              <a:pt x="335163" y="5503"/>
                            </a:lnTo>
                            <a:cubicBezTo>
                              <a:pt x="333513" y="7155"/>
                              <a:pt x="268021" y="0"/>
                              <a:pt x="268021" y="0"/>
                            </a:cubicBezTo>
                            <a:lnTo>
                              <a:pt x="2201" y="260866"/>
                            </a:lnTo>
                            <a:lnTo>
                              <a:pt x="2201" y="260866"/>
                            </a:lnTo>
                            <a:cubicBezTo>
                              <a:pt x="550" y="261967"/>
                              <a:pt x="0" y="263067"/>
                              <a:pt x="0" y="263618"/>
                            </a:cubicBezTo>
                            <a:cubicBezTo>
                              <a:pt x="0" y="285081"/>
                              <a:pt x="345070" y="302693"/>
                              <a:pt x="770491" y="302693"/>
                            </a:cubicBezTo>
                            <a:cubicBezTo>
                              <a:pt x="1195911" y="302693"/>
                              <a:pt x="1540981" y="285081"/>
                              <a:pt x="1540981" y="263618"/>
                            </a:cubicBezTo>
                            <a:cubicBezTo>
                              <a:pt x="1542082" y="262517"/>
                              <a:pt x="1541531" y="261967"/>
                              <a:pt x="1539330" y="260866"/>
                            </a:cubicBezTo>
                            <a:close/>
                          </a:path>
                        </a:pathLst>
                      </a:custGeom>
                      <a:solidFill>
                        <a:srgbClr val="6368A1"/>
                      </a:solidFill>
                      <a:ln w="55033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382" name="Freeform: Shape 381">
                        <a:extLst>
                          <a:ext uri="{FF2B5EF4-FFF2-40B4-BE49-F238E27FC236}">
                            <a16:creationId xmlns:a16="http://schemas.microsoft.com/office/drawing/2014/main" id="{EF162DD0-E25E-9A10-1B5C-B1AE4EE953B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233305" y="5956752"/>
                        <a:ext cx="132084" cy="91908"/>
                      </a:xfrm>
                      <a:custGeom>
                        <a:avLst/>
                        <a:gdLst>
                          <a:gd name="connsiteX0" fmla="*/ 66592 w 132084"/>
                          <a:gd name="connsiteY0" fmla="*/ 2752 h 91908"/>
                          <a:gd name="connsiteX1" fmla="*/ 45129 w 132084"/>
                          <a:gd name="connsiteY1" fmla="*/ 2201 h 91908"/>
                          <a:gd name="connsiteX2" fmla="*/ 0 w 132084"/>
                          <a:gd name="connsiteY2" fmla="*/ 91909 h 91908"/>
                          <a:gd name="connsiteX3" fmla="*/ 72096 w 132084"/>
                          <a:gd name="connsiteY3" fmla="*/ 22564 h 91908"/>
                          <a:gd name="connsiteX4" fmla="*/ 132084 w 132084"/>
                          <a:gd name="connsiteY4" fmla="*/ 0 h 9190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32084" h="91908">
                            <a:moveTo>
                              <a:pt x="66592" y="2752"/>
                            </a:moveTo>
                            <a:lnTo>
                              <a:pt x="45129" y="2201"/>
                            </a:lnTo>
                            <a:lnTo>
                              <a:pt x="0" y="91909"/>
                            </a:lnTo>
                            <a:lnTo>
                              <a:pt x="72096" y="22564"/>
                            </a:lnTo>
                            <a:lnTo>
                              <a:pt x="132084" y="0"/>
                            </a:lnTo>
                            <a:close/>
                          </a:path>
                        </a:pathLst>
                      </a:custGeom>
                      <a:solidFill>
                        <a:srgbClr val="6368A1">
                          <a:alpha val="50000"/>
                        </a:srgbClr>
                      </a:solidFill>
                      <a:ln w="55033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383" name="Freeform: Shape 382">
                        <a:extLst>
                          <a:ext uri="{FF2B5EF4-FFF2-40B4-BE49-F238E27FC236}">
                            <a16:creationId xmlns:a16="http://schemas.microsoft.com/office/drawing/2014/main" id="{3BD23458-0CF7-849D-E744-A438CC04F62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453446" y="5962365"/>
                        <a:ext cx="85854" cy="170498"/>
                      </a:xfrm>
                      <a:custGeom>
                        <a:avLst/>
                        <a:gdLst>
                          <a:gd name="connsiteX0" fmla="*/ 22014 w 85854"/>
                          <a:gd name="connsiteY0" fmla="*/ 18602 h 170498"/>
                          <a:gd name="connsiteX1" fmla="*/ 0 w 85854"/>
                          <a:gd name="connsiteY1" fmla="*/ 170499 h 170498"/>
                          <a:gd name="connsiteX2" fmla="*/ 83103 w 85854"/>
                          <a:gd name="connsiteY2" fmla="*/ 20804 h 170498"/>
                          <a:gd name="connsiteX3" fmla="*/ 85855 w 85854"/>
                          <a:gd name="connsiteY3" fmla="*/ 2092 h 170498"/>
                          <a:gd name="connsiteX4" fmla="*/ 64941 w 85854"/>
                          <a:gd name="connsiteY4" fmla="*/ 991 h 170498"/>
                          <a:gd name="connsiteX5" fmla="*/ 22014 w 85854"/>
                          <a:gd name="connsiteY5" fmla="*/ 18602 h 17049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85854" h="170498">
                            <a:moveTo>
                              <a:pt x="22014" y="18602"/>
                            </a:moveTo>
                            <a:lnTo>
                              <a:pt x="0" y="170499"/>
                            </a:lnTo>
                            <a:lnTo>
                              <a:pt x="83103" y="20804"/>
                            </a:lnTo>
                            <a:lnTo>
                              <a:pt x="85855" y="2092"/>
                            </a:lnTo>
                            <a:cubicBezTo>
                              <a:pt x="85855" y="2092"/>
                              <a:pt x="74848" y="-1761"/>
                              <a:pt x="64941" y="991"/>
                            </a:cubicBezTo>
                            <a:cubicBezTo>
                              <a:pt x="54484" y="3743"/>
                              <a:pt x="22014" y="18602"/>
                              <a:pt x="22014" y="18602"/>
                            </a:cubicBezTo>
                            <a:close/>
                          </a:path>
                        </a:pathLst>
                      </a:custGeom>
                      <a:solidFill>
                        <a:srgbClr val="6368A1">
                          <a:alpha val="50000"/>
                        </a:srgbClr>
                      </a:solidFill>
                      <a:ln w="55033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384" name="Freeform: Shape 383">
                        <a:extLst>
                          <a:ext uri="{FF2B5EF4-FFF2-40B4-BE49-F238E27FC236}">
                            <a16:creationId xmlns:a16="http://schemas.microsoft.com/office/drawing/2014/main" id="{C41375DC-539E-AA42-BB64-006F93474BA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712110" y="5962255"/>
                        <a:ext cx="118875" cy="121629"/>
                      </a:xfrm>
                      <a:custGeom>
                        <a:avLst/>
                        <a:gdLst>
                          <a:gd name="connsiteX0" fmla="*/ 3852 w 118875"/>
                          <a:gd name="connsiteY0" fmla="*/ 15410 h 121629"/>
                          <a:gd name="connsiteX1" fmla="*/ 0 w 118875"/>
                          <a:gd name="connsiteY1" fmla="*/ 18712 h 121629"/>
                          <a:gd name="connsiteX2" fmla="*/ 77600 w 118875"/>
                          <a:gd name="connsiteY2" fmla="*/ 121627 h 121629"/>
                          <a:gd name="connsiteX3" fmla="*/ 118876 w 118875"/>
                          <a:gd name="connsiteY3" fmla="*/ 20913 h 121629"/>
                          <a:gd name="connsiteX4" fmla="*/ 86955 w 118875"/>
                          <a:gd name="connsiteY4" fmla="*/ 0 h 121629"/>
                          <a:gd name="connsiteX5" fmla="*/ 3852 w 118875"/>
                          <a:gd name="connsiteY5" fmla="*/ 15410 h 12162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118875" h="121629">
                            <a:moveTo>
                              <a:pt x="3852" y="15410"/>
                            </a:moveTo>
                            <a:lnTo>
                              <a:pt x="0" y="18712"/>
                            </a:lnTo>
                            <a:cubicBezTo>
                              <a:pt x="0" y="18712"/>
                              <a:pt x="77600" y="120527"/>
                              <a:pt x="77600" y="121627"/>
                            </a:cubicBezTo>
                            <a:cubicBezTo>
                              <a:pt x="77600" y="122178"/>
                              <a:pt x="118876" y="20913"/>
                              <a:pt x="118876" y="20913"/>
                            </a:cubicBezTo>
                            <a:lnTo>
                              <a:pt x="86955" y="0"/>
                            </a:lnTo>
                            <a:lnTo>
                              <a:pt x="3852" y="15410"/>
                            </a:lnTo>
                            <a:close/>
                          </a:path>
                        </a:pathLst>
                      </a:custGeom>
                      <a:solidFill>
                        <a:srgbClr val="6368A1">
                          <a:alpha val="50000"/>
                        </a:srgbClr>
                      </a:solidFill>
                      <a:ln w="55033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385" name="Freeform: Shape 384">
                        <a:extLst>
                          <a:ext uri="{FF2B5EF4-FFF2-40B4-BE49-F238E27FC236}">
                            <a16:creationId xmlns:a16="http://schemas.microsoft.com/office/drawing/2014/main" id="{23660B96-6C7B-F5F0-FD1A-CEA722213B4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999943" y="5959911"/>
                        <a:ext cx="99613" cy="89849"/>
                      </a:xfrm>
                      <a:custGeom>
                        <a:avLst/>
                        <a:gdLst>
                          <a:gd name="connsiteX0" fmla="*/ 66042 w 99613"/>
                          <a:gd name="connsiteY0" fmla="*/ 62332 h 89849"/>
                          <a:gd name="connsiteX1" fmla="*/ 99613 w 99613"/>
                          <a:gd name="connsiteY1" fmla="*/ 89850 h 89849"/>
                          <a:gd name="connsiteX2" fmla="*/ 87506 w 99613"/>
                          <a:gd name="connsiteY2" fmla="*/ 11700 h 89849"/>
                          <a:gd name="connsiteX3" fmla="*/ 21464 w 99613"/>
                          <a:gd name="connsiteY3" fmla="*/ 143 h 89849"/>
                          <a:gd name="connsiteX4" fmla="*/ 0 w 99613"/>
                          <a:gd name="connsiteY4" fmla="*/ 12801 h 89849"/>
                          <a:gd name="connsiteX5" fmla="*/ 30269 w 99613"/>
                          <a:gd name="connsiteY5" fmla="*/ 14452 h 89849"/>
                          <a:gd name="connsiteX6" fmla="*/ 66042 w 99613"/>
                          <a:gd name="connsiteY6" fmla="*/ 62332 h 8984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99613" h="89849">
                            <a:moveTo>
                              <a:pt x="66042" y="62332"/>
                            </a:moveTo>
                            <a:cubicBezTo>
                              <a:pt x="77600" y="71138"/>
                              <a:pt x="88606" y="80494"/>
                              <a:pt x="99613" y="89850"/>
                            </a:cubicBezTo>
                            <a:cubicBezTo>
                              <a:pt x="96311" y="57930"/>
                              <a:pt x="87506" y="11700"/>
                              <a:pt x="87506" y="11700"/>
                            </a:cubicBezTo>
                            <a:cubicBezTo>
                              <a:pt x="87506" y="11700"/>
                              <a:pt x="38524" y="-1508"/>
                              <a:pt x="21464" y="143"/>
                            </a:cubicBezTo>
                            <a:lnTo>
                              <a:pt x="0" y="12801"/>
                            </a:lnTo>
                            <a:cubicBezTo>
                              <a:pt x="2752" y="12801"/>
                              <a:pt x="30269" y="14452"/>
                              <a:pt x="30269" y="14452"/>
                            </a:cubicBezTo>
                            <a:cubicBezTo>
                              <a:pt x="30269" y="14452"/>
                              <a:pt x="48431" y="38667"/>
                              <a:pt x="66042" y="62332"/>
                            </a:cubicBezTo>
                            <a:close/>
                          </a:path>
                        </a:pathLst>
                      </a:custGeom>
                      <a:solidFill>
                        <a:srgbClr val="6368A1">
                          <a:alpha val="50000"/>
                        </a:srgbClr>
                      </a:solidFill>
                      <a:ln w="55033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386" name="Freeform: Shape 385">
                        <a:extLst>
                          <a:ext uri="{FF2B5EF4-FFF2-40B4-BE49-F238E27FC236}">
                            <a16:creationId xmlns:a16="http://schemas.microsoft.com/office/drawing/2014/main" id="{037CBD4A-DB3E-4C8F-2FF3-4831B33DDE8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194230" y="5920979"/>
                        <a:ext cx="1004941" cy="62189"/>
                      </a:xfrm>
                      <a:custGeom>
                        <a:avLst/>
                        <a:gdLst>
                          <a:gd name="connsiteX0" fmla="*/ 502470 w 1004941"/>
                          <a:gd name="connsiteY0" fmla="*/ 0 h 62189"/>
                          <a:gd name="connsiteX1" fmla="*/ 0 w 1004941"/>
                          <a:gd name="connsiteY1" fmla="*/ 25316 h 62189"/>
                          <a:gd name="connsiteX2" fmla="*/ 85304 w 1004941"/>
                          <a:gd name="connsiteY2" fmla="*/ 41827 h 62189"/>
                          <a:gd name="connsiteX3" fmla="*/ 155199 w 1004941"/>
                          <a:gd name="connsiteY3" fmla="*/ 41827 h 62189"/>
                          <a:gd name="connsiteX4" fmla="*/ 111171 w 1004941"/>
                          <a:gd name="connsiteY4" fmla="*/ 57787 h 62189"/>
                          <a:gd name="connsiteX5" fmla="*/ 281229 w 1004941"/>
                          <a:gd name="connsiteY5" fmla="*/ 59438 h 62189"/>
                          <a:gd name="connsiteX6" fmla="*/ 330210 w 1004941"/>
                          <a:gd name="connsiteY6" fmla="*/ 41827 h 62189"/>
                          <a:gd name="connsiteX7" fmla="*/ 342318 w 1004941"/>
                          <a:gd name="connsiteY7" fmla="*/ 61639 h 62189"/>
                          <a:gd name="connsiteX8" fmla="*/ 513477 w 1004941"/>
                          <a:gd name="connsiteY8" fmla="*/ 59988 h 62189"/>
                          <a:gd name="connsiteX9" fmla="*/ 598231 w 1004941"/>
                          <a:gd name="connsiteY9" fmla="*/ 45679 h 62189"/>
                          <a:gd name="connsiteX10" fmla="*/ 635655 w 1004941"/>
                          <a:gd name="connsiteY10" fmla="*/ 62190 h 62189"/>
                          <a:gd name="connsiteX11" fmla="*/ 835432 w 1004941"/>
                          <a:gd name="connsiteY11" fmla="*/ 53384 h 62189"/>
                          <a:gd name="connsiteX12" fmla="*/ 826626 w 1004941"/>
                          <a:gd name="connsiteY12" fmla="*/ 39075 h 62189"/>
                          <a:gd name="connsiteX13" fmla="*/ 893218 w 1004941"/>
                          <a:gd name="connsiteY13" fmla="*/ 50082 h 62189"/>
                          <a:gd name="connsiteX14" fmla="*/ 1004940 w 1004941"/>
                          <a:gd name="connsiteY14" fmla="*/ 25866 h 62189"/>
                          <a:gd name="connsiteX15" fmla="*/ 502470 w 1004941"/>
                          <a:gd name="connsiteY15" fmla="*/ 0 h 6218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1004941" h="62189">
                            <a:moveTo>
                              <a:pt x="502470" y="0"/>
                            </a:moveTo>
                            <a:cubicBezTo>
                              <a:pt x="225093" y="0"/>
                              <a:pt x="0" y="11557"/>
                              <a:pt x="0" y="25316"/>
                            </a:cubicBezTo>
                            <a:cubicBezTo>
                              <a:pt x="0" y="31920"/>
                              <a:pt x="12108" y="37424"/>
                              <a:pt x="85304" y="41827"/>
                            </a:cubicBezTo>
                            <a:cubicBezTo>
                              <a:pt x="143641" y="38525"/>
                              <a:pt x="157400" y="39075"/>
                              <a:pt x="155199" y="41827"/>
                            </a:cubicBezTo>
                            <a:cubicBezTo>
                              <a:pt x="154648" y="42377"/>
                              <a:pt x="111721" y="57236"/>
                              <a:pt x="111171" y="57787"/>
                            </a:cubicBezTo>
                            <a:cubicBezTo>
                              <a:pt x="159051" y="59988"/>
                              <a:pt x="218489" y="58337"/>
                              <a:pt x="281229" y="59438"/>
                            </a:cubicBezTo>
                            <a:cubicBezTo>
                              <a:pt x="284531" y="57236"/>
                              <a:pt x="326908" y="44578"/>
                              <a:pt x="330210" y="41827"/>
                            </a:cubicBezTo>
                            <a:cubicBezTo>
                              <a:pt x="334613" y="37974"/>
                              <a:pt x="342318" y="59438"/>
                              <a:pt x="342318" y="61639"/>
                            </a:cubicBezTo>
                            <a:cubicBezTo>
                              <a:pt x="391299" y="62190"/>
                              <a:pt x="459543" y="59988"/>
                              <a:pt x="513477" y="59988"/>
                            </a:cubicBezTo>
                            <a:cubicBezTo>
                              <a:pt x="539894" y="59988"/>
                              <a:pt x="592728" y="42377"/>
                              <a:pt x="598231" y="45679"/>
                            </a:cubicBezTo>
                            <a:cubicBezTo>
                              <a:pt x="600983" y="47330"/>
                              <a:pt x="633454" y="60539"/>
                              <a:pt x="635655" y="62190"/>
                            </a:cubicBezTo>
                            <a:cubicBezTo>
                              <a:pt x="719308" y="61089"/>
                              <a:pt x="772692" y="56136"/>
                              <a:pt x="835432" y="53384"/>
                            </a:cubicBezTo>
                            <a:cubicBezTo>
                              <a:pt x="835432" y="51183"/>
                              <a:pt x="827177" y="41276"/>
                              <a:pt x="826626" y="39075"/>
                            </a:cubicBezTo>
                            <a:cubicBezTo>
                              <a:pt x="824976" y="35222"/>
                              <a:pt x="882762" y="46780"/>
                              <a:pt x="893218" y="50082"/>
                            </a:cubicBezTo>
                            <a:cubicBezTo>
                              <a:pt x="975771" y="45129"/>
                              <a:pt x="1004940" y="32471"/>
                              <a:pt x="1004940" y="25866"/>
                            </a:cubicBezTo>
                            <a:cubicBezTo>
                              <a:pt x="1005490" y="11557"/>
                              <a:pt x="780397" y="0"/>
                              <a:pt x="502470" y="0"/>
                            </a:cubicBezTo>
                            <a:close/>
                          </a:path>
                        </a:pathLst>
                      </a:custGeom>
                      <a:solidFill>
                        <a:srgbClr val="CDA9C0"/>
                      </a:solidFill>
                      <a:ln w="55033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387" name="Freeform: Shape 386">
                        <a:extLst>
                          <a:ext uri="{FF2B5EF4-FFF2-40B4-BE49-F238E27FC236}">
                            <a16:creationId xmlns:a16="http://schemas.microsoft.com/office/drawing/2014/main" id="{B8244BB1-0748-E033-7F57-65F2A6A479D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194196" y="5946845"/>
                        <a:ext cx="1004974" cy="39625"/>
                      </a:xfrm>
                      <a:custGeom>
                        <a:avLst/>
                        <a:gdLst>
                          <a:gd name="connsiteX0" fmla="*/ 35 w 1004974"/>
                          <a:gd name="connsiteY0" fmla="*/ 0 h 39625"/>
                          <a:gd name="connsiteX1" fmla="*/ 13243 w 1004974"/>
                          <a:gd name="connsiteY1" fmla="*/ 8255 h 39625"/>
                          <a:gd name="connsiteX2" fmla="*/ 36358 w 1004974"/>
                          <a:gd name="connsiteY2" fmla="*/ 11557 h 39625"/>
                          <a:gd name="connsiteX3" fmla="*/ 85339 w 1004974"/>
                          <a:gd name="connsiteY3" fmla="*/ 14859 h 39625"/>
                          <a:gd name="connsiteX4" fmla="*/ 84238 w 1004974"/>
                          <a:gd name="connsiteY4" fmla="*/ 14859 h 39625"/>
                          <a:gd name="connsiteX5" fmla="*/ 116709 w 1004974"/>
                          <a:gd name="connsiteY5" fmla="*/ 12658 h 39625"/>
                          <a:gd name="connsiteX6" fmla="*/ 150831 w 1004974"/>
                          <a:gd name="connsiteY6" fmla="*/ 12108 h 39625"/>
                          <a:gd name="connsiteX7" fmla="*/ 157985 w 1004974"/>
                          <a:gd name="connsiteY7" fmla="*/ 17611 h 39625"/>
                          <a:gd name="connsiteX8" fmla="*/ 151932 w 1004974"/>
                          <a:gd name="connsiteY8" fmla="*/ 19813 h 39625"/>
                          <a:gd name="connsiteX9" fmla="*/ 139824 w 1004974"/>
                          <a:gd name="connsiteY9" fmla="*/ 24215 h 39625"/>
                          <a:gd name="connsiteX10" fmla="*/ 116159 w 1004974"/>
                          <a:gd name="connsiteY10" fmla="*/ 33021 h 39625"/>
                          <a:gd name="connsiteX11" fmla="*/ 111206 w 1004974"/>
                          <a:gd name="connsiteY11" fmla="*/ 29719 h 39625"/>
                          <a:gd name="connsiteX12" fmla="*/ 195409 w 1004974"/>
                          <a:gd name="connsiteY12" fmla="*/ 30269 h 39625"/>
                          <a:gd name="connsiteX13" fmla="*/ 280714 w 1004974"/>
                          <a:gd name="connsiteY13" fmla="*/ 30269 h 39625"/>
                          <a:gd name="connsiteX14" fmla="*/ 273009 w 1004974"/>
                          <a:gd name="connsiteY14" fmla="*/ 31920 h 39625"/>
                          <a:gd name="connsiteX15" fmla="*/ 285667 w 1004974"/>
                          <a:gd name="connsiteY15" fmla="*/ 26967 h 39625"/>
                          <a:gd name="connsiteX16" fmla="*/ 297224 w 1004974"/>
                          <a:gd name="connsiteY16" fmla="*/ 23115 h 39625"/>
                          <a:gd name="connsiteX17" fmla="*/ 308231 w 1004974"/>
                          <a:gd name="connsiteY17" fmla="*/ 19262 h 39625"/>
                          <a:gd name="connsiteX18" fmla="*/ 318137 w 1004974"/>
                          <a:gd name="connsiteY18" fmla="*/ 15960 h 39625"/>
                          <a:gd name="connsiteX19" fmla="*/ 320339 w 1004974"/>
                          <a:gd name="connsiteY19" fmla="*/ 15410 h 39625"/>
                          <a:gd name="connsiteX20" fmla="*/ 321439 w 1004974"/>
                          <a:gd name="connsiteY20" fmla="*/ 14859 h 39625"/>
                          <a:gd name="connsiteX21" fmla="*/ 321990 w 1004974"/>
                          <a:gd name="connsiteY21" fmla="*/ 14859 h 39625"/>
                          <a:gd name="connsiteX22" fmla="*/ 322540 w 1004974"/>
                          <a:gd name="connsiteY22" fmla="*/ 14859 h 39625"/>
                          <a:gd name="connsiteX23" fmla="*/ 324742 w 1004974"/>
                          <a:gd name="connsiteY23" fmla="*/ 13759 h 39625"/>
                          <a:gd name="connsiteX24" fmla="*/ 325292 w 1004974"/>
                          <a:gd name="connsiteY24" fmla="*/ 13759 h 39625"/>
                          <a:gd name="connsiteX25" fmla="*/ 336849 w 1004974"/>
                          <a:gd name="connsiteY25" fmla="*/ 13759 h 39625"/>
                          <a:gd name="connsiteX26" fmla="*/ 340702 w 1004974"/>
                          <a:gd name="connsiteY26" fmla="*/ 15410 h 39625"/>
                          <a:gd name="connsiteX27" fmla="*/ 342903 w 1004974"/>
                          <a:gd name="connsiteY27" fmla="*/ 17611 h 39625"/>
                          <a:gd name="connsiteX28" fmla="*/ 346756 w 1004974"/>
                          <a:gd name="connsiteY28" fmla="*/ 24215 h 39625"/>
                          <a:gd name="connsiteX29" fmla="*/ 349507 w 1004974"/>
                          <a:gd name="connsiteY29" fmla="*/ 30269 h 39625"/>
                          <a:gd name="connsiteX30" fmla="*/ 350608 w 1004974"/>
                          <a:gd name="connsiteY30" fmla="*/ 33571 h 39625"/>
                          <a:gd name="connsiteX31" fmla="*/ 351709 w 1004974"/>
                          <a:gd name="connsiteY31" fmla="*/ 37424 h 39625"/>
                          <a:gd name="connsiteX32" fmla="*/ 342903 w 1004974"/>
                          <a:gd name="connsiteY32" fmla="*/ 33571 h 39625"/>
                          <a:gd name="connsiteX33" fmla="*/ 501404 w 1004974"/>
                          <a:gd name="connsiteY33" fmla="*/ 31920 h 39625"/>
                          <a:gd name="connsiteX34" fmla="*/ 519566 w 1004974"/>
                          <a:gd name="connsiteY34" fmla="*/ 31370 h 39625"/>
                          <a:gd name="connsiteX35" fmla="*/ 536076 w 1004974"/>
                          <a:gd name="connsiteY35" fmla="*/ 28618 h 39625"/>
                          <a:gd name="connsiteX36" fmla="*/ 570748 w 1004974"/>
                          <a:gd name="connsiteY36" fmla="*/ 20913 h 39625"/>
                          <a:gd name="connsiteX37" fmla="*/ 590560 w 1004974"/>
                          <a:gd name="connsiteY37" fmla="*/ 17061 h 39625"/>
                          <a:gd name="connsiteX38" fmla="*/ 594963 w 1004974"/>
                          <a:gd name="connsiteY38" fmla="*/ 16510 h 39625"/>
                          <a:gd name="connsiteX39" fmla="*/ 603219 w 1004974"/>
                          <a:gd name="connsiteY39" fmla="*/ 17611 h 39625"/>
                          <a:gd name="connsiteX40" fmla="*/ 607071 w 1004974"/>
                          <a:gd name="connsiteY40" fmla="*/ 19262 h 39625"/>
                          <a:gd name="connsiteX41" fmla="*/ 608722 w 1004974"/>
                          <a:gd name="connsiteY41" fmla="*/ 19813 h 39625"/>
                          <a:gd name="connsiteX42" fmla="*/ 615877 w 1004974"/>
                          <a:gd name="connsiteY42" fmla="*/ 22014 h 39625"/>
                          <a:gd name="connsiteX43" fmla="*/ 643394 w 1004974"/>
                          <a:gd name="connsiteY43" fmla="*/ 34122 h 39625"/>
                          <a:gd name="connsiteX44" fmla="*/ 635689 w 1004974"/>
                          <a:gd name="connsiteY44" fmla="*/ 32471 h 39625"/>
                          <a:gd name="connsiteX45" fmla="*/ 735303 w 1004974"/>
                          <a:gd name="connsiteY45" fmla="*/ 29169 h 39625"/>
                          <a:gd name="connsiteX46" fmla="*/ 785385 w 1004974"/>
                          <a:gd name="connsiteY46" fmla="*/ 26967 h 39625"/>
                          <a:gd name="connsiteX47" fmla="*/ 835467 w 1004974"/>
                          <a:gd name="connsiteY47" fmla="*/ 24766 h 39625"/>
                          <a:gd name="connsiteX48" fmla="*/ 829963 w 1004974"/>
                          <a:gd name="connsiteY48" fmla="*/ 27518 h 39625"/>
                          <a:gd name="connsiteX49" fmla="*/ 823359 w 1004974"/>
                          <a:gd name="connsiteY49" fmla="*/ 16510 h 39625"/>
                          <a:gd name="connsiteX50" fmla="*/ 821708 w 1004974"/>
                          <a:gd name="connsiteY50" fmla="*/ 13759 h 39625"/>
                          <a:gd name="connsiteX51" fmla="*/ 821708 w 1004974"/>
                          <a:gd name="connsiteY51" fmla="*/ 13208 h 39625"/>
                          <a:gd name="connsiteX52" fmla="*/ 821708 w 1004974"/>
                          <a:gd name="connsiteY52" fmla="*/ 13208 h 39625"/>
                          <a:gd name="connsiteX53" fmla="*/ 821708 w 1004974"/>
                          <a:gd name="connsiteY53" fmla="*/ 12108 h 39625"/>
                          <a:gd name="connsiteX54" fmla="*/ 821708 w 1004974"/>
                          <a:gd name="connsiteY54" fmla="*/ 12108 h 39625"/>
                          <a:gd name="connsiteX55" fmla="*/ 821708 w 1004974"/>
                          <a:gd name="connsiteY55" fmla="*/ 12108 h 39625"/>
                          <a:gd name="connsiteX56" fmla="*/ 821708 w 1004974"/>
                          <a:gd name="connsiteY56" fmla="*/ 12108 h 39625"/>
                          <a:gd name="connsiteX57" fmla="*/ 826661 w 1004974"/>
                          <a:gd name="connsiteY57" fmla="*/ 10457 h 39625"/>
                          <a:gd name="connsiteX58" fmla="*/ 832715 w 1004974"/>
                          <a:gd name="connsiteY58" fmla="*/ 10457 h 39625"/>
                          <a:gd name="connsiteX59" fmla="*/ 846474 w 1004974"/>
                          <a:gd name="connsiteY59" fmla="*/ 12658 h 39625"/>
                          <a:gd name="connsiteX60" fmla="*/ 895455 w 1004974"/>
                          <a:gd name="connsiteY60" fmla="*/ 23115 h 39625"/>
                          <a:gd name="connsiteX61" fmla="*/ 892703 w 1004974"/>
                          <a:gd name="connsiteY61" fmla="*/ 23115 h 39625"/>
                          <a:gd name="connsiteX62" fmla="*/ 956544 w 1004974"/>
                          <a:gd name="connsiteY62" fmla="*/ 17061 h 39625"/>
                          <a:gd name="connsiteX63" fmla="*/ 985712 w 1004974"/>
                          <a:gd name="connsiteY63" fmla="*/ 11007 h 39625"/>
                          <a:gd name="connsiteX64" fmla="*/ 1004975 w 1004974"/>
                          <a:gd name="connsiteY64" fmla="*/ 0 h 39625"/>
                          <a:gd name="connsiteX65" fmla="*/ 986813 w 1004974"/>
                          <a:gd name="connsiteY65" fmla="*/ 11557 h 39625"/>
                          <a:gd name="connsiteX66" fmla="*/ 958195 w 1004974"/>
                          <a:gd name="connsiteY66" fmla="*/ 18712 h 39625"/>
                          <a:gd name="connsiteX67" fmla="*/ 893804 w 1004974"/>
                          <a:gd name="connsiteY67" fmla="*/ 26417 h 39625"/>
                          <a:gd name="connsiteX68" fmla="*/ 892703 w 1004974"/>
                          <a:gd name="connsiteY68" fmla="*/ 26417 h 39625"/>
                          <a:gd name="connsiteX69" fmla="*/ 891602 w 1004974"/>
                          <a:gd name="connsiteY69" fmla="*/ 25866 h 39625"/>
                          <a:gd name="connsiteX70" fmla="*/ 843172 w 1004974"/>
                          <a:gd name="connsiteY70" fmla="*/ 17061 h 39625"/>
                          <a:gd name="connsiteX71" fmla="*/ 831064 w 1004974"/>
                          <a:gd name="connsiteY71" fmla="*/ 15410 h 39625"/>
                          <a:gd name="connsiteX72" fmla="*/ 830513 w 1004974"/>
                          <a:gd name="connsiteY72" fmla="*/ 15410 h 39625"/>
                          <a:gd name="connsiteX73" fmla="*/ 832715 w 1004974"/>
                          <a:gd name="connsiteY73" fmla="*/ 14309 h 39625"/>
                          <a:gd name="connsiteX74" fmla="*/ 832715 w 1004974"/>
                          <a:gd name="connsiteY74" fmla="*/ 14309 h 39625"/>
                          <a:gd name="connsiteX75" fmla="*/ 832715 w 1004974"/>
                          <a:gd name="connsiteY75" fmla="*/ 14309 h 39625"/>
                          <a:gd name="connsiteX76" fmla="*/ 832715 w 1004974"/>
                          <a:gd name="connsiteY76" fmla="*/ 14309 h 39625"/>
                          <a:gd name="connsiteX77" fmla="*/ 832715 w 1004974"/>
                          <a:gd name="connsiteY77" fmla="*/ 14309 h 39625"/>
                          <a:gd name="connsiteX78" fmla="*/ 833265 w 1004974"/>
                          <a:gd name="connsiteY78" fmla="*/ 13208 h 39625"/>
                          <a:gd name="connsiteX79" fmla="*/ 833265 w 1004974"/>
                          <a:gd name="connsiteY79" fmla="*/ 13208 h 39625"/>
                          <a:gd name="connsiteX80" fmla="*/ 833265 w 1004974"/>
                          <a:gd name="connsiteY80" fmla="*/ 13759 h 39625"/>
                          <a:gd name="connsiteX81" fmla="*/ 835467 w 1004974"/>
                          <a:gd name="connsiteY81" fmla="*/ 16510 h 39625"/>
                          <a:gd name="connsiteX82" fmla="*/ 843172 w 1004974"/>
                          <a:gd name="connsiteY82" fmla="*/ 27518 h 39625"/>
                          <a:gd name="connsiteX83" fmla="*/ 844823 w 1004974"/>
                          <a:gd name="connsiteY83" fmla="*/ 29719 h 39625"/>
                          <a:gd name="connsiteX84" fmla="*/ 837668 w 1004974"/>
                          <a:gd name="connsiteY84" fmla="*/ 30269 h 39625"/>
                          <a:gd name="connsiteX85" fmla="*/ 788137 w 1004974"/>
                          <a:gd name="connsiteY85" fmla="*/ 33021 h 39625"/>
                          <a:gd name="connsiteX86" fmla="*/ 738605 w 1004974"/>
                          <a:gd name="connsiteY86" fmla="*/ 35773 h 39625"/>
                          <a:gd name="connsiteX87" fmla="*/ 637891 w 1004974"/>
                          <a:gd name="connsiteY87" fmla="*/ 39625 h 39625"/>
                          <a:gd name="connsiteX88" fmla="*/ 634589 w 1004974"/>
                          <a:gd name="connsiteY88" fmla="*/ 39625 h 39625"/>
                          <a:gd name="connsiteX89" fmla="*/ 630737 w 1004974"/>
                          <a:gd name="connsiteY89" fmla="*/ 37974 h 39625"/>
                          <a:gd name="connsiteX90" fmla="*/ 602668 w 1004974"/>
                          <a:gd name="connsiteY90" fmla="*/ 25866 h 39625"/>
                          <a:gd name="connsiteX91" fmla="*/ 597165 w 1004974"/>
                          <a:gd name="connsiteY91" fmla="*/ 23115 h 39625"/>
                          <a:gd name="connsiteX92" fmla="*/ 581205 w 1004974"/>
                          <a:gd name="connsiteY92" fmla="*/ 26417 h 39625"/>
                          <a:gd name="connsiteX93" fmla="*/ 545432 w 1004974"/>
                          <a:gd name="connsiteY93" fmla="*/ 34122 h 39625"/>
                          <a:gd name="connsiteX94" fmla="*/ 524518 w 1004974"/>
                          <a:gd name="connsiteY94" fmla="*/ 37424 h 39625"/>
                          <a:gd name="connsiteX95" fmla="*/ 503055 w 1004974"/>
                          <a:gd name="connsiteY95" fmla="*/ 37974 h 39625"/>
                          <a:gd name="connsiteX96" fmla="*/ 343454 w 1004974"/>
                          <a:gd name="connsiteY96" fmla="*/ 39075 h 39625"/>
                          <a:gd name="connsiteX97" fmla="*/ 335749 w 1004974"/>
                          <a:gd name="connsiteY97" fmla="*/ 39075 h 39625"/>
                          <a:gd name="connsiteX98" fmla="*/ 334648 w 1004974"/>
                          <a:gd name="connsiteY98" fmla="*/ 35222 h 39625"/>
                          <a:gd name="connsiteX99" fmla="*/ 332997 w 1004974"/>
                          <a:gd name="connsiteY99" fmla="*/ 29719 h 39625"/>
                          <a:gd name="connsiteX100" fmla="*/ 330796 w 1004974"/>
                          <a:gd name="connsiteY100" fmla="*/ 24215 h 39625"/>
                          <a:gd name="connsiteX101" fmla="*/ 328044 w 1004974"/>
                          <a:gd name="connsiteY101" fmla="*/ 18712 h 39625"/>
                          <a:gd name="connsiteX102" fmla="*/ 326943 w 1004974"/>
                          <a:gd name="connsiteY102" fmla="*/ 17611 h 39625"/>
                          <a:gd name="connsiteX103" fmla="*/ 328594 w 1004974"/>
                          <a:gd name="connsiteY103" fmla="*/ 18162 h 39625"/>
                          <a:gd name="connsiteX104" fmla="*/ 338501 w 1004974"/>
                          <a:gd name="connsiteY104" fmla="*/ 17611 h 39625"/>
                          <a:gd name="connsiteX105" fmla="*/ 337950 w 1004974"/>
                          <a:gd name="connsiteY105" fmla="*/ 17611 h 39625"/>
                          <a:gd name="connsiteX106" fmla="*/ 337950 w 1004974"/>
                          <a:gd name="connsiteY106" fmla="*/ 17611 h 39625"/>
                          <a:gd name="connsiteX107" fmla="*/ 337950 w 1004974"/>
                          <a:gd name="connsiteY107" fmla="*/ 17611 h 39625"/>
                          <a:gd name="connsiteX108" fmla="*/ 337950 w 1004974"/>
                          <a:gd name="connsiteY108" fmla="*/ 17611 h 39625"/>
                          <a:gd name="connsiteX109" fmla="*/ 337950 w 1004974"/>
                          <a:gd name="connsiteY109" fmla="*/ 17611 h 39625"/>
                          <a:gd name="connsiteX110" fmla="*/ 340152 w 1004974"/>
                          <a:gd name="connsiteY110" fmla="*/ 16510 h 39625"/>
                          <a:gd name="connsiteX111" fmla="*/ 339601 w 1004974"/>
                          <a:gd name="connsiteY111" fmla="*/ 16510 h 39625"/>
                          <a:gd name="connsiteX112" fmla="*/ 339051 w 1004974"/>
                          <a:gd name="connsiteY112" fmla="*/ 17061 h 39625"/>
                          <a:gd name="connsiteX113" fmla="*/ 337400 w 1004974"/>
                          <a:gd name="connsiteY113" fmla="*/ 17611 h 39625"/>
                          <a:gd name="connsiteX114" fmla="*/ 334098 w 1004974"/>
                          <a:gd name="connsiteY114" fmla="*/ 18712 h 39625"/>
                          <a:gd name="connsiteX115" fmla="*/ 321990 w 1004974"/>
                          <a:gd name="connsiteY115" fmla="*/ 23115 h 39625"/>
                          <a:gd name="connsiteX116" fmla="*/ 310432 w 1004974"/>
                          <a:gd name="connsiteY116" fmla="*/ 26967 h 39625"/>
                          <a:gd name="connsiteX117" fmla="*/ 298875 w 1004974"/>
                          <a:gd name="connsiteY117" fmla="*/ 30820 h 39625"/>
                          <a:gd name="connsiteX118" fmla="*/ 290070 w 1004974"/>
                          <a:gd name="connsiteY118" fmla="*/ 34122 h 39625"/>
                          <a:gd name="connsiteX119" fmla="*/ 285117 w 1004974"/>
                          <a:gd name="connsiteY119" fmla="*/ 35773 h 39625"/>
                          <a:gd name="connsiteX120" fmla="*/ 282365 w 1004974"/>
                          <a:gd name="connsiteY120" fmla="*/ 35773 h 39625"/>
                          <a:gd name="connsiteX121" fmla="*/ 197610 w 1004974"/>
                          <a:gd name="connsiteY121" fmla="*/ 34672 h 39625"/>
                          <a:gd name="connsiteX122" fmla="*/ 111756 w 1004974"/>
                          <a:gd name="connsiteY122" fmla="*/ 33021 h 39625"/>
                          <a:gd name="connsiteX123" fmla="*/ 97997 w 1004974"/>
                          <a:gd name="connsiteY123" fmla="*/ 32471 h 39625"/>
                          <a:gd name="connsiteX124" fmla="*/ 106803 w 1004974"/>
                          <a:gd name="connsiteY124" fmla="*/ 29719 h 39625"/>
                          <a:gd name="connsiteX125" fmla="*/ 132669 w 1004974"/>
                          <a:gd name="connsiteY125" fmla="*/ 20363 h 39625"/>
                          <a:gd name="connsiteX126" fmla="*/ 145327 w 1004974"/>
                          <a:gd name="connsiteY126" fmla="*/ 15960 h 39625"/>
                          <a:gd name="connsiteX127" fmla="*/ 151932 w 1004974"/>
                          <a:gd name="connsiteY127" fmla="*/ 13759 h 39625"/>
                          <a:gd name="connsiteX128" fmla="*/ 150831 w 1004974"/>
                          <a:gd name="connsiteY128" fmla="*/ 14859 h 39625"/>
                          <a:gd name="connsiteX129" fmla="*/ 119461 w 1004974"/>
                          <a:gd name="connsiteY129" fmla="*/ 14859 h 39625"/>
                          <a:gd name="connsiteX130" fmla="*/ 86990 w 1004974"/>
                          <a:gd name="connsiteY130" fmla="*/ 15960 h 39625"/>
                          <a:gd name="connsiteX131" fmla="*/ 86440 w 1004974"/>
                          <a:gd name="connsiteY131" fmla="*/ 15960 h 39625"/>
                          <a:gd name="connsiteX132" fmla="*/ 86440 w 1004974"/>
                          <a:gd name="connsiteY132" fmla="*/ 15960 h 39625"/>
                          <a:gd name="connsiteX133" fmla="*/ 37458 w 1004974"/>
                          <a:gd name="connsiteY133" fmla="*/ 11007 h 39625"/>
                          <a:gd name="connsiteX134" fmla="*/ 14344 w 1004974"/>
                          <a:gd name="connsiteY134" fmla="*/ 6604 h 39625"/>
                          <a:gd name="connsiteX135" fmla="*/ 35 w 1004974"/>
                          <a:gd name="connsiteY135" fmla="*/ 0 h 3962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  <a:cxn ang="0">
                            <a:pos x="connsiteX29" y="connsiteY29"/>
                          </a:cxn>
                          <a:cxn ang="0">
                            <a:pos x="connsiteX30" y="connsiteY30"/>
                          </a:cxn>
                          <a:cxn ang="0">
                            <a:pos x="connsiteX31" y="connsiteY31"/>
                          </a:cxn>
                          <a:cxn ang="0">
                            <a:pos x="connsiteX32" y="connsiteY32"/>
                          </a:cxn>
                          <a:cxn ang="0">
                            <a:pos x="connsiteX33" y="connsiteY33"/>
                          </a:cxn>
                          <a:cxn ang="0">
                            <a:pos x="connsiteX34" y="connsiteY34"/>
                          </a:cxn>
                          <a:cxn ang="0">
                            <a:pos x="connsiteX35" y="connsiteY35"/>
                          </a:cxn>
                          <a:cxn ang="0">
                            <a:pos x="connsiteX36" y="connsiteY36"/>
                          </a:cxn>
                          <a:cxn ang="0">
                            <a:pos x="connsiteX37" y="connsiteY37"/>
                          </a:cxn>
                          <a:cxn ang="0">
                            <a:pos x="connsiteX38" y="connsiteY38"/>
                          </a:cxn>
                          <a:cxn ang="0">
                            <a:pos x="connsiteX39" y="connsiteY39"/>
                          </a:cxn>
                          <a:cxn ang="0">
                            <a:pos x="connsiteX40" y="connsiteY40"/>
                          </a:cxn>
                          <a:cxn ang="0">
                            <a:pos x="connsiteX41" y="connsiteY41"/>
                          </a:cxn>
                          <a:cxn ang="0">
                            <a:pos x="connsiteX42" y="connsiteY42"/>
                          </a:cxn>
                          <a:cxn ang="0">
                            <a:pos x="connsiteX43" y="connsiteY43"/>
                          </a:cxn>
                          <a:cxn ang="0">
                            <a:pos x="connsiteX44" y="connsiteY44"/>
                          </a:cxn>
                          <a:cxn ang="0">
                            <a:pos x="connsiteX45" y="connsiteY45"/>
                          </a:cxn>
                          <a:cxn ang="0">
                            <a:pos x="connsiteX46" y="connsiteY46"/>
                          </a:cxn>
                          <a:cxn ang="0">
                            <a:pos x="connsiteX47" y="connsiteY47"/>
                          </a:cxn>
                          <a:cxn ang="0">
                            <a:pos x="connsiteX48" y="connsiteY48"/>
                          </a:cxn>
                          <a:cxn ang="0">
                            <a:pos x="connsiteX49" y="connsiteY49"/>
                          </a:cxn>
                          <a:cxn ang="0">
                            <a:pos x="connsiteX50" y="connsiteY50"/>
                          </a:cxn>
                          <a:cxn ang="0">
                            <a:pos x="connsiteX51" y="connsiteY51"/>
                          </a:cxn>
                          <a:cxn ang="0">
                            <a:pos x="connsiteX52" y="connsiteY52"/>
                          </a:cxn>
                          <a:cxn ang="0">
                            <a:pos x="connsiteX53" y="connsiteY53"/>
                          </a:cxn>
                          <a:cxn ang="0">
                            <a:pos x="connsiteX54" y="connsiteY54"/>
                          </a:cxn>
                          <a:cxn ang="0">
                            <a:pos x="connsiteX55" y="connsiteY55"/>
                          </a:cxn>
                          <a:cxn ang="0">
                            <a:pos x="connsiteX56" y="connsiteY56"/>
                          </a:cxn>
                          <a:cxn ang="0">
                            <a:pos x="connsiteX57" y="connsiteY57"/>
                          </a:cxn>
                          <a:cxn ang="0">
                            <a:pos x="connsiteX58" y="connsiteY58"/>
                          </a:cxn>
                          <a:cxn ang="0">
                            <a:pos x="connsiteX59" y="connsiteY59"/>
                          </a:cxn>
                          <a:cxn ang="0">
                            <a:pos x="connsiteX60" y="connsiteY60"/>
                          </a:cxn>
                          <a:cxn ang="0">
                            <a:pos x="connsiteX61" y="connsiteY61"/>
                          </a:cxn>
                          <a:cxn ang="0">
                            <a:pos x="connsiteX62" y="connsiteY62"/>
                          </a:cxn>
                          <a:cxn ang="0">
                            <a:pos x="connsiteX63" y="connsiteY63"/>
                          </a:cxn>
                          <a:cxn ang="0">
                            <a:pos x="connsiteX64" y="connsiteY64"/>
                          </a:cxn>
                          <a:cxn ang="0">
                            <a:pos x="connsiteX65" y="connsiteY65"/>
                          </a:cxn>
                          <a:cxn ang="0">
                            <a:pos x="connsiteX66" y="connsiteY66"/>
                          </a:cxn>
                          <a:cxn ang="0">
                            <a:pos x="connsiteX67" y="connsiteY67"/>
                          </a:cxn>
                          <a:cxn ang="0">
                            <a:pos x="connsiteX68" y="connsiteY68"/>
                          </a:cxn>
                          <a:cxn ang="0">
                            <a:pos x="connsiteX69" y="connsiteY69"/>
                          </a:cxn>
                          <a:cxn ang="0">
                            <a:pos x="connsiteX70" y="connsiteY70"/>
                          </a:cxn>
                          <a:cxn ang="0">
                            <a:pos x="connsiteX71" y="connsiteY71"/>
                          </a:cxn>
                          <a:cxn ang="0">
                            <a:pos x="connsiteX72" y="connsiteY72"/>
                          </a:cxn>
                          <a:cxn ang="0">
                            <a:pos x="connsiteX73" y="connsiteY73"/>
                          </a:cxn>
                          <a:cxn ang="0">
                            <a:pos x="connsiteX74" y="connsiteY74"/>
                          </a:cxn>
                          <a:cxn ang="0">
                            <a:pos x="connsiteX75" y="connsiteY75"/>
                          </a:cxn>
                          <a:cxn ang="0">
                            <a:pos x="connsiteX76" y="connsiteY76"/>
                          </a:cxn>
                          <a:cxn ang="0">
                            <a:pos x="connsiteX77" y="connsiteY77"/>
                          </a:cxn>
                          <a:cxn ang="0">
                            <a:pos x="connsiteX78" y="connsiteY78"/>
                          </a:cxn>
                          <a:cxn ang="0">
                            <a:pos x="connsiteX79" y="connsiteY79"/>
                          </a:cxn>
                          <a:cxn ang="0">
                            <a:pos x="connsiteX80" y="connsiteY80"/>
                          </a:cxn>
                          <a:cxn ang="0">
                            <a:pos x="connsiteX81" y="connsiteY81"/>
                          </a:cxn>
                          <a:cxn ang="0">
                            <a:pos x="connsiteX82" y="connsiteY82"/>
                          </a:cxn>
                          <a:cxn ang="0">
                            <a:pos x="connsiteX83" y="connsiteY83"/>
                          </a:cxn>
                          <a:cxn ang="0">
                            <a:pos x="connsiteX84" y="connsiteY84"/>
                          </a:cxn>
                          <a:cxn ang="0">
                            <a:pos x="connsiteX85" y="connsiteY85"/>
                          </a:cxn>
                          <a:cxn ang="0">
                            <a:pos x="connsiteX86" y="connsiteY86"/>
                          </a:cxn>
                          <a:cxn ang="0">
                            <a:pos x="connsiteX87" y="connsiteY87"/>
                          </a:cxn>
                          <a:cxn ang="0">
                            <a:pos x="connsiteX88" y="connsiteY88"/>
                          </a:cxn>
                          <a:cxn ang="0">
                            <a:pos x="connsiteX89" y="connsiteY89"/>
                          </a:cxn>
                          <a:cxn ang="0">
                            <a:pos x="connsiteX90" y="connsiteY90"/>
                          </a:cxn>
                          <a:cxn ang="0">
                            <a:pos x="connsiteX91" y="connsiteY91"/>
                          </a:cxn>
                          <a:cxn ang="0">
                            <a:pos x="connsiteX92" y="connsiteY92"/>
                          </a:cxn>
                          <a:cxn ang="0">
                            <a:pos x="connsiteX93" y="connsiteY93"/>
                          </a:cxn>
                          <a:cxn ang="0">
                            <a:pos x="connsiteX94" y="connsiteY94"/>
                          </a:cxn>
                          <a:cxn ang="0">
                            <a:pos x="connsiteX95" y="connsiteY95"/>
                          </a:cxn>
                          <a:cxn ang="0">
                            <a:pos x="connsiteX96" y="connsiteY96"/>
                          </a:cxn>
                          <a:cxn ang="0">
                            <a:pos x="connsiteX97" y="connsiteY97"/>
                          </a:cxn>
                          <a:cxn ang="0">
                            <a:pos x="connsiteX98" y="connsiteY98"/>
                          </a:cxn>
                          <a:cxn ang="0">
                            <a:pos x="connsiteX99" y="connsiteY99"/>
                          </a:cxn>
                          <a:cxn ang="0">
                            <a:pos x="connsiteX100" y="connsiteY100"/>
                          </a:cxn>
                          <a:cxn ang="0">
                            <a:pos x="connsiteX101" y="connsiteY101"/>
                          </a:cxn>
                          <a:cxn ang="0">
                            <a:pos x="connsiteX102" y="connsiteY102"/>
                          </a:cxn>
                          <a:cxn ang="0">
                            <a:pos x="connsiteX103" y="connsiteY103"/>
                          </a:cxn>
                          <a:cxn ang="0">
                            <a:pos x="connsiteX104" y="connsiteY104"/>
                          </a:cxn>
                          <a:cxn ang="0">
                            <a:pos x="connsiteX105" y="connsiteY105"/>
                          </a:cxn>
                          <a:cxn ang="0">
                            <a:pos x="connsiteX106" y="connsiteY106"/>
                          </a:cxn>
                          <a:cxn ang="0">
                            <a:pos x="connsiteX107" y="connsiteY107"/>
                          </a:cxn>
                          <a:cxn ang="0">
                            <a:pos x="connsiteX108" y="connsiteY108"/>
                          </a:cxn>
                          <a:cxn ang="0">
                            <a:pos x="connsiteX109" y="connsiteY109"/>
                          </a:cxn>
                          <a:cxn ang="0">
                            <a:pos x="connsiteX110" y="connsiteY110"/>
                          </a:cxn>
                          <a:cxn ang="0">
                            <a:pos x="connsiteX111" y="connsiteY111"/>
                          </a:cxn>
                          <a:cxn ang="0">
                            <a:pos x="connsiteX112" y="connsiteY112"/>
                          </a:cxn>
                          <a:cxn ang="0">
                            <a:pos x="connsiteX113" y="connsiteY113"/>
                          </a:cxn>
                          <a:cxn ang="0">
                            <a:pos x="connsiteX114" y="connsiteY114"/>
                          </a:cxn>
                          <a:cxn ang="0">
                            <a:pos x="connsiteX115" y="connsiteY115"/>
                          </a:cxn>
                          <a:cxn ang="0">
                            <a:pos x="connsiteX116" y="connsiteY116"/>
                          </a:cxn>
                          <a:cxn ang="0">
                            <a:pos x="connsiteX117" y="connsiteY117"/>
                          </a:cxn>
                          <a:cxn ang="0">
                            <a:pos x="connsiteX118" y="connsiteY118"/>
                          </a:cxn>
                          <a:cxn ang="0">
                            <a:pos x="connsiteX119" y="connsiteY119"/>
                          </a:cxn>
                          <a:cxn ang="0">
                            <a:pos x="connsiteX120" y="connsiteY120"/>
                          </a:cxn>
                          <a:cxn ang="0">
                            <a:pos x="connsiteX121" y="connsiteY121"/>
                          </a:cxn>
                          <a:cxn ang="0">
                            <a:pos x="connsiteX122" y="connsiteY122"/>
                          </a:cxn>
                          <a:cxn ang="0">
                            <a:pos x="connsiteX123" y="connsiteY123"/>
                          </a:cxn>
                          <a:cxn ang="0">
                            <a:pos x="connsiteX124" y="connsiteY124"/>
                          </a:cxn>
                          <a:cxn ang="0">
                            <a:pos x="connsiteX125" y="connsiteY125"/>
                          </a:cxn>
                          <a:cxn ang="0">
                            <a:pos x="connsiteX126" y="connsiteY126"/>
                          </a:cxn>
                          <a:cxn ang="0">
                            <a:pos x="connsiteX127" y="connsiteY127"/>
                          </a:cxn>
                          <a:cxn ang="0">
                            <a:pos x="connsiteX128" y="connsiteY128"/>
                          </a:cxn>
                          <a:cxn ang="0">
                            <a:pos x="connsiteX129" y="connsiteY129"/>
                          </a:cxn>
                          <a:cxn ang="0">
                            <a:pos x="connsiteX130" y="connsiteY130"/>
                          </a:cxn>
                          <a:cxn ang="0">
                            <a:pos x="connsiteX131" y="connsiteY131"/>
                          </a:cxn>
                          <a:cxn ang="0">
                            <a:pos x="connsiteX132" y="connsiteY132"/>
                          </a:cxn>
                          <a:cxn ang="0">
                            <a:pos x="connsiteX133" y="connsiteY133"/>
                          </a:cxn>
                          <a:cxn ang="0">
                            <a:pos x="connsiteX134" y="connsiteY134"/>
                          </a:cxn>
                          <a:cxn ang="0">
                            <a:pos x="connsiteX135" y="connsiteY135"/>
                          </a:cxn>
                        </a:cxnLst>
                        <a:rect l="l" t="t" r="r" b="b"/>
                        <a:pathLst>
                          <a:path w="1004974" h="39625">
                            <a:moveTo>
                              <a:pt x="35" y="0"/>
                            </a:moveTo>
                            <a:cubicBezTo>
                              <a:pt x="35" y="3852"/>
                              <a:pt x="6089" y="6604"/>
                              <a:pt x="13243" y="8255"/>
                            </a:cubicBezTo>
                            <a:cubicBezTo>
                              <a:pt x="20398" y="9906"/>
                              <a:pt x="28653" y="11007"/>
                              <a:pt x="36358" y="11557"/>
                            </a:cubicBezTo>
                            <a:cubicBezTo>
                              <a:pt x="52318" y="13208"/>
                              <a:pt x="68828" y="14309"/>
                              <a:pt x="85339" y="14859"/>
                            </a:cubicBezTo>
                            <a:lnTo>
                              <a:pt x="84238" y="14859"/>
                            </a:lnTo>
                            <a:lnTo>
                              <a:pt x="116709" y="12658"/>
                            </a:lnTo>
                            <a:cubicBezTo>
                              <a:pt x="128266" y="12108"/>
                              <a:pt x="138173" y="11557"/>
                              <a:pt x="150831" y="12108"/>
                            </a:cubicBezTo>
                            <a:cubicBezTo>
                              <a:pt x="153032" y="12108"/>
                              <a:pt x="162939" y="14309"/>
                              <a:pt x="157985" y="17611"/>
                            </a:cubicBezTo>
                            <a:lnTo>
                              <a:pt x="151932" y="19813"/>
                            </a:lnTo>
                            <a:lnTo>
                              <a:pt x="139824" y="24215"/>
                            </a:lnTo>
                            <a:lnTo>
                              <a:pt x="116159" y="33021"/>
                            </a:lnTo>
                            <a:lnTo>
                              <a:pt x="111206" y="29719"/>
                            </a:lnTo>
                            <a:lnTo>
                              <a:pt x="195409" y="30269"/>
                            </a:lnTo>
                            <a:lnTo>
                              <a:pt x="280714" y="30269"/>
                            </a:lnTo>
                            <a:lnTo>
                              <a:pt x="273009" y="31920"/>
                            </a:lnTo>
                            <a:cubicBezTo>
                              <a:pt x="276861" y="30269"/>
                              <a:pt x="281814" y="28068"/>
                              <a:pt x="285667" y="26967"/>
                            </a:cubicBezTo>
                            <a:lnTo>
                              <a:pt x="297224" y="23115"/>
                            </a:lnTo>
                            <a:lnTo>
                              <a:pt x="308231" y="19262"/>
                            </a:lnTo>
                            <a:cubicBezTo>
                              <a:pt x="312083" y="18162"/>
                              <a:pt x="315936" y="16510"/>
                              <a:pt x="318137" y="15960"/>
                            </a:cubicBezTo>
                            <a:lnTo>
                              <a:pt x="320339" y="15410"/>
                            </a:lnTo>
                            <a:lnTo>
                              <a:pt x="321439" y="14859"/>
                            </a:lnTo>
                            <a:lnTo>
                              <a:pt x="321990" y="14859"/>
                            </a:lnTo>
                            <a:lnTo>
                              <a:pt x="322540" y="14859"/>
                            </a:lnTo>
                            <a:lnTo>
                              <a:pt x="324742" y="13759"/>
                            </a:lnTo>
                            <a:lnTo>
                              <a:pt x="325292" y="13759"/>
                            </a:lnTo>
                            <a:cubicBezTo>
                              <a:pt x="326943" y="12658"/>
                              <a:pt x="334648" y="12658"/>
                              <a:pt x="336849" y="13759"/>
                            </a:cubicBezTo>
                            <a:cubicBezTo>
                              <a:pt x="339051" y="14859"/>
                              <a:pt x="339601" y="14859"/>
                              <a:pt x="340702" y="15410"/>
                            </a:cubicBezTo>
                            <a:cubicBezTo>
                              <a:pt x="341803" y="15960"/>
                              <a:pt x="342353" y="17061"/>
                              <a:pt x="342903" y="17611"/>
                            </a:cubicBezTo>
                            <a:cubicBezTo>
                              <a:pt x="344555" y="19813"/>
                              <a:pt x="345655" y="22014"/>
                              <a:pt x="346756" y="24215"/>
                            </a:cubicBezTo>
                            <a:lnTo>
                              <a:pt x="349507" y="30269"/>
                            </a:lnTo>
                            <a:lnTo>
                              <a:pt x="350608" y="33571"/>
                            </a:lnTo>
                            <a:cubicBezTo>
                              <a:pt x="351158" y="34672"/>
                              <a:pt x="351158" y="35222"/>
                              <a:pt x="351709" y="37424"/>
                            </a:cubicBezTo>
                            <a:lnTo>
                              <a:pt x="342903" y="33571"/>
                            </a:lnTo>
                            <a:lnTo>
                              <a:pt x="501404" y="31920"/>
                            </a:lnTo>
                            <a:cubicBezTo>
                              <a:pt x="508559" y="31920"/>
                              <a:pt x="514613" y="31920"/>
                              <a:pt x="519566" y="31370"/>
                            </a:cubicBezTo>
                            <a:cubicBezTo>
                              <a:pt x="523968" y="30820"/>
                              <a:pt x="530572" y="29719"/>
                              <a:pt x="536076" y="28618"/>
                            </a:cubicBezTo>
                            <a:cubicBezTo>
                              <a:pt x="547633" y="26417"/>
                              <a:pt x="558641" y="23665"/>
                              <a:pt x="570748" y="20913"/>
                            </a:cubicBezTo>
                            <a:cubicBezTo>
                              <a:pt x="576802" y="19813"/>
                              <a:pt x="582305" y="18162"/>
                              <a:pt x="590560" y="17061"/>
                            </a:cubicBezTo>
                            <a:cubicBezTo>
                              <a:pt x="591661" y="17061"/>
                              <a:pt x="592762" y="16510"/>
                              <a:pt x="594963" y="16510"/>
                            </a:cubicBezTo>
                            <a:cubicBezTo>
                              <a:pt x="596614" y="16510"/>
                              <a:pt x="598816" y="15960"/>
                              <a:pt x="603219" y="17611"/>
                            </a:cubicBezTo>
                            <a:cubicBezTo>
                              <a:pt x="607622" y="19262"/>
                              <a:pt x="605971" y="18712"/>
                              <a:pt x="607071" y="19262"/>
                            </a:cubicBezTo>
                            <a:lnTo>
                              <a:pt x="608722" y="19813"/>
                            </a:lnTo>
                            <a:lnTo>
                              <a:pt x="615877" y="22014"/>
                            </a:lnTo>
                            <a:lnTo>
                              <a:pt x="643394" y="34122"/>
                            </a:lnTo>
                            <a:lnTo>
                              <a:pt x="635689" y="32471"/>
                            </a:lnTo>
                            <a:lnTo>
                              <a:pt x="735303" y="29169"/>
                            </a:lnTo>
                            <a:cubicBezTo>
                              <a:pt x="751813" y="28618"/>
                              <a:pt x="768874" y="27518"/>
                              <a:pt x="785385" y="26967"/>
                            </a:cubicBezTo>
                            <a:lnTo>
                              <a:pt x="835467" y="24766"/>
                            </a:lnTo>
                            <a:lnTo>
                              <a:pt x="829963" y="27518"/>
                            </a:lnTo>
                            <a:lnTo>
                              <a:pt x="823359" y="16510"/>
                            </a:lnTo>
                            <a:lnTo>
                              <a:pt x="821708" y="13759"/>
                            </a:lnTo>
                            <a:lnTo>
                              <a:pt x="821708" y="13208"/>
                            </a:lnTo>
                            <a:lnTo>
                              <a:pt x="821708" y="13208"/>
                            </a:lnTo>
                            <a:lnTo>
                              <a:pt x="821708" y="12108"/>
                            </a:lnTo>
                            <a:lnTo>
                              <a:pt x="821708" y="12108"/>
                            </a:lnTo>
                            <a:lnTo>
                              <a:pt x="821708" y="12108"/>
                            </a:lnTo>
                            <a:lnTo>
                              <a:pt x="821708" y="12108"/>
                            </a:lnTo>
                            <a:cubicBezTo>
                              <a:pt x="821157" y="12108"/>
                              <a:pt x="823909" y="10457"/>
                              <a:pt x="826661" y="10457"/>
                            </a:cubicBezTo>
                            <a:cubicBezTo>
                              <a:pt x="830513" y="10457"/>
                              <a:pt x="830513" y="10457"/>
                              <a:pt x="832715" y="10457"/>
                            </a:cubicBezTo>
                            <a:cubicBezTo>
                              <a:pt x="837668" y="11007"/>
                              <a:pt x="842071" y="11557"/>
                              <a:pt x="846474" y="12658"/>
                            </a:cubicBezTo>
                            <a:cubicBezTo>
                              <a:pt x="863535" y="15410"/>
                              <a:pt x="879494" y="18712"/>
                              <a:pt x="895455" y="23115"/>
                            </a:cubicBezTo>
                            <a:lnTo>
                              <a:pt x="892703" y="23115"/>
                            </a:lnTo>
                            <a:cubicBezTo>
                              <a:pt x="914167" y="22014"/>
                              <a:pt x="936181" y="20913"/>
                              <a:pt x="956544" y="17061"/>
                            </a:cubicBezTo>
                            <a:cubicBezTo>
                              <a:pt x="967001" y="15960"/>
                              <a:pt x="976907" y="13759"/>
                              <a:pt x="985712" y="11007"/>
                            </a:cubicBezTo>
                            <a:cubicBezTo>
                              <a:pt x="994518" y="8255"/>
                              <a:pt x="1003323" y="4953"/>
                              <a:pt x="1004975" y="0"/>
                            </a:cubicBezTo>
                            <a:cubicBezTo>
                              <a:pt x="1003874" y="4953"/>
                              <a:pt x="995618" y="8806"/>
                              <a:pt x="986813" y="11557"/>
                            </a:cubicBezTo>
                            <a:cubicBezTo>
                              <a:pt x="978007" y="14309"/>
                              <a:pt x="968101" y="16510"/>
                              <a:pt x="958195" y="18712"/>
                            </a:cubicBezTo>
                            <a:cubicBezTo>
                              <a:pt x="937832" y="22564"/>
                              <a:pt x="915818" y="24215"/>
                              <a:pt x="893804" y="26417"/>
                            </a:cubicBezTo>
                            <a:lnTo>
                              <a:pt x="892703" y="26417"/>
                            </a:lnTo>
                            <a:lnTo>
                              <a:pt x="891602" y="25866"/>
                            </a:lnTo>
                            <a:cubicBezTo>
                              <a:pt x="876192" y="22564"/>
                              <a:pt x="859132" y="19262"/>
                              <a:pt x="843172" y="17061"/>
                            </a:cubicBezTo>
                            <a:cubicBezTo>
                              <a:pt x="838769" y="16510"/>
                              <a:pt x="834916" y="15960"/>
                              <a:pt x="831064" y="15410"/>
                            </a:cubicBezTo>
                            <a:cubicBezTo>
                              <a:pt x="831064" y="15410"/>
                              <a:pt x="828312" y="15410"/>
                              <a:pt x="830513" y="15410"/>
                            </a:cubicBezTo>
                            <a:cubicBezTo>
                              <a:pt x="832715" y="15410"/>
                              <a:pt x="833265" y="13759"/>
                              <a:pt x="832715" y="14309"/>
                            </a:cubicBezTo>
                            <a:lnTo>
                              <a:pt x="832715" y="14309"/>
                            </a:lnTo>
                            <a:lnTo>
                              <a:pt x="832715" y="14309"/>
                            </a:lnTo>
                            <a:lnTo>
                              <a:pt x="832715" y="14309"/>
                            </a:lnTo>
                            <a:lnTo>
                              <a:pt x="832715" y="14309"/>
                            </a:lnTo>
                            <a:cubicBezTo>
                              <a:pt x="832715" y="15410"/>
                              <a:pt x="833265" y="12658"/>
                              <a:pt x="833265" y="13208"/>
                            </a:cubicBezTo>
                            <a:lnTo>
                              <a:pt x="833265" y="13208"/>
                            </a:lnTo>
                            <a:lnTo>
                              <a:pt x="833265" y="13759"/>
                            </a:lnTo>
                            <a:lnTo>
                              <a:pt x="835467" y="16510"/>
                            </a:lnTo>
                            <a:lnTo>
                              <a:pt x="843172" y="27518"/>
                            </a:lnTo>
                            <a:lnTo>
                              <a:pt x="844823" y="29719"/>
                            </a:lnTo>
                            <a:lnTo>
                              <a:pt x="837668" y="30269"/>
                            </a:lnTo>
                            <a:lnTo>
                              <a:pt x="788137" y="33021"/>
                            </a:lnTo>
                            <a:cubicBezTo>
                              <a:pt x="771626" y="34122"/>
                              <a:pt x="755115" y="35222"/>
                              <a:pt x="738605" y="35773"/>
                            </a:cubicBezTo>
                            <a:lnTo>
                              <a:pt x="637891" y="39625"/>
                            </a:lnTo>
                            <a:lnTo>
                              <a:pt x="634589" y="39625"/>
                            </a:lnTo>
                            <a:lnTo>
                              <a:pt x="630737" y="37974"/>
                            </a:lnTo>
                            <a:lnTo>
                              <a:pt x="602668" y="25866"/>
                            </a:lnTo>
                            <a:cubicBezTo>
                              <a:pt x="598816" y="24215"/>
                              <a:pt x="588909" y="20913"/>
                              <a:pt x="597165" y="23115"/>
                            </a:cubicBezTo>
                            <a:cubicBezTo>
                              <a:pt x="593312" y="23665"/>
                              <a:pt x="586708" y="25316"/>
                              <a:pt x="581205" y="26417"/>
                            </a:cubicBezTo>
                            <a:cubicBezTo>
                              <a:pt x="569648" y="29169"/>
                              <a:pt x="558090" y="31920"/>
                              <a:pt x="545432" y="34122"/>
                            </a:cubicBezTo>
                            <a:cubicBezTo>
                              <a:pt x="538828" y="35222"/>
                              <a:pt x="533324" y="36873"/>
                              <a:pt x="524518" y="37424"/>
                            </a:cubicBezTo>
                            <a:cubicBezTo>
                              <a:pt x="516814" y="37974"/>
                              <a:pt x="509109" y="37974"/>
                              <a:pt x="503055" y="37974"/>
                            </a:cubicBezTo>
                            <a:cubicBezTo>
                              <a:pt x="450772" y="39075"/>
                              <a:pt x="397388" y="39075"/>
                              <a:pt x="343454" y="39075"/>
                            </a:cubicBezTo>
                            <a:lnTo>
                              <a:pt x="335749" y="39075"/>
                            </a:lnTo>
                            <a:lnTo>
                              <a:pt x="334648" y="35222"/>
                            </a:lnTo>
                            <a:lnTo>
                              <a:pt x="332997" y="29719"/>
                            </a:lnTo>
                            <a:lnTo>
                              <a:pt x="330796" y="24215"/>
                            </a:lnTo>
                            <a:cubicBezTo>
                              <a:pt x="329695" y="22014"/>
                              <a:pt x="329144" y="20363"/>
                              <a:pt x="328044" y="18712"/>
                            </a:cubicBezTo>
                            <a:lnTo>
                              <a:pt x="326943" y="17611"/>
                            </a:lnTo>
                            <a:cubicBezTo>
                              <a:pt x="327493" y="17611"/>
                              <a:pt x="326943" y="17611"/>
                              <a:pt x="328594" y="18162"/>
                            </a:cubicBezTo>
                            <a:cubicBezTo>
                              <a:pt x="330796" y="19262"/>
                              <a:pt x="337400" y="18712"/>
                              <a:pt x="338501" y="17611"/>
                            </a:cubicBezTo>
                            <a:lnTo>
                              <a:pt x="337950" y="17611"/>
                            </a:lnTo>
                            <a:lnTo>
                              <a:pt x="337950" y="17611"/>
                            </a:lnTo>
                            <a:lnTo>
                              <a:pt x="337950" y="17611"/>
                            </a:lnTo>
                            <a:lnTo>
                              <a:pt x="337950" y="17611"/>
                            </a:lnTo>
                            <a:lnTo>
                              <a:pt x="337950" y="17611"/>
                            </a:lnTo>
                            <a:cubicBezTo>
                              <a:pt x="339051" y="17061"/>
                              <a:pt x="335749" y="18712"/>
                              <a:pt x="340152" y="16510"/>
                            </a:cubicBezTo>
                            <a:lnTo>
                              <a:pt x="339601" y="16510"/>
                            </a:lnTo>
                            <a:lnTo>
                              <a:pt x="339051" y="17061"/>
                            </a:lnTo>
                            <a:lnTo>
                              <a:pt x="337400" y="17611"/>
                            </a:lnTo>
                            <a:lnTo>
                              <a:pt x="334098" y="18712"/>
                            </a:lnTo>
                            <a:cubicBezTo>
                              <a:pt x="329144" y="20913"/>
                              <a:pt x="325842" y="22014"/>
                              <a:pt x="321990" y="23115"/>
                            </a:cubicBezTo>
                            <a:lnTo>
                              <a:pt x="310432" y="26967"/>
                            </a:lnTo>
                            <a:lnTo>
                              <a:pt x="298875" y="30820"/>
                            </a:lnTo>
                            <a:lnTo>
                              <a:pt x="290070" y="34122"/>
                            </a:lnTo>
                            <a:lnTo>
                              <a:pt x="285117" y="35773"/>
                            </a:lnTo>
                            <a:lnTo>
                              <a:pt x="282365" y="35773"/>
                            </a:lnTo>
                            <a:lnTo>
                              <a:pt x="197610" y="34672"/>
                            </a:lnTo>
                            <a:lnTo>
                              <a:pt x="111756" y="33021"/>
                            </a:lnTo>
                            <a:lnTo>
                              <a:pt x="97997" y="32471"/>
                            </a:lnTo>
                            <a:lnTo>
                              <a:pt x="106803" y="29719"/>
                            </a:lnTo>
                            <a:lnTo>
                              <a:pt x="132669" y="20363"/>
                            </a:lnTo>
                            <a:lnTo>
                              <a:pt x="145327" y="15960"/>
                            </a:lnTo>
                            <a:lnTo>
                              <a:pt x="151932" y="13759"/>
                            </a:lnTo>
                            <a:cubicBezTo>
                              <a:pt x="150831" y="14859"/>
                              <a:pt x="154133" y="15410"/>
                              <a:pt x="150831" y="14859"/>
                            </a:cubicBezTo>
                            <a:cubicBezTo>
                              <a:pt x="142025" y="14309"/>
                              <a:pt x="129917" y="14309"/>
                              <a:pt x="119461" y="14859"/>
                            </a:cubicBezTo>
                            <a:lnTo>
                              <a:pt x="86990" y="15960"/>
                            </a:lnTo>
                            <a:lnTo>
                              <a:pt x="86440" y="15960"/>
                            </a:lnTo>
                            <a:lnTo>
                              <a:pt x="86440" y="15960"/>
                            </a:lnTo>
                            <a:cubicBezTo>
                              <a:pt x="69929" y="14859"/>
                              <a:pt x="53419" y="13208"/>
                              <a:pt x="37458" y="11007"/>
                            </a:cubicBezTo>
                            <a:cubicBezTo>
                              <a:pt x="29754" y="9906"/>
                              <a:pt x="21498" y="8806"/>
                              <a:pt x="14344" y="6604"/>
                            </a:cubicBezTo>
                            <a:cubicBezTo>
                              <a:pt x="5538" y="7155"/>
                              <a:pt x="-515" y="3852"/>
                              <a:pt x="35" y="0"/>
                            </a:cubicBezTo>
                            <a:close/>
                          </a:path>
                        </a:pathLst>
                      </a:custGeom>
                      <a:solidFill>
                        <a:srgbClr val="FFFDE8"/>
                      </a:solidFill>
                      <a:ln w="55033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388" name="Freeform: Shape 387">
                        <a:extLst>
                          <a:ext uri="{FF2B5EF4-FFF2-40B4-BE49-F238E27FC236}">
                            <a16:creationId xmlns:a16="http://schemas.microsoft.com/office/drawing/2014/main" id="{53EA0F23-5A89-AD1B-1D84-383E505AB20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309804" y="5926482"/>
                        <a:ext cx="777101" cy="32470"/>
                      </a:xfrm>
                      <a:custGeom>
                        <a:avLst/>
                        <a:gdLst>
                          <a:gd name="connsiteX0" fmla="*/ 689589 w 777101"/>
                          <a:gd name="connsiteY0" fmla="*/ 6604 h 32470"/>
                          <a:gd name="connsiteX1" fmla="*/ 659320 w 777101"/>
                          <a:gd name="connsiteY1" fmla="*/ 9356 h 32470"/>
                          <a:gd name="connsiteX2" fmla="*/ 661521 w 777101"/>
                          <a:gd name="connsiteY2" fmla="*/ 4953 h 32470"/>
                          <a:gd name="connsiteX3" fmla="*/ 495315 w 777101"/>
                          <a:gd name="connsiteY3" fmla="*/ 1101 h 32470"/>
                          <a:gd name="connsiteX4" fmla="*/ 467247 w 777101"/>
                          <a:gd name="connsiteY4" fmla="*/ 10457 h 32470"/>
                          <a:gd name="connsiteX5" fmla="*/ 467798 w 777101"/>
                          <a:gd name="connsiteY5" fmla="*/ 550 h 32470"/>
                          <a:gd name="connsiteX6" fmla="*/ 388547 w 777101"/>
                          <a:gd name="connsiteY6" fmla="*/ 0 h 32470"/>
                          <a:gd name="connsiteX7" fmla="*/ 142541 w 777101"/>
                          <a:gd name="connsiteY7" fmla="*/ 3852 h 32470"/>
                          <a:gd name="connsiteX8" fmla="*/ 127681 w 777101"/>
                          <a:gd name="connsiteY8" fmla="*/ 12108 h 32470"/>
                          <a:gd name="connsiteX9" fmla="*/ 116674 w 777101"/>
                          <a:gd name="connsiteY9" fmla="*/ 4953 h 32470"/>
                          <a:gd name="connsiteX10" fmla="*/ 0 w 777101"/>
                          <a:gd name="connsiteY10" fmla="*/ 16511 h 32470"/>
                          <a:gd name="connsiteX11" fmla="*/ 388547 w 777101"/>
                          <a:gd name="connsiteY11" fmla="*/ 32471 h 32470"/>
                          <a:gd name="connsiteX12" fmla="*/ 777094 w 777101"/>
                          <a:gd name="connsiteY12" fmla="*/ 16511 h 32470"/>
                          <a:gd name="connsiteX13" fmla="*/ 689589 w 777101"/>
                          <a:gd name="connsiteY13" fmla="*/ 6604 h 3247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</a:cxnLst>
                        <a:rect l="l" t="t" r="r" b="b"/>
                        <a:pathLst>
                          <a:path w="777101" h="32470">
                            <a:moveTo>
                              <a:pt x="689589" y="6604"/>
                            </a:moveTo>
                            <a:cubicBezTo>
                              <a:pt x="683535" y="8806"/>
                              <a:pt x="658219" y="12658"/>
                              <a:pt x="659320" y="9356"/>
                            </a:cubicBezTo>
                            <a:cubicBezTo>
                              <a:pt x="659870" y="8255"/>
                              <a:pt x="660971" y="6604"/>
                              <a:pt x="661521" y="4953"/>
                            </a:cubicBezTo>
                            <a:cubicBezTo>
                              <a:pt x="615842" y="3302"/>
                              <a:pt x="559156" y="1651"/>
                              <a:pt x="495315" y="1101"/>
                            </a:cubicBezTo>
                            <a:cubicBezTo>
                              <a:pt x="490362" y="4403"/>
                              <a:pt x="466697" y="14309"/>
                              <a:pt x="467247" y="10457"/>
                            </a:cubicBezTo>
                            <a:cubicBezTo>
                              <a:pt x="467798" y="7155"/>
                              <a:pt x="467798" y="3852"/>
                              <a:pt x="467798" y="550"/>
                            </a:cubicBezTo>
                            <a:cubicBezTo>
                              <a:pt x="442481" y="550"/>
                              <a:pt x="416065" y="0"/>
                              <a:pt x="388547" y="0"/>
                            </a:cubicBezTo>
                            <a:cubicBezTo>
                              <a:pt x="295538" y="0"/>
                              <a:pt x="209683" y="1651"/>
                              <a:pt x="142541" y="3852"/>
                            </a:cubicBezTo>
                            <a:cubicBezTo>
                              <a:pt x="142541" y="6054"/>
                              <a:pt x="132635" y="14309"/>
                              <a:pt x="127681" y="12108"/>
                            </a:cubicBezTo>
                            <a:cubicBezTo>
                              <a:pt x="123829" y="9906"/>
                              <a:pt x="119976" y="7705"/>
                              <a:pt x="116674" y="4953"/>
                            </a:cubicBezTo>
                            <a:cubicBezTo>
                              <a:pt x="44578" y="7705"/>
                              <a:pt x="0" y="12108"/>
                              <a:pt x="0" y="16511"/>
                            </a:cubicBezTo>
                            <a:cubicBezTo>
                              <a:pt x="0" y="25316"/>
                              <a:pt x="173911" y="32471"/>
                              <a:pt x="388547" y="32471"/>
                            </a:cubicBezTo>
                            <a:cubicBezTo>
                              <a:pt x="603184" y="32471"/>
                              <a:pt x="777094" y="25316"/>
                              <a:pt x="777094" y="16511"/>
                            </a:cubicBezTo>
                            <a:cubicBezTo>
                              <a:pt x="777645" y="13208"/>
                              <a:pt x="744624" y="9356"/>
                              <a:pt x="689589" y="6604"/>
                            </a:cubicBezTo>
                            <a:close/>
                          </a:path>
                        </a:pathLst>
                      </a:custGeom>
                      <a:solidFill>
                        <a:srgbClr val="6368A1"/>
                      </a:solidFill>
                      <a:ln w="55033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389" name="Freeform: Shape 388">
                        <a:extLst>
                          <a:ext uri="{FF2B5EF4-FFF2-40B4-BE49-F238E27FC236}">
                            <a16:creationId xmlns:a16="http://schemas.microsoft.com/office/drawing/2014/main" id="{25B3CCCE-29F4-FF2F-5CB1-41E1C1A04E2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404464" y="5939140"/>
                        <a:ext cx="611439" cy="20913"/>
                      </a:xfrm>
                      <a:custGeom>
                        <a:avLst/>
                        <a:gdLst>
                          <a:gd name="connsiteX0" fmla="*/ 300491 w 611439"/>
                          <a:gd name="connsiteY0" fmla="*/ 0 h 20913"/>
                          <a:gd name="connsiteX1" fmla="*/ 0 w 611439"/>
                          <a:gd name="connsiteY1" fmla="*/ 15410 h 20913"/>
                          <a:gd name="connsiteX2" fmla="*/ 294437 w 611439"/>
                          <a:gd name="connsiteY2" fmla="*/ 20913 h 20913"/>
                          <a:gd name="connsiteX3" fmla="*/ 611439 w 611439"/>
                          <a:gd name="connsiteY3" fmla="*/ 14309 h 20913"/>
                          <a:gd name="connsiteX4" fmla="*/ 300491 w 611439"/>
                          <a:gd name="connsiteY4" fmla="*/ 0 h 2091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611439" h="20913">
                            <a:moveTo>
                              <a:pt x="300491" y="0"/>
                            </a:moveTo>
                            <a:cubicBezTo>
                              <a:pt x="198677" y="0"/>
                              <a:pt x="98512" y="5503"/>
                              <a:pt x="0" y="15410"/>
                            </a:cubicBezTo>
                            <a:cubicBezTo>
                              <a:pt x="71545" y="18712"/>
                              <a:pt x="176662" y="20913"/>
                              <a:pt x="294437" y="20913"/>
                            </a:cubicBezTo>
                            <a:cubicBezTo>
                              <a:pt x="425421" y="20913"/>
                              <a:pt x="540995" y="18162"/>
                              <a:pt x="611439" y="14309"/>
                            </a:cubicBezTo>
                            <a:cubicBezTo>
                              <a:pt x="507973" y="7155"/>
                              <a:pt x="405058" y="550"/>
                              <a:pt x="300491" y="0"/>
                            </a:cubicBezTo>
                            <a:close/>
                          </a:path>
                        </a:pathLst>
                      </a:custGeom>
                      <a:solidFill>
                        <a:srgbClr val="6368A1"/>
                      </a:solidFill>
                      <a:ln w="55033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390" name="Freeform: Shape 389">
                        <a:extLst>
                          <a:ext uri="{FF2B5EF4-FFF2-40B4-BE49-F238E27FC236}">
                            <a16:creationId xmlns:a16="http://schemas.microsoft.com/office/drawing/2014/main" id="{A2B2378D-6BBE-81E6-24A0-FBFD2BE6B1B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12064" y="6074526"/>
                        <a:ext cx="121627" cy="132634"/>
                      </a:xfrm>
                      <a:custGeom>
                        <a:avLst/>
                        <a:gdLst>
                          <a:gd name="connsiteX0" fmla="*/ 121627 w 121627"/>
                          <a:gd name="connsiteY0" fmla="*/ 0 h 132634"/>
                          <a:gd name="connsiteX1" fmla="*/ 31920 w 121627"/>
                          <a:gd name="connsiteY1" fmla="*/ 72646 h 132634"/>
                          <a:gd name="connsiteX2" fmla="*/ 0 w 121627"/>
                          <a:gd name="connsiteY2" fmla="*/ 132634 h 132634"/>
                          <a:gd name="connsiteX3" fmla="*/ 48431 w 121627"/>
                          <a:gd name="connsiteY3" fmla="*/ 91358 h 132634"/>
                          <a:gd name="connsiteX4" fmla="*/ 121627 w 121627"/>
                          <a:gd name="connsiteY4" fmla="*/ 0 h 13263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21627" h="132634">
                            <a:moveTo>
                              <a:pt x="121627" y="0"/>
                            </a:moveTo>
                            <a:cubicBezTo>
                              <a:pt x="121627" y="0"/>
                              <a:pt x="62740" y="42927"/>
                              <a:pt x="31920" y="72646"/>
                            </a:cubicBezTo>
                            <a:cubicBezTo>
                              <a:pt x="1101" y="102365"/>
                              <a:pt x="0" y="132634"/>
                              <a:pt x="0" y="132634"/>
                            </a:cubicBezTo>
                            <a:lnTo>
                              <a:pt x="48431" y="91358"/>
                            </a:lnTo>
                            <a:lnTo>
                              <a:pt x="121627" y="0"/>
                            </a:lnTo>
                            <a:close/>
                          </a:path>
                        </a:pathLst>
                      </a:custGeom>
                      <a:solidFill>
                        <a:srgbClr val="6368A1">
                          <a:alpha val="50000"/>
                        </a:srgbClr>
                      </a:solidFill>
                      <a:ln w="55033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391" name="Freeform: Shape 390">
                        <a:extLst>
                          <a:ext uri="{FF2B5EF4-FFF2-40B4-BE49-F238E27FC236}">
                            <a16:creationId xmlns:a16="http://schemas.microsoft.com/office/drawing/2014/main" id="{874E4FC9-B107-DF36-69C7-8EB7668E17F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243762" y="6048660"/>
                        <a:ext cx="121627" cy="168407"/>
                      </a:xfrm>
                      <a:custGeom>
                        <a:avLst/>
                        <a:gdLst>
                          <a:gd name="connsiteX0" fmla="*/ 121627 w 121627"/>
                          <a:gd name="connsiteY0" fmla="*/ 0 h 168407"/>
                          <a:gd name="connsiteX1" fmla="*/ 31920 w 121627"/>
                          <a:gd name="connsiteY1" fmla="*/ 91909 h 168407"/>
                          <a:gd name="connsiteX2" fmla="*/ 0 w 121627"/>
                          <a:gd name="connsiteY2" fmla="*/ 168407 h 168407"/>
                          <a:gd name="connsiteX3" fmla="*/ 83653 w 121627"/>
                          <a:gd name="connsiteY3" fmla="*/ 119976 h 168407"/>
                          <a:gd name="connsiteX4" fmla="*/ 121627 w 121627"/>
                          <a:gd name="connsiteY4" fmla="*/ 0 h 16840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21627" h="168407">
                            <a:moveTo>
                              <a:pt x="121627" y="0"/>
                            </a:moveTo>
                            <a:cubicBezTo>
                              <a:pt x="121627" y="0"/>
                              <a:pt x="62740" y="53934"/>
                              <a:pt x="31920" y="91909"/>
                            </a:cubicBezTo>
                            <a:cubicBezTo>
                              <a:pt x="1651" y="129883"/>
                              <a:pt x="0" y="168407"/>
                              <a:pt x="0" y="168407"/>
                            </a:cubicBezTo>
                            <a:lnTo>
                              <a:pt x="83653" y="119976"/>
                            </a:lnTo>
                            <a:lnTo>
                              <a:pt x="121627" y="0"/>
                            </a:lnTo>
                            <a:close/>
                          </a:path>
                        </a:pathLst>
                      </a:custGeom>
                      <a:solidFill>
                        <a:srgbClr val="6368A1">
                          <a:alpha val="50000"/>
                        </a:srgbClr>
                      </a:solidFill>
                      <a:ln w="55033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392" name="Freeform: Shape 391">
                        <a:extLst>
                          <a:ext uri="{FF2B5EF4-FFF2-40B4-BE49-F238E27FC236}">
                            <a16:creationId xmlns:a16="http://schemas.microsoft.com/office/drawing/2014/main" id="{02EA41EC-24E6-AB21-3141-AD7234EC6DA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628457" y="6039854"/>
                        <a:ext cx="47722" cy="121077"/>
                      </a:xfrm>
                      <a:custGeom>
                        <a:avLst/>
                        <a:gdLst>
                          <a:gd name="connsiteX0" fmla="*/ 21464 w 47722"/>
                          <a:gd name="connsiteY0" fmla="*/ 0 h 121077"/>
                          <a:gd name="connsiteX1" fmla="*/ 46229 w 47722"/>
                          <a:gd name="connsiteY1" fmla="*/ 67693 h 121077"/>
                          <a:gd name="connsiteX2" fmla="*/ 37974 w 47722"/>
                          <a:gd name="connsiteY2" fmla="*/ 121077 h 121077"/>
                          <a:gd name="connsiteX3" fmla="*/ 0 w 47722"/>
                          <a:gd name="connsiteY3" fmla="*/ 82553 h 121077"/>
                          <a:gd name="connsiteX4" fmla="*/ 21464 w 47722"/>
                          <a:gd name="connsiteY4" fmla="*/ 0 h 12107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47722" h="121077">
                            <a:moveTo>
                              <a:pt x="21464" y="0"/>
                            </a:moveTo>
                            <a:cubicBezTo>
                              <a:pt x="21464" y="0"/>
                              <a:pt x="40175" y="40176"/>
                              <a:pt x="46229" y="67693"/>
                            </a:cubicBezTo>
                            <a:cubicBezTo>
                              <a:pt x="52283" y="95211"/>
                              <a:pt x="37974" y="121077"/>
                              <a:pt x="37974" y="121077"/>
                            </a:cubicBezTo>
                            <a:lnTo>
                              <a:pt x="0" y="82553"/>
                            </a:lnTo>
                            <a:lnTo>
                              <a:pt x="21464" y="0"/>
                            </a:lnTo>
                            <a:close/>
                          </a:path>
                        </a:pathLst>
                      </a:custGeom>
                      <a:solidFill>
                        <a:srgbClr val="6368A1">
                          <a:alpha val="50000"/>
                        </a:srgbClr>
                      </a:solidFill>
                      <a:ln w="55033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393" name="Freeform: Shape 392">
                        <a:extLst>
                          <a:ext uri="{FF2B5EF4-FFF2-40B4-BE49-F238E27FC236}">
                            <a16:creationId xmlns:a16="http://schemas.microsoft.com/office/drawing/2014/main" id="{F98187FB-C83E-27F3-BA50-8AF70C3EE6B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976278" y="6112501"/>
                        <a:ext cx="84203" cy="115573"/>
                      </a:xfrm>
                      <a:custGeom>
                        <a:avLst/>
                        <a:gdLst>
                          <a:gd name="connsiteX0" fmla="*/ 0 w 84203"/>
                          <a:gd name="connsiteY0" fmla="*/ 0 h 115573"/>
                          <a:gd name="connsiteX1" fmla="*/ 62189 w 84203"/>
                          <a:gd name="connsiteY1" fmla="*/ 63290 h 115573"/>
                          <a:gd name="connsiteX2" fmla="*/ 84204 w 84203"/>
                          <a:gd name="connsiteY2" fmla="*/ 115574 h 115573"/>
                          <a:gd name="connsiteX3" fmla="*/ 25867 w 84203"/>
                          <a:gd name="connsiteY3" fmla="*/ 82002 h 115573"/>
                          <a:gd name="connsiteX4" fmla="*/ 0 w 84203"/>
                          <a:gd name="connsiteY4" fmla="*/ 0 h 11557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84203" h="115573">
                            <a:moveTo>
                              <a:pt x="0" y="0"/>
                            </a:moveTo>
                            <a:cubicBezTo>
                              <a:pt x="0" y="0"/>
                              <a:pt x="40725" y="36873"/>
                              <a:pt x="62189" y="63290"/>
                            </a:cubicBezTo>
                            <a:cubicBezTo>
                              <a:pt x="83103" y="89157"/>
                              <a:pt x="84204" y="115574"/>
                              <a:pt x="84204" y="115574"/>
                            </a:cubicBezTo>
                            <a:lnTo>
                              <a:pt x="25867" y="82002"/>
                            </a:ln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solidFill>
                        <a:srgbClr val="6368A1">
                          <a:alpha val="50000"/>
                        </a:srgbClr>
                      </a:solidFill>
                      <a:ln w="55033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394" name="Freeform: Shape 393">
                        <a:extLst>
                          <a:ext uri="{FF2B5EF4-FFF2-40B4-BE49-F238E27FC236}">
                            <a16:creationId xmlns:a16="http://schemas.microsoft.com/office/drawing/2014/main" id="{E5739B97-626C-49F7-2BF9-1E944453985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020307" y="6077278"/>
                        <a:ext cx="40175" cy="55585"/>
                      </a:xfrm>
                      <a:custGeom>
                        <a:avLst/>
                        <a:gdLst>
                          <a:gd name="connsiteX0" fmla="*/ 0 w 40175"/>
                          <a:gd name="connsiteY0" fmla="*/ 0 h 55585"/>
                          <a:gd name="connsiteX1" fmla="*/ 29719 w 40175"/>
                          <a:gd name="connsiteY1" fmla="*/ 30269 h 55585"/>
                          <a:gd name="connsiteX2" fmla="*/ 40175 w 40175"/>
                          <a:gd name="connsiteY2" fmla="*/ 55585 h 55585"/>
                          <a:gd name="connsiteX3" fmla="*/ 12107 w 40175"/>
                          <a:gd name="connsiteY3" fmla="*/ 39625 h 55585"/>
                          <a:gd name="connsiteX4" fmla="*/ 0 w 40175"/>
                          <a:gd name="connsiteY4" fmla="*/ 0 h 5558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40175" h="55585">
                            <a:moveTo>
                              <a:pt x="0" y="0"/>
                            </a:moveTo>
                            <a:cubicBezTo>
                              <a:pt x="0" y="0"/>
                              <a:pt x="19812" y="18162"/>
                              <a:pt x="29719" y="30269"/>
                            </a:cubicBezTo>
                            <a:cubicBezTo>
                              <a:pt x="40175" y="42927"/>
                              <a:pt x="40175" y="55585"/>
                              <a:pt x="40175" y="55585"/>
                            </a:cubicBezTo>
                            <a:lnTo>
                              <a:pt x="12107" y="39625"/>
                            </a:ln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solidFill>
                        <a:srgbClr val="6368A1">
                          <a:alpha val="50000"/>
                        </a:srgbClr>
                      </a:solidFill>
                      <a:ln w="55033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395" name="Freeform: Shape 394">
                        <a:extLst>
                          <a:ext uri="{FF2B5EF4-FFF2-40B4-BE49-F238E27FC236}">
                            <a16:creationId xmlns:a16="http://schemas.microsoft.com/office/drawing/2014/main" id="{C8DC9154-F9EE-2203-21D8-06A4DE1EC2B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323563" y="6179643"/>
                        <a:ext cx="40725" cy="56135"/>
                      </a:xfrm>
                      <a:custGeom>
                        <a:avLst/>
                        <a:gdLst>
                          <a:gd name="connsiteX0" fmla="*/ 40725 w 40725"/>
                          <a:gd name="connsiteY0" fmla="*/ 0 h 56135"/>
                          <a:gd name="connsiteX1" fmla="*/ 26417 w 40725"/>
                          <a:gd name="connsiteY1" fmla="*/ 32471 h 56135"/>
                          <a:gd name="connsiteX2" fmla="*/ 2752 w 40725"/>
                          <a:gd name="connsiteY2" fmla="*/ 56136 h 56135"/>
                          <a:gd name="connsiteX3" fmla="*/ 0 w 40725"/>
                          <a:gd name="connsiteY3" fmla="*/ 35773 h 56135"/>
                          <a:gd name="connsiteX4" fmla="*/ 40725 w 40725"/>
                          <a:gd name="connsiteY4" fmla="*/ 0 h 5613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40725" h="56135">
                            <a:moveTo>
                              <a:pt x="40725" y="0"/>
                            </a:moveTo>
                            <a:cubicBezTo>
                              <a:pt x="40725" y="0"/>
                              <a:pt x="34121" y="19813"/>
                              <a:pt x="26417" y="32471"/>
                            </a:cubicBezTo>
                            <a:cubicBezTo>
                              <a:pt x="18712" y="45129"/>
                              <a:pt x="2752" y="56136"/>
                              <a:pt x="2752" y="56136"/>
                            </a:cubicBezTo>
                            <a:lnTo>
                              <a:pt x="0" y="35773"/>
                            </a:lnTo>
                            <a:lnTo>
                              <a:pt x="40725" y="0"/>
                            </a:lnTo>
                            <a:close/>
                          </a:path>
                        </a:pathLst>
                      </a:custGeom>
                      <a:solidFill>
                        <a:srgbClr val="6368A1">
                          <a:alpha val="50000"/>
                        </a:srgbClr>
                      </a:solidFill>
                      <a:ln w="55033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396" name="Freeform: Shape 395">
                        <a:extLst>
                          <a:ext uri="{FF2B5EF4-FFF2-40B4-BE49-F238E27FC236}">
                            <a16:creationId xmlns:a16="http://schemas.microsoft.com/office/drawing/2014/main" id="{3BB17845-8359-49F5-D7F3-23E5D920B57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143048" y="6049210"/>
                        <a:ext cx="40726" cy="56135"/>
                      </a:xfrm>
                      <a:custGeom>
                        <a:avLst/>
                        <a:gdLst>
                          <a:gd name="connsiteX0" fmla="*/ 40726 w 40726"/>
                          <a:gd name="connsiteY0" fmla="*/ 0 h 56135"/>
                          <a:gd name="connsiteX1" fmla="*/ 26417 w 40726"/>
                          <a:gd name="connsiteY1" fmla="*/ 32471 h 56135"/>
                          <a:gd name="connsiteX2" fmla="*/ 2752 w 40726"/>
                          <a:gd name="connsiteY2" fmla="*/ 56136 h 56135"/>
                          <a:gd name="connsiteX3" fmla="*/ 0 w 40726"/>
                          <a:gd name="connsiteY3" fmla="*/ 36323 h 56135"/>
                          <a:gd name="connsiteX4" fmla="*/ 40726 w 40726"/>
                          <a:gd name="connsiteY4" fmla="*/ 0 h 5613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40726" h="56135">
                            <a:moveTo>
                              <a:pt x="40726" y="0"/>
                            </a:moveTo>
                            <a:cubicBezTo>
                              <a:pt x="40726" y="0"/>
                              <a:pt x="34122" y="19262"/>
                              <a:pt x="26417" y="32471"/>
                            </a:cubicBezTo>
                            <a:cubicBezTo>
                              <a:pt x="18712" y="45129"/>
                              <a:pt x="2752" y="56136"/>
                              <a:pt x="2752" y="56136"/>
                            </a:cubicBezTo>
                            <a:lnTo>
                              <a:pt x="0" y="36323"/>
                            </a:lnTo>
                            <a:lnTo>
                              <a:pt x="40726" y="0"/>
                            </a:lnTo>
                            <a:close/>
                          </a:path>
                        </a:pathLst>
                      </a:custGeom>
                      <a:solidFill>
                        <a:srgbClr val="6368A1">
                          <a:alpha val="50000"/>
                        </a:srgbClr>
                      </a:solidFill>
                      <a:ln w="55033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397" name="Freeform: Shape 396">
                        <a:extLst>
                          <a:ext uri="{FF2B5EF4-FFF2-40B4-BE49-F238E27FC236}">
                            <a16:creationId xmlns:a16="http://schemas.microsoft.com/office/drawing/2014/main" id="{0C67D53B-3797-112E-38EC-249423D06CF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157343" y="6016740"/>
                        <a:ext cx="84203" cy="115573"/>
                      </a:xfrm>
                      <a:custGeom>
                        <a:avLst/>
                        <a:gdLst>
                          <a:gd name="connsiteX0" fmla="*/ 0 w 84203"/>
                          <a:gd name="connsiteY0" fmla="*/ 0 h 115573"/>
                          <a:gd name="connsiteX1" fmla="*/ 62190 w 84203"/>
                          <a:gd name="connsiteY1" fmla="*/ 63290 h 115573"/>
                          <a:gd name="connsiteX2" fmla="*/ 84204 w 84203"/>
                          <a:gd name="connsiteY2" fmla="*/ 115574 h 115573"/>
                          <a:gd name="connsiteX3" fmla="*/ 26417 w 84203"/>
                          <a:gd name="connsiteY3" fmla="*/ 82553 h 115573"/>
                          <a:gd name="connsiteX4" fmla="*/ 0 w 84203"/>
                          <a:gd name="connsiteY4" fmla="*/ 0 h 11557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84203" h="115573">
                            <a:moveTo>
                              <a:pt x="0" y="0"/>
                            </a:moveTo>
                            <a:cubicBezTo>
                              <a:pt x="0" y="0"/>
                              <a:pt x="40726" y="36873"/>
                              <a:pt x="62190" y="63290"/>
                            </a:cubicBezTo>
                            <a:cubicBezTo>
                              <a:pt x="83653" y="89157"/>
                              <a:pt x="84204" y="115574"/>
                              <a:pt x="84204" y="115574"/>
                            </a:cubicBezTo>
                            <a:lnTo>
                              <a:pt x="26417" y="82553"/>
                            </a:ln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solidFill>
                        <a:srgbClr val="6368A1">
                          <a:alpha val="50000"/>
                        </a:srgbClr>
                      </a:solidFill>
                      <a:ln w="55033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</p:grpSp>
                <p:sp>
                  <p:nvSpPr>
                    <p:cNvPr id="380" name="Freeform: Shape 379">
                      <a:extLst>
                        <a:ext uri="{FF2B5EF4-FFF2-40B4-BE49-F238E27FC236}">
                          <a16:creationId xmlns:a16="http://schemas.microsoft.com/office/drawing/2014/main" id="{918111E3-EBEB-F81D-D7F0-828E28813F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282823" y="6119655"/>
                      <a:ext cx="37424" cy="41826"/>
                    </a:xfrm>
                    <a:custGeom>
                      <a:avLst/>
                      <a:gdLst>
                        <a:gd name="connsiteX0" fmla="*/ 37424 w 37424"/>
                        <a:gd name="connsiteY0" fmla="*/ 41827 h 41826"/>
                        <a:gd name="connsiteX1" fmla="*/ 11007 w 37424"/>
                        <a:gd name="connsiteY1" fmla="*/ 19262 h 41826"/>
                        <a:gd name="connsiteX2" fmla="*/ 0 w 37424"/>
                        <a:gd name="connsiteY2" fmla="*/ 0 h 41826"/>
                        <a:gd name="connsiteX3" fmla="*/ 23115 w 37424"/>
                        <a:gd name="connsiteY3" fmla="*/ 11557 h 41826"/>
                        <a:gd name="connsiteX4" fmla="*/ 37424 w 37424"/>
                        <a:gd name="connsiteY4" fmla="*/ 41827 h 418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7424" h="41826">
                          <a:moveTo>
                            <a:pt x="37424" y="41827"/>
                          </a:moveTo>
                          <a:cubicBezTo>
                            <a:pt x="37424" y="41827"/>
                            <a:pt x="20364" y="28618"/>
                            <a:pt x="11007" y="19262"/>
                          </a:cubicBezTo>
                          <a:cubicBezTo>
                            <a:pt x="1651" y="9906"/>
                            <a:pt x="0" y="0"/>
                            <a:pt x="0" y="0"/>
                          </a:cubicBezTo>
                          <a:lnTo>
                            <a:pt x="23115" y="11557"/>
                          </a:lnTo>
                          <a:lnTo>
                            <a:pt x="37424" y="41827"/>
                          </a:lnTo>
                          <a:close/>
                        </a:path>
                      </a:pathLst>
                    </a:custGeom>
                    <a:solidFill>
                      <a:srgbClr val="6368A1">
                        <a:alpha val="50000"/>
                      </a:srgbClr>
                    </a:solidFill>
                    <a:ln w="5503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</p:grpSp>
              <p:grpSp>
                <p:nvGrpSpPr>
                  <p:cNvPr id="363" name="Graphic 734">
                    <a:extLst>
                      <a:ext uri="{FF2B5EF4-FFF2-40B4-BE49-F238E27FC236}">
                        <a16:creationId xmlns:a16="http://schemas.microsoft.com/office/drawing/2014/main" id="{62B4D565-355B-87D9-7B84-A138972AF839}"/>
                      </a:ext>
                    </a:extLst>
                  </p:cNvPr>
                  <p:cNvGrpSpPr/>
                  <p:nvPr/>
                </p:nvGrpSpPr>
                <p:grpSpPr>
                  <a:xfrm>
                    <a:off x="4806860" y="6132864"/>
                    <a:ext cx="80115" cy="87088"/>
                    <a:chOff x="4806860" y="6132864"/>
                    <a:chExt cx="80115" cy="87088"/>
                  </a:xfrm>
                  <a:solidFill>
                    <a:srgbClr val="ACB7DF"/>
                  </a:solidFill>
                </p:grpSpPr>
                <p:sp>
                  <p:nvSpPr>
                    <p:cNvPr id="376" name="Freeform: Shape 375">
                      <a:extLst>
                        <a:ext uri="{FF2B5EF4-FFF2-40B4-BE49-F238E27FC236}">
                          <a16:creationId xmlns:a16="http://schemas.microsoft.com/office/drawing/2014/main" id="{86947A89-AAE6-E202-8683-801A6AC1CBF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806860" y="6174230"/>
                      <a:ext cx="42798" cy="34031"/>
                    </a:xfrm>
                    <a:custGeom>
                      <a:avLst/>
                      <a:gdLst>
                        <a:gd name="connsiteX0" fmla="*/ 35133 w 42798"/>
                        <a:gd name="connsiteY0" fmla="*/ 6514 h 34031"/>
                        <a:gd name="connsiteX1" fmla="*/ 5964 w 42798"/>
                        <a:gd name="connsiteY1" fmla="*/ 3212 h 34031"/>
                        <a:gd name="connsiteX2" fmla="*/ 1562 w 42798"/>
                        <a:gd name="connsiteY2" fmla="*/ 18071 h 34031"/>
                        <a:gd name="connsiteX3" fmla="*/ 19723 w 42798"/>
                        <a:gd name="connsiteY3" fmla="*/ 34032 h 34031"/>
                        <a:gd name="connsiteX4" fmla="*/ 24676 w 42798"/>
                        <a:gd name="connsiteY4" fmla="*/ 34032 h 34031"/>
                        <a:gd name="connsiteX5" fmla="*/ 39536 w 42798"/>
                        <a:gd name="connsiteY5" fmla="*/ 28528 h 34031"/>
                        <a:gd name="connsiteX6" fmla="*/ 35133 w 42798"/>
                        <a:gd name="connsiteY6" fmla="*/ 6514 h 3403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42798" h="34031">
                          <a:moveTo>
                            <a:pt x="35133" y="6514"/>
                          </a:moveTo>
                          <a:cubicBezTo>
                            <a:pt x="30180" y="460"/>
                            <a:pt x="16421" y="-2842"/>
                            <a:pt x="5964" y="3212"/>
                          </a:cubicBezTo>
                          <a:cubicBezTo>
                            <a:pt x="-2291" y="7615"/>
                            <a:pt x="-89" y="12568"/>
                            <a:pt x="1562" y="18071"/>
                          </a:cubicBezTo>
                          <a:cubicBezTo>
                            <a:pt x="3212" y="23025"/>
                            <a:pt x="8165" y="31830"/>
                            <a:pt x="19723" y="34032"/>
                          </a:cubicBezTo>
                          <a:cubicBezTo>
                            <a:pt x="21374" y="34032"/>
                            <a:pt x="23025" y="34032"/>
                            <a:pt x="24676" y="34032"/>
                          </a:cubicBezTo>
                          <a:cubicBezTo>
                            <a:pt x="30180" y="34032"/>
                            <a:pt x="36234" y="32381"/>
                            <a:pt x="39536" y="28528"/>
                          </a:cubicBezTo>
                          <a:cubicBezTo>
                            <a:pt x="46690" y="21924"/>
                            <a:pt x="40636" y="12568"/>
                            <a:pt x="35133" y="6514"/>
                          </a:cubicBezTo>
                          <a:close/>
                        </a:path>
                      </a:pathLst>
                    </a:custGeom>
                    <a:solidFill>
                      <a:srgbClr val="ACB7DF"/>
                    </a:solidFill>
                    <a:ln w="5503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377" name="Freeform: Shape 376">
                      <a:extLst>
                        <a:ext uri="{FF2B5EF4-FFF2-40B4-BE49-F238E27FC236}">
                          <a16:creationId xmlns:a16="http://schemas.microsoft.com/office/drawing/2014/main" id="{72F3031C-FB46-EAD5-0C39-960F82DBAF2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869635" y="6209485"/>
                      <a:ext cx="16935" cy="10466"/>
                    </a:xfrm>
                    <a:custGeom>
                      <a:avLst/>
                      <a:gdLst>
                        <a:gd name="connsiteX0" fmla="*/ 14735 w 16935"/>
                        <a:gd name="connsiteY0" fmla="*/ 2629 h 10466"/>
                        <a:gd name="connsiteX1" fmla="*/ 425 w 16935"/>
                        <a:gd name="connsiteY1" fmla="*/ 3179 h 10466"/>
                        <a:gd name="connsiteX2" fmla="*/ 14184 w 16935"/>
                        <a:gd name="connsiteY2" fmla="*/ 9233 h 10466"/>
                        <a:gd name="connsiteX3" fmla="*/ 14735 w 16935"/>
                        <a:gd name="connsiteY3" fmla="*/ 2629 h 104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935" h="10466">
                          <a:moveTo>
                            <a:pt x="14735" y="2629"/>
                          </a:moveTo>
                          <a:cubicBezTo>
                            <a:pt x="10882" y="-123"/>
                            <a:pt x="3177" y="-1774"/>
                            <a:pt x="425" y="3179"/>
                          </a:cubicBezTo>
                          <a:cubicBezTo>
                            <a:pt x="-1776" y="7031"/>
                            <a:pt x="4828" y="13085"/>
                            <a:pt x="14184" y="9233"/>
                          </a:cubicBezTo>
                          <a:cubicBezTo>
                            <a:pt x="18037" y="7031"/>
                            <a:pt x="17486" y="4280"/>
                            <a:pt x="14735" y="2629"/>
                          </a:cubicBezTo>
                          <a:close/>
                        </a:path>
                      </a:pathLst>
                    </a:custGeom>
                    <a:solidFill>
                      <a:srgbClr val="ACB7DF"/>
                    </a:solidFill>
                    <a:ln w="5503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378" name="Freeform: Shape 377">
                      <a:extLst>
                        <a:ext uri="{FF2B5EF4-FFF2-40B4-BE49-F238E27FC236}">
                          <a16:creationId xmlns:a16="http://schemas.microsoft.com/office/drawing/2014/main" id="{E19333F4-8D8E-119E-9DFA-20C1DB55987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852450" y="6132864"/>
                      <a:ext cx="34526" cy="32499"/>
                    </a:xfrm>
                    <a:custGeom>
                      <a:avLst/>
                      <a:gdLst>
                        <a:gd name="connsiteX0" fmla="*/ 30269 w 34526"/>
                        <a:gd name="connsiteY0" fmla="*/ 8806 h 32499"/>
                        <a:gd name="connsiteX1" fmla="*/ 14859 w 34526"/>
                        <a:gd name="connsiteY1" fmla="*/ 0 h 32499"/>
                        <a:gd name="connsiteX2" fmla="*/ 0 w 34526"/>
                        <a:gd name="connsiteY2" fmla="*/ 18712 h 32499"/>
                        <a:gd name="connsiteX3" fmla="*/ 7705 w 34526"/>
                        <a:gd name="connsiteY3" fmla="*/ 30820 h 32499"/>
                        <a:gd name="connsiteX4" fmla="*/ 34121 w 34526"/>
                        <a:gd name="connsiteY4" fmla="*/ 24215 h 32499"/>
                        <a:gd name="connsiteX5" fmla="*/ 30269 w 34526"/>
                        <a:gd name="connsiteY5" fmla="*/ 8806 h 324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4526" h="32499">
                          <a:moveTo>
                            <a:pt x="30269" y="8806"/>
                          </a:moveTo>
                          <a:cubicBezTo>
                            <a:pt x="26967" y="3852"/>
                            <a:pt x="22014" y="0"/>
                            <a:pt x="14859" y="0"/>
                          </a:cubicBezTo>
                          <a:cubicBezTo>
                            <a:pt x="1651" y="0"/>
                            <a:pt x="0" y="14859"/>
                            <a:pt x="0" y="18712"/>
                          </a:cubicBezTo>
                          <a:cubicBezTo>
                            <a:pt x="0" y="22564"/>
                            <a:pt x="550" y="28068"/>
                            <a:pt x="7705" y="30820"/>
                          </a:cubicBezTo>
                          <a:cubicBezTo>
                            <a:pt x="19262" y="35773"/>
                            <a:pt x="31920" y="28618"/>
                            <a:pt x="34121" y="24215"/>
                          </a:cubicBezTo>
                          <a:cubicBezTo>
                            <a:pt x="35222" y="21464"/>
                            <a:pt x="34121" y="14859"/>
                            <a:pt x="30269" y="8806"/>
                          </a:cubicBezTo>
                          <a:close/>
                        </a:path>
                      </a:pathLst>
                    </a:custGeom>
                    <a:solidFill>
                      <a:srgbClr val="ACB7DF"/>
                    </a:solidFill>
                    <a:ln w="5503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</p:grpSp>
              <p:grpSp>
                <p:nvGrpSpPr>
                  <p:cNvPr id="364" name="Graphic 734">
                    <a:extLst>
                      <a:ext uri="{FF2B5EF4-FFF2-40B4-BE49-F238E27FC236}">
                        <a16:creationId xmlns:a16="http://schemas.microsoft.com/office/drawing/2014/main" id="{92066729-2080-AE4A-B4EC-5F8820F21993}"/>
                      </a:ext>
                    </a:extLst>
                  </p:cNvPr>
                  <p:cNvGrpSpPr/>
                  <p:nvPr/>
                </p:nvGrpSpPr>
                <p:grpSpPr>
                  <a:xfrm>
                    <a:off x="4388641" y="6120206"/>
                    <a:ext cx="204887" cy="88075"/>
                    <a:chOff x="4388641" y="6120206"/>
                    <a:chExt cx="204887" cy="88075"/>
                  </a:xfrm>
                  <a:solidFill>
                    <a:srgbClr val="ACB7DF"/>
                  </a:solidFill>
                </p:grpSpPr>
                <p:sp>
                  <p:nvSpPr>
                    <p:cNvPr id="373" name="Freeform: Shape 372">
                      <a:extLst>
                        <a:ext uri="{FF2B5EF4-FFF2-40B4-BE49-F238E27FC236}">
                          <a16:creationId xmlns:a16="http://schemas.microsoft.com/office/drawing/2014/main" id="{28050E06-DC97-25A3-A51C-EE869A4D060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561585" y="6120206"/>
                      <a:ext cx="31943" cy="26030"/>
                    </a:xfrm>
                    <a:custGeom>
                      <a:avLst/>
                      <a:gdLst>
                        <a:gd name="connsiteX0" fmla="*/ 3581 w 31943"/>
                        <a:gd name="connsiteY0" fmla="*/ 20363 h 26030"/>
                        <a:gd name="connsiteX1" fmla="*/ 25595 w 31943"/>
                        <a:gd name="connsiteY1" fmla="*/ 24215 h 26030"/>
                        <a:gd name="connsiteX2" fmla="*/ 31649 w 31943"/>
                        <a:gd name="connsiteY2" fmla="*/ 13208 h 26030"/>
                        <a:gd name="connsiteX3" fmla="*/ 20092 w 31943"/>
                        <a:gd name="connsiteY3" fmla="*/ 0 h 26030"/>
                        <a:gd name="connsiteX4" fmla="*/ 16239 w 31943"/>
                        <a:gd name="connsiteY4" fmla="*/ 0 h 26030"/>
                        <a:gd name="connsiteX5" fmla="*/ 3581 w 31943"/>
                        <a:gd name="connsiteY5" fmla="*/ 3852 h 26030"/>
                        <a:gd name="connsiteX6" fmla="*/ 3581 w 31943"/>
                        <a:gd name="connsiteY6" fmla="*/ 20363 h 2603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1943" h="26030">
                          <a:moveTo>
                            <a:pt x="3581" y="20363"/>
                          </a:moveTo>
                          <a:cubicBezTo>
                            <a:pt x="6333" y="25316"/>
                            <a:pt x="16239" y="28068"/>
                            <a:pt x="25595" y="24215"/>
                          </a:cubicBezTo>
                          <a:cubicBezTo>
                            <a:pt x="32750" y="21464"/>
                            <a:pt x="32200" y="17061"/>
                            <a:pt x="31649" y="13208"/>
                          </a:cubicBezTo>
                          <a:cubicBezTo>
                            <a:pt x="31099" y="9356"/>
                            <a:pt x="28897" y="2201"/>
                            <a:pt x="20092" y="0"/>
                          </a:cubicBezTo>
                          <a:cubicBezTo>
                            <a:pt x="18991" y="0"/>
                            <a:pt x="17340" y="0"/>
                            <a:pt x="16239" y="0"/>
                          </a:cubicBezTo>
                          <a:cubicBezTo>
                            <a:pt x="11836" y="0"/>
                            <a:pt x="7433" y="1101"/>
                            <a:pt x="3581" y="3852"/>
                          </a:cubicBezTo>
                          <a:cubicBezTo>
                            <a:pt x="-2473" y="7705"/>
                            <a:pt x="279" y="15410"/>
                            <a:pt x="3581" y="20363"/>
                          </a:cubicBezTo>
                          <a:close/>
                        </a:path>
                      </a:pathLst>
                    </a:custGeom>
                    <a:solidFill>
                      <a:srgbClr val="ACB7DF"/>
                    </a:solidFill>
                    <a:ln w="5503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374" name="Freeform: Shape 373">
                      <a:extLst>
                        <a:ext uri="{FF2B5EF4-FFF2-40B4-BE49-F238E27FC236}">
                          <a16:creationId xmlns:a16="http://schemas.microsoft.com/office/drawing/2014/main" id="{42E6CF9A-432F-D5F7-79E1-67A648D304B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399527" y="6140863"/>
                      <a:ext cx="12705" cy="8070"/>
                    </a:xfrm>
                    <a:custGeom>
                      <a:avLst/>
                      <a:gdLst>
                        <a:gd name="connsiteX0" fmla="*/ 1084 w 12705"/>
                        <a:gd name="connsiteY0" fmla="*/ 5759 h 8070"/>
                        <a:gd name="connsiteX1" fmla="*/ 12091 w 12705"/>
                        <a:gd name="connsiteY1" fmla="*/ 5759 h 8070"/>
                        <a:gd name="connsiteX2" fmla="*/ 2735 w 12705"/>
                        <a:gd name="connsiteY2" fmla="*/ 806 h 8070"/>
                        <a:gd name="connsiteX3" fmla="*/ 1084 w 12705"/>
                        <a:gd name="connsiteY3" fmla="*/ 5759 h 807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2705" h="8070">
                          <a:moveTo>
                            <a:pt x="1084" y="5759"/>
                          </a:moveTo>
                          <a:cubicBezTo>
                            <a:pt x="3286" y="7961"/>
                            <a:pt x="9340" y="9612"/>
                            <a:pt x="12091" y="5759"/>
                          </a:cubicBezTo>
                          <a:cubicBezTo>
                            <a:pt x="14293" y="3008"/>
                            <a:pt x="10440" y="-1945"/>
                            <a:pt x="2735" y="806"/>
                          </a:cubicBezTo>
                          <a:cubicBezTo>
                            <a:pt x="-567" y="1907"/>
                            <a:pt x="-567" y="4108"/>
                            <a:pt x="1084" y="5759"/>
                          </a:cubicBezTo>
                          <a:close/>
                        </a:path>
                      </a:pathLst>
                    </a:custGeom>
                    <a:solidFill>
                      <a:srgbClr val="ACB7DF"/>
                    </a:solidFill>
                    <a:ln w="5503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375" name="Freeform: Shape 374">
                      <a:extLst>
                        <a:ext uri="{FF2B5EF4-FFF2-40B4-BE49-F238E27FC236}">
                          <a16:creationId xmlns:a16="http://schemas.microsoft.com/office/drawing/2014/main" id="{6CB6A287-2DF3-B92C-6346-765AD138330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388641" y="6183744"/>
                      <a:ext cx="26627" cy="24536"/>
                    </a:xfrm>
                    <a:custGeom>
                      <a:avLst/>
                      <a:gdLst>
                        <a:gd name="connsiteX0" fmla="*/ 1513 w 26627"/>
                        <a:gd name="connsiteY0" fmla="*/ 17363 h 24536"/>
                        <a:gd name="connsiteX1" fmla="*/ 11970 w 26627"/>
                        <a:gd name="connsiteY1" fmla="*/ 24518 h 24536"/>
                        <a:gd name="connsiteX2" fmla="*/ 26280 w 26627"/>
                        <a:gd name="connsiteY2" fmla="*/ 10759 h 24536"/>
                        <a:gd name="connsiteX3" fmla="*/ 22427 w 26627"/>
                        <a:gd name="connsiteY3" fmla="*/ 1403 h 24536"/>
                        <a:gd name="connsiteX4" fmla="*/ 963 w 26627"/>
                        <a:gd name="connsiteY4" fmla="*/ 5806 h 24536"/>
                        <a:gd name="connsiteX5" fmla="*/ 1513 w 26627"/>
                        <a:gd name="connsiteY5" fmla="*/ 17363 h 245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26627" h="24536">
                          <a:moveTo>
                            <a:pt x="1513" y="17363"/>
                          </a:moveTo>
                          <a:cubicBezTo>
                            <a:pt x="3164" y="21216"/>
                            <a:pt x="6467" y="24518"/>
                            <a:pt x="11970" y="24518"/>
                          </a:cubicBezTo>
                          <a:cubicBezTo>
                            <a:pt x="21877" y="25068"/>
                            <a:pt x="25729" y="13511"/>
                            <a:pt x="26280" y="10759"/>
                          </a:cubicBezTo>
                          <a:cubicBezTo>
                            <a:pt x="26830" y="8007"/>
                            <a:pt x="27380" y="3604"/>
                            <a:pt x="22427" y="1403"/>
                          </a:cubicBezTo>
                          <a:cubicBezTo>
                            <a:pt x="14172" y="-2449"/>
                            <a:pt x="3164" y="2504"/>
                            <a:pt x="963" y="5806"/>
                          </a:cubicBezTo>
                          <a:cubicBezTo>
                            <a:pt x="-138" y="7457"/>
                            <a:pt x="-688" y="12410"/>
                            <a:pt x="1513" y="17363"/>
                          </a:cubicBezTo>
                          <a:close/>
                        </a:path>
                      </a:pathLst>
                    </a:custGeom>
                    <a:solidFill>
                      <a:srgbClr val="ACB7DF"/>
                    </a:solidFill>
                    <a:ln w="5503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</p:grpSp>
              <p:grpSp>
                <p:nvGrpSpPr>
                  <p:cNvPr id="365" name="Graphic 734">
                    <a:extLst>
                      <a:ext uri="{FF2B5EF4-FFF2-40B4-BE49-F238E27FC236}">
                        <a16:creationId xmlns:a16="http://schemas.microsoft.com/office/drawing/2014/main" id="{D9CB159B-1330-8FBB-56D8-026FE8B3C408}"/>
                      </a:ext>
                    </a:extLst>
                  </p:cNvPr>
                  <p:cNvGrpSpPr/>
                  <p:nvPr/>
                </p:nvGrpSpPr>
                <p:grpSpPr>
                  <a:xfrm>
                    <a:off x="4139617" y="6023145"/>
                    <a:ext cx="200469" cy="128597"/>
                    <a:chOff x="4139617" y="6023145"/>
                    <a:chExt cx="200469" cy="128597"/>
                  </a:xfrm>
                  <a:solidFill>
                    <a:srgbClr val="ACB7DF"/>
                  </a:solidFill>
                </p:grpSpPr>
                <p:sp>
                  <p:nvSpPr>
                    <p:cNvPr id="370" name="Freeform: Shape 369">
                      <a:extLst>
                        <a:ext uri="{FF2B5EF4-FFF2-40B4-BE49-F238E27FC236}">
                          <a16:creationId xmlns:a16="http://schemas.microsoft.com/office/drawing/2014/main" id="{972916BC-4546-9A6C-5886-06A088086E4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306502" y="6023145"/>
                      <a:ext cx="33584" cy="25881"/>
                    </a:xfrm>
                    <a:custGeom>
                      <a:avLst/>
                      <a:gdLst>
                        <a:gd name="connsiteX0" fmla="*/ 0 w 33584"/>
                        <a:gd name="connsiteY0" fmla="*/ 18910 h 25881"/>
                        <a:gd name="connsiteX1" fmla="*/ 19262 w 33584"/>
                        <a:gd name="connsiteY1" fmla="*/ 24964 h 25881"/>
                        <a:gd name="connsiteX2" fmla="*/ 31920 w 33584"/>
                        <a:gd name="connsiteY2" fmla="*/ 15058 h 25881"/>
                        <a:gd name="connsiteX3" fmla="*/ 28618 w 33584"/>
                        <a:gd name="connsiteY3" fmla="*/ 749 h 25881"/>
                        <a:gd name="connsiteX4" fmla="*/ 25316 w 33584"/>
                        <a:gd name="connsiteY4" fmla="*/ 199 h 25881"/>
                        <a:gd name="connsiteX5" fmla="*/ 11007 w 33584"/>
                        <a:gd name="connsiteY5" fmla="*/ 2400 h 25881"/>
                        <a:gd name="connsiteX6" fmla="*/ 0 w 33584"/>
                        <a:gd name="connsiteY6" fmla="*/ 18910 h 2588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3584" h="25881">
                          <a:moveTo>
                            <a:pt x="0" y="18910"/>
                          </a:moveTo>
                          <a:cubicBezTo>
                            <a:pt x="0" y="23864"/>
                            <a:pt x="7705" y="27716"/>
                            <a:pt x="19262" y="24964"/>
                          </a:cubicBezTo>
                          <a:cubicBezTo>
                            <a:pt x="27518" y="22763"/>
                            <a:pt x="29719" y="18910"/>
                            <a:pt x="31920" y="15058"/>
                          </a:cubicBezTo>
                          <a:cubicBezTo>
                            <a:pt x="33571" y="11206"/>
                            <a:pt x="35772" y="4051"/>
                            <a:pt x="28618" y="749"/>
                          </a:cubicBezTo>
                          <a:cubicBezTo>
                            <a:pt x="27518" y="199"/>
                            <a:pt x="26417" y="199"/>
                            <a:pt x="25316" y="199"/>
                          </a:cubicBezTo>
                          <a:cubicBezTo>
                            <a:pt x="21464" y="-352"/>
                            <a:pt x="15960" y="199"/>
                            <a:pt x="11007" y="2400"/>
                          </a:cubicBezTo>
                          <a:cubicBezTo>
                            <a:pt x="1651" y="6252"/>
                            <a:pt x="0" y="13957"/>
                            <a:pt x="0" y="18910"/>
                          </a:cubicBezTo>
                          <a:close/>
                        </a:path>
                      </a:pathLst>
                    </a:custGeom>
                    <a:solidFill>
                      <a:srgbClr val="ACB7DF"/>
                    </a:solidFill>
                    <a:ln w="5503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371" name="Freeform: Shape 370">
                      <a:extLst>
                        <a:ext uri="{FF2B5EF4-FFF2-40B4-BE49-F238E27FC236}">
                          <a16:creationId xmlns:a16="http://schemas.microsoft.com/office/drawing/2014/main" id="{9DCD65C9-7008-DEE3-2C42-B5B7073750B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182540" y="6086855"/>
                      <a:ext cx="13077" cy="8215"/>
                    </a:xfrm>
                    <a:custGeom>
                      <a:avLst/>
                      <a:gdLst>
                        <a:gd name="connsiteX0" fmla="*/ 133 w 13077"/>
                        <a:gd name="connsiteY0" fmla="*/ 5283 h 8215"/>
                        <a:gd name="connsiteX1" fmla="*/ 10590 w 13077"/>
                        <a:gd name="connsiteY1" fmla="*/ 6383 h 8215"/>
                        <a:gd name="connsiteX2" fmla="*/ 4536 w 13077"/>
                        <a:gd name="connsiteY2" fmla="*/ 329 h 8215"/>
                        <a:gd name="connsiteX3" fmla="*/ 133 w 13077"/>
                        <a:gd name="connsiteY3" fmla="*/ 5283 h 821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3077" h="8215">
                          <a:moveTo>
                            <a:pt x="133" y="5283"/>
                          </a:moveTo>
                          <a:cubicBezTo>
                            <a:pt x="683" y="8034"/>
                            <a:pt x="5636" y="9685"/>
                            <a:pt x="10590" y="6383"/>
                          </a:cubicBezTo>
                          <a:cubicBezTo>
                            <a:pt x="14993" y="3631"/>
                            <a:pt x="13892" y="-1322"/>
                            <a:pt x="4536" y="329"/>
                          </a:cubicBezTo>
                          <a:cubicBezTo>
                            <a:pt x="683" y="1980"/>
                            <a:pt x="-418" y="3631"/>
                            <a:pt x="133" y="5283"/>
                          </a:cubicBezTo>
                          <a:close/>
                        </a:path>
                      </a:pathLst>
                    </a:custGeom>
                    <a:solidFill>
                      <a:srgbClr val="ACB7DF"/>
                    </a:solidFill>
                    <a:ln w="5503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372" name="Freeform: Shape 371">
                      <a:extLst>
                        <a:ext uri="{FF2B5EF4-FFF2-40B4-BE49-F238E27FC236}">
                          <a16:creationId xmlns:a16="http://schemas.microsoft.com/office/drawing/2014/main" id="{D3621518-9C7B-515C-BD9E-8A87EA76E70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139617" y="6127195"/>
                      <a:ext cx="31795" cy="24548"/>
                    </a:xfrm>
                    <a:custGeom>
                      <a:avLst/>
                      <a:gdLst>
                        <a:gd name="connsiteX0" fmla="*/ 129 w 31795"/>
                        <a:gd name="connsiteY0" fmla="*/ 16125 h 24548"/>
                        <a:gd name="connsiteX1" fmla="*/ 5632 w 31795"/>
                        <a:gd name="connsiteY1" fmla="*/ 24380 h 24548"/>
                        <a:gd name="connsiteX2" fmla="*/ 28197 w 31795"/>
                        <a:gd name="connsiteY2" fmla="*/ 12273 h 24548"/>
                        <a:gd name="connsiteX3" fmla="*/ 30398 w 31795"/>
                        <a:gd name="connsiteY3" fmla="*/ 2366 h 24548"/>
                        <a:gd name="connsiteX4" fmla="*/ 6733 w 31795"/>
                        <a:gd name="connsiteY4" fmla="*/ 4568 h 24548"/>
                        <a:gd name="connsiteX5" fmla="*/ 129 w 31795"/>
                        <a:gd name="connsiteY5" fmla="*/ 16125 h 2454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1795" h="24548">
                          <a:moveTo>
                            <a:pt x="129" y="16125"/>
                          </a:moveTo>
                          <a:cubicBezTo>
                            <a:pt x="-422" y="19978"/>
                            <a:pt x="679" y="23280"/>
                            <a:pt x="5632" y="24380"/>
                          </a:cubicBezTo>
                          <a:cubicBezTo>
                            <a:pt x="14988" y="26032"/>
                            <a:pt x="25995" y="15025"/>
                            <a:pt x="28197" y="12273"/>
                          </a:cubicBezTo>
                          <a:cubicBezTo>
                            <a:pt x="30398" y="9521"/>
                            <a:pt x="33700" y="5669"/>
                            <a:pt x="30398" y="2366"/>
                          </a:cubicBezTo>
                          <a:cubicBezTo>
                            <a:pt x="24894" y="-2587"/>
                            <a:pt x="11136" y="1266"/>
                            <a:pt x="6733" y="4568"/>
                          </a:cubicBezTo>
                          <a:cubicBezTo>
                            <a:pt x="4532" y="6219"/>
                            <a:pt x="1229" y="11722"/>
                            <a:pt x="129" y="16125"/>
                          </a:cubicBezTo>
                          <a:close/>
                        </a:path>
                      </a:pathLst>
                    </a:custGeom>
                    <a:solidFill>
                      <a:srgbClr val="ACB7DF"/>
                    </a:solidFill>
                    <a:ln w="5503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</p:grpSp>
              <p:grpSp>
                <p:nvGrpSpPr>
                  <p:cNvPr id="366" name="Graphic 734">
                    <a:extLst>
                      <a:ext uri="{FF2B5EF4-FFF2-40B4-BE49-F238E27FC236}">
                        <a16:creationId xmlns:a16="http://schemas.microsoft.com/office/drawing/2014/main" id="{5EA8FD06-E4A1-1944-A806-FABDE2B105DF}"/>
                      </a:ext>
                    </a:extLst>
                  </p:cNvPr>
                  <p:cNvGrpSpPr/>
                  <p:nvPr/>
                </p:nvGrpSpPr>
                <p:grpSpPr>
                  <a:xfrm>
                    <a:off x="4942569" y="5994470"/>
                    <a:ext cx="273330" cy="189189"/>
                    <a:chOff x="4942569" y="5994470"/>
                    <a:chExt cx="273330" cy="189189"/>
                  </a:xfrm>
                  <a:solidFill>
                    <a:srgbClr val="ACB7DF"/>
                  </a:solidFill>
                </p:grpSpPr>
                <p:sp>
                  <p:nvSpPr>
                    <p:cNvPr id="367" name="Freeform: Shape 366">
                      <a:extLst>
                        <a:ext uri="{FF2B5EF4-FFF2-40B4-BE49-F238E27FC236}">
                          <a16:creationId xmlns:a16="http://schemas.microsoft.com/office/drawing/2014/main" id="{AFC10044-32B9-C216-AB23-DA166A85FD1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183800" y="6157217"/>
                      <a:ext cx="32099" cy="26442"/>
                    </a:xfrm>
                    <a:custGeom>
                      <a:avLst/>
                      <a:gdLst>
                        <a:gd name="connsiteX0" fmla="*/ 3813 w 32099"/>
                        <a:gd name="connsiteY0" fmla="*/ 20776 h 26442"/>
                        <a:gd name="connsiteX1" fmla="*/ 25826 w 32099"/>
                        <a:gd name="connsiteY1" fmla="*/ 24628 h 26442"/>
                        <a:gd name="connsiteX2" fmla="*/ 31880 w 32099"/>
                        <a:gd name="connsiteY2" fmla="*/ 13621 h 26442"/>
                        <a:gd name="connsiteX3" fmla="*/ 20323 w 32099"/>
                        <a:gd name="connsiteY3" fmla="*/ 413 h 26442"/>
                        <a:gd name="connsiteX4" fmla="*/ 16471 w 32099"/>
                        <a:gd name="connsiteY4" fmla="*/ 413 h 26442"/>
                        <a:gd name="connsiteX5" fmla="*/ 3813 w 32099"/>
                        <a:gd name="connsiteY5" fmla="*/ 3715 h 26442"/>
                        <a:gd name="connsiteX6" fmla="*/ 3813 w 32099"/>
                        <a:gd name="connsiteY6" fmla="*/ 20776 h 264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2099" h="26442">
                          <a:moveTo>
                            <a:pt x="3813" y="20776"/>
                          </a:moveTo>
                          <a:cubicBezTo>
                            <a:pt x="6565" y="25729"/>
                            <a:pt x="16471" y="28481"/>
                            <a:pt x="25826" y="24628"/>
                          </a:cubicBezTo>
                          <a:cubicBezTo>
                            <a:pt x="32431" y="21326"/>
                            <a:pt x="32431" y="17474"/>
                            <a:pt x="31880" y="13621"/>
                          </a:cubicBezTo>
                          <a:cubicBezTo>
                            <a:pt x="31330" y="9769"/>
                            <a:pt x="29129" y="2614"/>
                            <a:pt x="20323" y="413"/>
                          </a:cubicBezTo>
                          <a:cubicBezTo>
                            <a:pt x="19223" y="-138"/>
                            <a:pt x="18122" y="-138"/>
                            <a:pt x="16471" y="413"/>
                          </a:cubicBezTo>
                          <a:cubicBezTo>
                            <a:pt x="12068" y="-138"/>
                            <a:pt x="7665" y="1513"/>
                            <a:pt x="3813" y="3715"/>
                          </a:cubicBezTo>
                          <a:cubicBezTo>
                            <a:pt x="-2791" y="8118"/>
                            <a:pt x="511" y="15823"/>
                            <a:pt x="3813" y="20776"/>
                          </a:cubicBezTo>
                          <a:close/>
                        </a:path>
                      </a:pathLst>
                    </a:custGeom>
                    <a:solidFill>
                      <a:srgbClr val="ACB7DF"/>
                    </a:solidFill>
                    <a:ln w="5503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368" name="Freeform: Shape 367">
                      <a:extLst>
                        <a:ext uri="{FF2B5EF4-FFF2-40B4-BE49-F238E27FC236}">
                          <a16:creationId xmlns:a16="http://schemas.microsoft.com/office/drawing/2014/main" id="{AD9ABBCE-30A2-7E2E-9F7A-66D10B339C1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953179" y="5994470"/>
                      <a:ext cx="12915" cy="8070"/>
                    </a:xfrm>
                    <a:custGeom>
                      <a:avLst/>
                      <a:gdLst>
                        <a:gd name="connsiteX0" fmla="*/ 1084 w 12915"/>
                        <a:gd name="connsiteY0" fmla="*/ 5759 h 8070"/>
                        <a:gd name="connsiteX1" fmla="*/ 12092 w 12915"/>
                        <a:gd name="connsiteY1" fmla="*/ 5759 h 8070"/>
                        <a:gd name="connsiteX2" fmla="*/ 2735 w 12915"/>
                        <a:gd name="connsiteY2" fmla="*/ 806 h 8070"/>
                        <a:gd name="connsiteX3" fmla="*/ 1084 w 12915"/>
                        <a:gd name="connsiteY3" fmla="*/ 5759 h 807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2915" h="8070">
                          <a:moveTo>
                            <a:pt x="1084" y="5759"/>
                          </a:moveTo>
                          <a:cubicBezTo>
                            <a:pt x="3286" y="7961"/>
                            <a:pt x="8789" y="9612"/>
                            <a:pt x="12092" y="5759"/>
                          </a:cubicBezTo>
                          <a:cubicBezTo>
                            <a:pt x="14843" y="3008"/>
                            <a:pt x="10440" y="-1945"/>
                            <a:pt x="2735" y="806"/>
                          </a:cubicBezTo>
                          <a:cubicBezTo>
                            <a:pt x="-567" y="2457"/>
                            <a:pt x="-567" y="4108"/>
                            <a:pt x="1084" y="5759"/>
                          </a:cubicBezTo>
                          <a:close/>
                        </a:path>
                      </a:pathLst>
                    </a:custGeom>
                    <a:solidFill>
                      <a:srgbClr val="ACB7DF"/>
                    </a:solidFill>
                    <a:ln w="5503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369" name="Freeform: Shape 368">
                      <a:extLst>
                        <a:ext uri="{FF2B5EF4-FFF2-40B4-BE49-F238E27FC236}">
                          <a16:creationId xmlns:a16="http://schemas.microsoft.com/office/drawing/2014/main" id="{8C535692-BBAA-AB89-6D3C-B584F496888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942569" y="6036800"/>
                      <a:ext cx="26902" cy="25087"/>
                    </a:xfrm>
                    <a:custGeom>
                      <a:avLst/>
                      <a:gdLst>
                        <a:gd name="connsiteX0" fmla="*/ 1238 w 26902"/>
                        <a:gd name="connsiteY0" fmla="*/ 17363 h 25087"/>
                        <a:gd name="connsiteX1" fmla="*/ 11695 w 26902"/>
                        <a:gd name="connsiteY1" fmla="*/ 25068 h 25087"/>
                        <a:gd name="connsiteX2" fmla="*/ 26555 w 26902"/>
                        <a:gd name="connsiteY2" fmla="*/ 11309 h 25087"/>
                        <a:gd name="connsiteX3" fmla="*/ 22703 w 26902"/>
                        <a:gd name="connsiteY3" fmla="*/ 1403 h 25087"/>
                        <a:gd name="connsiteX4" fmla="*/ 1238 w 26902"/>
                        <a:gd name="connsiteY4" fmla="*/ 5806 h 25087"/>
                        <a:gd name="connsiteX5" fmla="*/ 1238 w 26902"/>
                        <a:gd name="connsiteY5" fmla="*/ 17363 h 25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26902" h="25087">
                          <a:moveTo>
                            <a:pt x="1238" y="17363"/>
                          </a:moveTo>
                          <a:cubicBezTo>
                            <a:pt x="2890" y="21216"/>
                            <a:pt x="6192" y="24518"/>
                            <a:pt x="11695" y="25068"/>
                          </a:cubicBezTo>
                          <a:cubicBezTo>
                            <a:pt x="21602" y="25618"/>
                            <a:pt x="25454" y="14061"/>
                            <a:pt x="26555" y="11309"/>
                          </a:cubicBezTo>
                          <a:cubicBezTo>
                            <a:pt x="27105" y="8558"/>
                            <a:pt x="27656" y="4155"/>
                            <a:pt x="22703" y="1403"/>
                          </a:cubicBezTo>
                          <a:cubicBezTo>
                            <a:pt x="14447" y="-2449"/>
                            <a:pt x="3440" y="2504"/>
                            <a:pt x="1238" y="5806"/>
                          </a:cubicBezTo>
                          <a:cubicBezTo>
                            <a:pt x="-413" y="7457"/>
                            <a:pt x="-413" y="12960"/>
                            <a:pt x="1238" y="17363"/>
                          </a:cubicBezTo>
                          <a:close/>
                        </a:path>
                      </a:pathLst>
                    </a:custGeom>
                    <a:solidFill>
                      <a:srgbClr val="ACB7DF"/>
                    </a:solidFill>
                    <a:ln w="5503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</p:grpSp>
            </p:grpSp>
            <p:grpSp>
              <p:nvGrpSpPr>
                <p:cNvPr id="325" name="Graphic 734">
                  <a:extLst>
                    <a:ext uri="{FF2B5EF4-FFF2-40B4-BE49-F238E27FC236}">
                      <a16:creationId xmlns:a16="http://schemas.microsoft.com/office/drawing/2014/main" id="{976C3695-9391-D860-19BC-0A4D1A7DCDED}"/>
                    </a:ext>
                  </a:extLst>
                </p:cNvPr>
                <p:cNvGrpSpPr/>
                <p:nvPr/>
              </p:nvGrpSpPr>
              <p:grpSpPr>
                <a:xfrm>
                  <a:off x="8152901" y="6080580"/>
                  <a:ext cx="824424" cy="175561"/>
                  <a:chOff x="8152901" y="6080580"/>
                  <a:chExt cx="824424" cy="175561"/>
                </a:xfrm>
              </p:grpSpPr>
              <p:grpSp>
                <p:nvGrpSpPr>
                  <p:cNvPr id="326" name="Graphic 734">
                    <a:extLst>
                      <a:ext uri="{FF2B5EF4-FFF2-40B4-BE49-F238E27FC236}">
                        <a16:creationId xmlns:a16="http://schemas.microsoft.com/office/drawing/2014/main" id="{0753B909-73B9-A678-65F0-426A20224810}"/>
                      </a:ext>
                    </a:extLst>
                  </p:cNvPr>
                  <p:cNvGrpSpPr/>
                  <p:nvPr/>
                </p:nvGrpSpPr>
                <p:grpSpPr>
                  <a:xfrm>
                    <a:off x="8152901" y="6080580"/>
                    <a:ext cx="824424" cy="175561"/>
                    <a:chOff x="8152901" y="6080580"/>
                    <a:chExt cx="824424" cy="175561"/>
                  </a:xfrm>
                </p:grpSpPr>
                <p:grpSp>
                  <p:nvGrpSpPr>
                    <p:cNvPr id="343" name="Graphic 734">
                      <a:extLst>
                        <a:ext uri="{FF2B5EF4-FFF2-40B4-BE49-F238E27FC236}">
                          <a16:creationId xmlns:a16="http://schemas.microsoft.com/office/drawing/2014/main" id="{79499A77-6A8F-FC6A-EE3B-DE5C6E2BD00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152901" y="6080580"/>
                      <a:ext cx="824424" cy="175561"/>
                      <a:chOff x="8152901" y="6080580"/>
                      <a:chExt cx="824424" cy="175561"/>
                    </a:xfrm>
                  </p:grpSpPr>
                  <p:sp>
                    <p:nvSpPr>
                      <p:cNvPr id="345" name="Freeform: Shape 344">
                        <a:extLst>
                          <a:ext uri="{FF2B5EF4-FFF2-40B4-BE49-F238E27FC236}">
                            <a16:creationId xmlns:a16="http://schemas.microsoft.com/office/drawing/2014/main" id="{171DDC6A-DE02-501F-DA7B-F0FF41E6172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152901" y="6094889"/>
                        <a:ext cx="824424" cy="161252"/>
                      </a:xfrm>
                      <a:custGeom>
                        <a:avLst/>
                        <a:gdLst>
                          <a:gd name="connsiteX0" fmla="*/ 822223 w 824424"/>
                          <a:gd name="connsiteY0" fmla="*/ 139239 h 161252"/>
                          <a:gd name="connsiteX1" fmla="*/ 680233 w 824424"/>
                          <a:gd name="connsiteY1" fmla="*/ 0 h 161252"/>
                          <a:gd name="connsiteX2" fmla="*/ 644460 w 824424"/>
                          <a:gd name="connsiteY2" fmla="*/ 2752 h 161252"/>
                          <a:gd name="connsiteX3" fmla="*/ 411662 w 824424"/>
                          <a:gd name="connsiteY3" fmla="*/ 3302 h 161252"/>
                          <a:gd name="connsiteX4" fmla="*/ 178864 w 824424"/>
                          <a:gd name="connsiteY4" fmla="*/ 2752 h 161252"/>
                          <a:gd name="connsiteX5" fmla="*/ 143091 w 824424"/>
                          <a:gd name="connsiteY5" fmla="*/ 0 h 161252"/>
                          <a:gd name="connsiteX6" fmla="*/ 1100 w 824424"/>
                          <a:gd name="connsiteY6" fmla="*/ 139239 h 161252"/>
                          <a:gd name="connsiteX7" fmla="*/ 1100 w 824424"/>
                          <a:gd name="connsiteY7" fmla="*/ 139239 h 161252"/>
                          <a:gd name="connsiteX8" fmla="*/ 0 w 824424"/>
                          <a:gd name="connsiteY8" fmla="*/ 140890 h 161252"/>
                          <a:gd name="connsiteX9" fmla="*/ 412212 w 824424"/>
                          <a:gd name="connsiteY9" fmla="*/ 161253 h 161252"/>
                          <a:gd name="connsiteX10" fmla="*/ 824425 w 824424"/>
                          <a:gd name="connsiteY10" fmla="*/ 140890 h 161252"/>
                          <a:gd name="connsiteX11" fmla="*/ 822223 w 824424"/>
                          <a:gd name="connsiteY11" fmla="*/ 139239 h 16125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</a:cxnLst>
                        <a:rect l="l" t="t" r="r" b="b"/>
                        <a:pathLst>
                          <a:path w="824424" h="161252">
                            <a:moveTo>
                              <a:pt x="822223" y="139239"/>
                            </a:moveTo>
                            <a:lnTo>
                              <a:pt x="680233" y="0"/>
                            </a:lnTo>
                            <a:cubicBezTo>
                              <a:pt x="680233" y="0"/>
                              <a:pt x="645561" y="3852"/>
                              <a:pt x="644460" y="2752"/>
                            </a:cubicBezTo>
                            <a:lnTo>
                              <a:pt x="411662" y="3302"/>
                            </a:lnTo>
                            <a:lnTo>
                              <a:pt x="178864" y="2752"/>
                            </a:lnTo>
                            <a:cubicBezTo>
                              <a:pt x="177763" y="3852"/>
                              <a:pt x="143091" y="0"/>
                              <a:pt x="143091" y="0"/>
                            </a:cubicBezTo>
                            <a:lnTo>
                              <a:pt x="1100" y="139239"/>
                            </a:lnTo>
                            <a:lnTo>
                              <a:pt x="1100" y="139239"/>
                            </a:lnTo>
                            <a:cubicBezTo>
                              <a:pt x="550" y="139789"/>
                              <a:pt x="0" y="140339"/>
                              <a:pt x="0" y="140890"/>
                            </a:cubicBezTo>
                            <a:cubicBezTo>
                              <a:pt x="0" y="152447"/>
                              <a:pt x="184367" y="161253"/>
                              <a:pt x="412212" y="161253"/>
                            </a:cubicBezTo>
                            <a:cubicBezTo>
                              <a:pt x="640057" y="161253"/>
                              <a:pt x="824425" y="151897"/>
                              <a:pt x="824425" y="140890"/>
                            </a:cubicBezTo>
                            <a:cubicBezTo>
                              <a:pt x="823875" y="140339"/>
                              <a:pt x="823324" y="139789"/>
                              <a:pt x="822223" y="139239"/>
                            </a:cubicBezTo>
                            <a:close/>
                          </a:path>
                        </a:pathLst>
                      </a:custGeom>
                      <a:solidFill>
                        <a:srgbClr val="6368A1"/>
                      </a:solidFill>
                      <a:ln w="55033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346" name="Freeform: Shape 345">
                        <a:extLst>
                          <a:ext uri="{FF2B5EF4-FFF2-40B4-BE49-F238E27FC236}">
                            <a16:creationId xmlns:a16="http://schemas.microsoft.com/office/drawing/2014/main" id="{51AC7749-F1A0-1326-80F5-B05A94E7885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316355" y="6099843"/>
                        <a:ext cx="70444" cy="48981"/>
                      </a:xfrm>
                      <a:custGeom>
                        <a:avLst/>
                        <a:gdLst>
                          <a:gd name="connsiteX0" fmla="*/ 35772 w 70444"/>
                          <a:gd name="connsiteY0" fmla="*/ 1651 h 48981"/>
                          <a:gd name="connsiteX1" fmla="*/ 24215 w 70444"/>
                          <a:gd name="connsiteY1" fmla="*/ 1101 h 48981"/>
                          <a:gd name="connsiteX2" fmla="*/ 0 w 70444"/>
                          <a:gd name="connsiteY2" fmla="*/ 48981 h 48981"/>
                          <a:gd name="connsiteX3" fmla="*/ 38524 w 70444"/>
                          <a:gd name="connsiteY3" fmla="*/ 12108 h 48981"/>
                          <a:gd name="connsiteX4" fmla="*/ 70445 w 70444"/>
                          <a:gd name="connsiteY4" fmla="*/ 0 h 4898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70444" h="48981">
                            <a:moveTo>
                              <a:pt x="35772" y="1651"/>
                            </a:moveTo>
                            <a:lnTo>
                              <a:pt x="24215" y="1101"/>
                            </a:lnTo>
                            <a:lnTo>
                              <a:pt x="0" y="48981"/>
                            </a:lnTo>
                            <a:lnTo>
                              <a:pt x="38524" y="12108"/>
                            </a:lnTo>
                            <a:lnTo>
                              <a:pt x="70445" y="0"/>
                            </a:lnTo>
                            <a:close/>
                          </a:path>
                        </a:pathLst>
                      </a:custGeom>
                      <a:solidFill>
                        <a:srgbClr val="6368A1">
                          <a:alpha val="50000"/>
                        </a:srgbClr>
                      </a:solidFill>
                      <a:ln w="55033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347" name="Freeform: Shape 346">
                        <a:extLst>
                          <a:ext uri="{FF2B5EF4-FFF2-40B4-BE49-F238E27FC236}">
                            <a16:creationId xmlns:a16="http://schemas.microsoft.com/office/drawing/2014/main" id="{2FAC2360-4521-D6D7-084D-5F8F94A548F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434680" y="6102531"/>
                        <a:ext cx="46229" cy="90871"/>
                      </a:xfrm>
                      <a:custGeom>
                        <a:avLst/>
                        <a:gdLst>
                          <a:gd name="connsiteX0" fmla="*/ 11558 w 46229"/>
                          <a:gd name="connsiteY0" fmla="*/ 9970 h 90871"/>
                          <a:gd name="connsiteX1" fmla="*/ 0 w 46229"/>
                          <a:gd name="connsiteY1" fmla="*/ 90871 h 90871"/>
                          <a:gd name="connsiteX2" fmla="*/ 44578 w 46229"/>
                          <a:gd name="connsiteY2" fmla="*/ 11071 h 90871"/>
                          <a:gd name="connsiteX3" fmla="*/ 46229 w 46229"/>
                          <a:gd name="connsiteY3" fmla="*/ 1164 h 90871"/>
                          <a:gd name="connsiteX4" fmla="*/ 35222 w 46229"/>
                          <a:gd name="connsiteY4" fmla="*/ 614 h 90871"/>
                          <a:gd name="connsiteX5" fmla="*/ 11558 w 46229"/>
                          <a:gd name="connsiteY5" fmla="*/ 9970 h 9087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46229" h="90871">
                            <a:moveTo>
                              <a:pt x="11558" y="9970"/>
                            </a:moveTo>
                            <a:lnTo>
                              <a:pt x="0" y="90871"/>
                            </a:lnTo>
                            <a:lnTo>
                              <a:pt x="44578" y="11071"/>
                            </a:lnTo>
                            <a:lnTo>
                              <a:pt x="46229" y="1164"/>
                            </a:lnTo>
                            <a:cubicBezTo>
                              <a:pt x="46229" y="1164"/>
                              <a:pt x="40726" y="-1037"/>
                              <a:pt x="35222" y="614"/>
                            </a:cubicBezTo>
                            <a:cubicBezTo>
                              <a:pt x="28618" y="2265"/>
                              <a:pt x="11558" y="9970"/>
                              <a:pt x="11558" y="9970"/>
                            </a:cubicBezTo>
                            <a:close/>
                          </a:path>
                        </a:pathLst>
                      </a:custGeom>
                      <a:solidFill>
                        <a:srgbClr val="6368A1">
                          <a:alpha val="50000"/>
                        </a:srgbClr>
                      </a:solidFill>
                      <a:ln w="55033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348" name="Freeform: Shape 347">
                        <a:extLst>
                          <a:ext uri="{FF2B5EF4-FFF2-40B4-BE49-F238E27FC236}">
                            <a16:creationId xmlns:a16="http://schemas.microsoft.com/office/drawing/2014/main" id="{01BB4C23-6E8E-7C00-6B34-6C57AC035C7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572267" y="6102594"/>
                        <a:ext cx="63289" cy="64945"/>
                      </a:xfrm>
                      <a:custGeom>
                        <a:avLst/>
                        <a:gdLst>
                          <a:gd name="connsiteX0" fmla="*/ 2201 w 63289"/>
                          <a:gd name="connsiteY0" fmla="*/ 8255 h 64945"/>
                          <a:gd name="connsiteX1" fmla="*/ 0 w 63289"/>
                          <a:gd name="connsiteY1" fmla="*/ 9906 h 64945"/>
                          <a:gd name="connsiteX2" fmla="*/ 41276 w 63289"/>
                          <a:gd name="connsiteY2" fmla="*/ 64941 h 64945"/>
                          <a:gd name="connsiteX3" fmla="*/ 63290 w 63289"/>
                          <a:gd name="connsiteY3" fmla="*/ 11007 h 64945"/>
                          <a:gd name="connsiteX4" fmla="*/ 46229 w 63289"/>
                          <a:gd name="connsiteY4" fmla="*/ 0 h 64945"/>
                          <a:gd name="connsiteX5" fmla="*/ 2201 w 63289"/>
                          <a:gd name="connsiteY5" fmla="*/ 8255 h 6494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63289" h="64945">
                            <a:moveTo>
                              <a:pt x="2201" y="8255"/>
                            </a:moveTo>
                            <a:lnTo>
                              <a:pt x="0" y="9906"/>
                            </a:lnTo>
                            <a:cubicBezTo>
                              <a:pt x="0" y="9906"/>
                              <a:pt x="41276" y="64391"/>
                              <a:pt x="41276" y="64941"/>
                            </a:cubicBezTo>
                            <a:cubicBezTo>
                              <a:pt x="41276" y="65492"/>
                              <a:pt x="63290" y="11007"/>
                              <a:pt x="63290" y="11007"/>
                            </a:cubicBezTo>
                            <a:lnTo>
                              <a:pt x="46229" y="0"/>
                            </a:lnTo>
                            <a:lnTo>
                              <a:pt x="2201" y="8255"/>
                            </a:lnTo>
                            <a:close/>
                          </a:path>
                        </a:pathLst>
                      </a:custGeom>
                      <a:solidFill>
                        <a:srgbClr val="6368A1">
                          <a:alpha val="50000"/>
                        </a:srgbClr>
                      </a:solidFill>
                      <a:ln w="55033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349" name="Freeform: Shape 348">
                        <a:extLst>
                          <a:ext uri="{FF2B5EF4-FFF2-40B4-BE49-F238E27FC236}">
                            <a16:creationId xmlns:a16="http://schemas.microsoft.com/office/drawing/2014/main" id="{79A67DF1-5CE2-1EAD-CF45-9AA67329A31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726366" y="6101379"/>
                        <a:ext cx="53934" cy="47995"/>
                      </a:xfrm>
                      <a:custGeom>
                        <a:avLst/>
                        <a:gdLst>
                          <a:gd name="connsiteX0" fmla="*/ 35772 w 53934"/>
                          <a:gd name="connsiteY0" fmla="*/ 33686 h 47995"/>
                          <a:gd name="connsiteX1" fmla="*/ 53934 w 53934"/>
                          <a:gd name="connsiteY1" fmla="*/ 47996 h 47995"/>
                          <a:gd name="connsiteX2" fmla="*/ 47330 w 53934"/>
                          <a:gd name="connsiteY2" fmla="*/ 6169 h 47995"/>
                          <a:gd name="connsiteX3" fmla="*/ 11557 w 53934"/>
                          <a:gd name="connsiteY3" fmla="*/ 115 h 47995"/>
                          <a:gd name="connsiteX4" fmla="*/ 0 w 53934"/>
                          <a:gd name="connsiteY4" fmla="*/ 6719 h 47995"/>
                          <a:gd name="connsiteX5" fmla="*/ 15960 w 53934"/>
                          <a:gd name="connsiteY5" fmla="*/ 7820 h 47995"/>
                          <a:gd name="connsiteX6" fmla="*/ 35772 w 53934"/>
                          <a:gd name="connsiteY6" fmla="*/ 33686 h 4799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53934" h="47995">
                            <a:moveTo>
                              <a:pt x="35772" y="33686"/>
                            </a:moveTo>
                            <a:cubicBezTo>
                              <a:pt x="41826" y="38640"/>
                              <a:pt x="47880" y="43593"/>
                              <a:pt x="53934" y="47996"/>
                            </a:cubicBezTo>
                            <a:cubicBezTo>
                              <a:pt x="52283" y="30935"/>
                              <a:pt x="47330" y="6169"/>
                              <a:pt x="47330" y="6169"/>
                            </a:cubicBezTo>
                            <a:cubicBezTo>
                              <a:pt x="47330" y="6169"/>
                              <a:pt x="20913" y="-986"/>
                              <a:pt x="11557" y="115"/>
                            </a:cubicBezTo>
                            <a:lnTo>
                              <a:pt x="0" y="6719"/>
                            </a:lnTo>
                            <a:cubicBezTo>
                              <a:pt x="1100" y="6719"/>
                              <a:pt x="15960" y="7820"/>
                              <a:pt x="15960" y="7820"/>
                            </a:cubicBezTo>
                            <a:cubicBezTo>
                              <a:pt x="15960" y="7820"/>
                              <a:pt x="25867" y="20478"/>
                              <a:pt x="35772" y="33686"/>
                            </a:cubicBezTo>
                            <a:close/>
                          </a:path>
                        </a:pathLst>
                      </a:custGeom>
                      <a:solidFill>
                        <a:srgbClr val="6368A1">
                          <a:alpha val="50000"/>
                        </a:srgbClr>
                      </a:solidFill>
                      <a:ln w="55033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350" name="Freeform: Shape 349">
                        <a:extLst>
                          <a:ext uri="{FF2B5EF4-FFF2-40B4-BE49-F238E27FC236}">
                            <a16:creationId xmlns:a16="http://schemas.microsoft.com/office/drawing/2014/main" id="{3AB7FFD2-A3B6-0C3B-2E09-EC0AE408F90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295441" y="6080580"/>
                        <a:ext cx="537692" cy="33683"/>
                      </a:xfrm>
                      <a:custGeom>
                        <a:avLst/>
                        <a:gdLst>
                          <a:gd name="connsiteX0" fmla="*/ 269121 w 537692"/>
                          <a:gd name="connsiteY0" fmla="*/ 0 h 33683"/>
                          <a:gd name="connsiteX1" fmla="*/ 0 w 537692"/>
                          <a:gd name="connsiteY1" fmla="*/ 13759 h 33683"/>
                          <a:gd name="connsiteX2" fmla="*/ 45679 w 537692"/>
                          <a:gd name="connsiteY2" fmla="*/ 22564 h 33683"/>
                          <a:gd name="connsiteX3" fmla="*/ 83103 w 537692"/>
                          <a:gd name="connsiteY3" fmla="*/ 22564 h 33683"/>
                          <a:gd name="connsiteX4" fmla="*/ 59438 w 537692"/>
                          <a:gd name="connsiteY4" fmla="*/ 31370 h 33683"/>
                          <a:gd name="connsiteX5" fmla="*/ 150796 w 537692"/>
                          <a:gd name="connsiteY5" fmla="*/ 32471 h 33683"/>
                          <a:gd name="connsiteX6" fmla="*/ 177213 w 537692"/>
                          <a:gd name="connsiteY6" fmla="*/ 23115 h 33683"/>
                          <a:gd name="connsiteX7" fmla="*/ 183817 w 537692"/>
                          <a:gd name="connsiteY7" fmla="*/ 33571 h 33683"/>
                          <a:gd name="connsiteX8" fmla="*/ 275175 w 537692"/>
                          <a:gd name="connsiteY8" fmla="*/ 32471 h 33683"/>
                          <a:gd name="connsiteX9" fmla="*/ 320303 w 537692"/>
                          <a:gd name="connsiteY9" fmla="*/ 24766 h 33683"/>
                          <a:gd name="connsiteX10" fmla="*/ 340667 w 537692"/>
                          <a:gd name="connsiteY10" fmla="*/ 33571 h 33683"/>
                          <a:gd name="connsiteX11" fmla="*/ 447435 w 537692"/>
                          <a:gd name="connsiteY11" fmla="*/ 28618 h 33683"/>
                          <a:gd name="connsiteX12" fmla="*/ 442481 w 537692"/>
                          <a:gd name="connsiteY12" fmla="*/ 20913 h 33683"/>
                          <a:gd name="connsiteX13" fmla="*/ 478255 w 537692"/>
                          <a:gd name="connsiteY13" fmla="*/ 26417 h 33683"/>
                          <a:gd name="connsiteX14" fmla="*/ 537693 w 537692"/>
                          <a:gd name="connsiteY14" fmla="*/ 13759 h 33683"/>
                          <a:gd name="connsiteX15" fmla="*/ 269121 w 537692"/>
                          <a:gd name="connsiteY15" fmla="*/ 0 h 3368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537692" h="33683">
                            <a:moveTo>
                              <a:pt x="269121" y="0"/>
                            </a:moveTo>
                            <a:cubicBezTo>
                              <a:pt x="120527" y="0"/>
                              <a:pt x="0" y="6054"/>
                              <a:pt x="0" y="13759"/>
                            </a:cubicBezTo>
                            <a:cubicBezTo>
                              <a:pt x="0" y="17061"/>
                              <a:pt x="6604" y="20363"/>
                              <a:pt x="45679" y="22564"/>
                            </a:cubicBezTo>
                            <a:cubicBezTo>
                              <a:pt x="77049" y="20913"/>
                              <a:pt x="84204" y="20913"/>
                              <a:pt x="83103" y="22564"/>
                            </a:cubicBezTo>
                            <a:cubicBezTo>
                              <a:pt x="83103" y="23115"/>
                              <a:pt x="59988" y="30820"/>
                              <a:pt x="59438" y="31370"/>
                            </a:cubicBezTo>
                            <a:cubicBezTo>
                              <a:pt x="84754" y="32471"/>
                              <a:pt x="116674" y="31370"/>
                              <a:pt x="150796" y="32471"/>
                            </a:cubicBezTo>
                            <a:cubicBezTo>
                              <a:pt x="152447" y="31370"/>
                              <a:pt x="175011" y="24215"/>
                              <a:pt x="177213" y="23115"/>
                            </a:cubicBezTo>
                            <a:cubicBezTo>
                              <a:pt x="179414" y="20913"/>
                              <a:pt x="183817" y="32471"/>
                              <a:pt x="183817" y="33571"/>
                            </a:cubicBezTo>
                            <a:cubicBezTo>
                              <a:pt x="210233" y="34122"/>
                              <a:pt x="246557" y="32471"/>
                              <a:pt x="275175" y="32471"/>
                            </a:cubicBezTo>
                            <a:cubicBezTo>
                              <a:pt x="289484" y="32471"/>
                              <a:pt x="317552" y="23115"/>
                              <a:pt x="320303" y="24766"/>
                            </a:cubicBezTo>
                            <a:cubicBezTo>
                              <a:pt x="321954" y="25316"/>
                              <a:pt x="339016" y="32471"/>
                              <a:pt x="340667" y="33571"/>
                            </a:cubicBezTo>
                            <a:cubicBezTo>
                              <a:pt x="385245" y="33021"/>
                              <a:pt x="413864" y="30269"/>
                              <a:pt x="447435" y="28618"/>
                            </a:cubicBezTo>
                            <a:cubicBezTo>
                              <a:pt x="447435" y="27518"/>
                              <a:pt x="443032" y="22014"/>
                              <a:pt x="442481" y="20913"/>
                            </a:cubicBezTo>
                            <a:cubicBezTo>
                              <a:pt x="441381" y="19262"/>
                              <a:pt x="472751" y="25316"/>
                              <a:pt x="478255" y="26417"/>
                            </a:cubicBezTo>
                            <a:cubicBezTo>
                              <a:pt x="522283" y="24215"/>
                              <a:pt x="537693" y="17061"/>
                              <a:pt x="537693" y="13759"/>
                            </a:cubicBezTo>
                            <a:cubicBezTo>
                              <a:pt x="537693" y="6604"/>
                              <a:pt x="417166" y="0"/>
                              <a:pt x="269121" y="0"/>
                            </a:cubicBezTo>
                            <a:close/>
                          </a:path>
                        </a:pathLst>
                      </a:custGeom>
                      <a:solidFill>
                        <a:srgbClr val="CDA9C0"/>
                      </a:solidFill>
                      <a:ln w="55033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351" name="Freeform: Shape 350">
                        <a:extLst>
                          <a:ext uri="{FF2B5EF4-FFF2-40B4-BE49-F238E27FC236}">
                            <a16:creationId xmlns:a16="http://schemas.microsoft.com/office/drawing/2014/main" id="{6A954225-15A0-83C9-1F31-B6588CF84A0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295381" y="6094339"/>
                        <a:ext cx="536651" cy="22014"/>
                      </a:xfrm>
                      <a:custGeom>
                        <a:avLst/>
                        <a:gdLst>
                          <a:gd name="connsiteX0" fmla="*/ 60 w 536651"/>
                          <a:gd name="connsiteY0" fmla="*/ 0 h 22014"/>
                          <a:gd name="connsiteX1" fmla="*/ 7215 w 536651"/>
                          <a:gd name="connsiteY1" fmla="*/ 4403 h 22014"/>
                          <a:gd name="connsiteX2" fmla="*/ 19322 w 536651"/>
                          <a:gd name="connsiteY2" fmla="*/ 6054 h 22014"/>
                          <a:gd name="connsiteX3" fmla="*/ 45739 w 536651"/>
                          <a:gd name="connsiteY3" fmla="*/ 8255 h 22014"/>
                          <a:gd name="connsiteX4" fmla="*/ 45188 w 536651"/>
                          <a:gd name="connsiteY4" fmla="*/ 8255 h 22014"/>
                          <a:gd name="connsiteX5" fmla="*/ 62800 w 536651"/>
                          <a:gd name="connsiteY5" fmla="*/ 7155 h 22014"/>
                          <a:gd name="connsiteX6" fmla="*/ 80962 w 536651"/>
                          <a:gd name="connsiteY6" fmla="*/ 6604 h 22014"/>
                          <a:gd name="connsiteX7" fmla="*/ 84814 w 536651"/>
                          <a:gd name="connsiteY7" fmla="*/ 9356 h 22014"/>
                          <a:gd name="connsiteX8" fmla="*/ 81512 w 536651"/>
                          <a:gd name="connsiteY8" fmla="*/ 10457 h 22014"/>
                          <a:gd name="connsiteX9" fmla="*/ 74908 w 536651"/>
                          <a:gd name="connsiteY9" fmla="*/ 12658 h 22014"/>
                          <a:gd name="connsiteX10" fmla="*/ 62250 w 536651"/>
                          <a:gd name="connsiteY10" fmla="*/ 17611 h 22014"/>
                          <a:gd name="connsiteX11" fmla="*/ 59498 w 536651"/>
                          <a:gd name="connsiteY11" fmla="*/ 15960 h 22014"/>
                          <a:gd name="connsiteX12" fmla="*/ 104626 w 536651"/>
                          <a:gd name="connsiteY12" fmla="*/ 16511 h 22014"/>
                          <a:gd name="connsiteX13" fmla="*/ 150306 w 536651"/>
                          <a:gd name="connsiteY13" fmla="*/ 16511 h 22014"/>
                          <a:gd name="connsiteX14" fmla="*/ 145903 w 536651"/>
                          <a:gd name="connsiteY14" fmla="*/ 17061 h 22014"/>
                          <a:gd name="connsiteX15" fmla="*/ 152507 w 536651"/>
                          <a:gd name="connsiteY15" fmla="*/ 14309 h 22014"/>
                          <a:gd name="connsiteX16" fmla="*/ 158561 w 536651"/>
                          <a:gd name="connsiteY16" fmla="*/ 12108 h 22014"/>
                          <a:gd name="connsiteX17" fmla="*/ 164615 w 536651"/>
                          <a:gd name="connsiteY17" fmla="*/ 9906 h 22014"/>
                          <a:gd name="connsiteX18" fmla="*/ 169568 w 536651"/>
                          <a:gd name="connsiteY18" fmla="*/ 8255 h 22014"/>
                          <a:gd name="connsiteX19" fmla="*/ 170668 w 536651"/>
                          <a:gd name="connsiteY19" fmla="*/ 7705 h 22014"/>
                          <a:gd name="connsiteX20" fmla="*/ 171219 w 536651"/>
                          <a:gd name="connsiteY20" fmla="*/ 7705 h 22014"/>
                          <a:gd name="connsiteX21" fmla="*/ 171219 w 536651"/>
                          <a:gd name="connsiteY21" fmla="*/ 7705 h 22014"/>
                          <a:gd name="connsiteX22" fmla="*/ 171219 w 536651"/>
                          <a:gd name="connsiteY22" fmla="*/ 7705 h 22014"/>
                          <a:gd name="connsiteX23" fmla="*/ 172320 w 536651"/>
                          <a:gd name="connsiteY23" fmla="*/ 7155 h 22014"/>
                          <a:gd name="connsiteX24" fmla="*/ 172870 w 536651"/>
                          <a:gd name="connsiteY24" fmla="*/ 7155 h 22014"/>
                          <a:gd name="connsiteX25" fmla="*/ 178924 w 536651"/>
                          <a:gd name="connsiteY25" fmla="*/ 7155 h 22014"/>
                          <a:gd name="connsiteX26" fmla="*/ 181125 w 536651"/>
                          <a:gd name="connsiteY26" fmla="*/ 8255 h 22014"/>
                          <a:gd name="connsiteX27" fmla="*/ 182226 w 536651"/>
                          <a:gd name="connsiteY27" fmla="*/ 9356 h 22014"/>
                          <a:gd name="connsiteX28" fmla="*/ 184427 w 536651"/>
                          <a:gd name="connsiteY28" fmla="*/ 12658 h 22014"/>
                          <a:gd name="connsiteX29" fmla="*/ 185528 w 536651"/>
                          <a:gd name="connsiteY29" fmla="*/ 15960 h 22014"/>
                          <a:gd name="connsiteX30" fmla="*/ 186079 w 536651"/>
                          <a:gd name="connsiteY30" fmla="*/ 17611 h 22014"/>
                          <a:gd name="connsiteX31" fmla="*/ 186629 w 536651"/>
                          <a:gd name="connsiteY31" fmla="*/ 19262 h 22014"/>
                          <a:gd name="connsiteX32" fmla="*/ 181676 w 536651"/>
                          <a:gd name="connsiteY32" fmla="*/ 17061 h 22014"/>
                          <a:gd name="connsiteX33" fmla="*/ 266430 w 536651"/>
                          <a:gd name="connsiteY33" fmla="*/ 16511 h 22014"/>
                          <a:gd name="connsiteX34" fmla="*/ 276336 w 536651"/>
                          <a:gd name="connsiteY34" fmla="*/ 15960 h 22014"/>
                          <a:gd name="connsiteX35" fmla="*/ 285141 w 536651"/>
                          <a:gd name="connsiteY35" fmla="*/ 14859 h 22014"/>
                          <a:gd name="connsiteX36" fmla="*/ 303854 w 536651"/>
                          <a:gd name="connsiteY36" fmla="*/ 11007 h 22014"/>
                          <a:gd name="connsiteX37" fmla="*/ 314310 w 536651"/>
                          <a:gd name="connsiteY37" fmla="*/ 8806 h 22014"/>
                          <a:gd name="connsiteX38" fmla="*/ 316512 w 536651"/>
                          <a:gd name="connsiteY38" fmla="*/ 8806 h 22014"/>
                          <a:gd name="connsiteX39" fmla="*/ 320915 w 536651"/>
                          <a:gd name="connsiteY39" fmla="*/ 9356 h 22014"/>
                          <a:gd name="connsiteX40" fmla="*/ 323116 w 536651"/>
                          <a:gd name="connsiteY40" fmla="*/ 9906 h 22014"/>
                          <a:gd name="connsiteX41" fmla="*/ 323666 w 536651"/>
                          <a:gd name="connsiteY41" fmla="*/ 10457 h 22014"/>
                          <a:gd name="connsiteX42" fmla="*/ 327518 w 536651"/>
                          <a:gd name="connsiteY42" fmla="*/ 12108 h 22014"/>
                          <a:gd name="connsiteX43" fmla="*/ 342378 w 536651"/>
                          <a:gd name="connsiteY43" fmla="*/ 18712 h 22014"/>
                          <a:gd name="connsiteX44" fmla="*/ 338525 w 536651"/>
                          <a:gd name="connsiteY44" fmla="*/ 17611 h 22014"/>
                          <a:gd name="connsiteX45" fmla="*/ 391909 w 536651"/>
                          <a:gd name="connsiteY45" fmla="*/ 15960 h 22014"/>
                          <a:gd name="connsiteX46" fmla="*/ 418326 w 536651"/>
                          <a:gd name="connsiteY46" fmla="*/ 14859 h 22014"/>
                          <a:gd name="connsiteX47" fmla="*/ 445293 w 536651"/>
                          <a:gd name="connsiteY47" fmla="*/ 13759 h 22014"/>
                          <a:gd name="connsiteX48" fmla="*/ 442541 w 536651"/>
                          <a:gd name="connsiteY48" fmla="*/ 15410 h 22014"/>
                          <a:gd name="connsiteX49" fmla="*/ 438689 w 536651"/>
                          <a:gd name="connsiteY49" fmla="*/ 9906 h 22014"/>
                          <a:gd name="connsiteX50" fmla="*/ 438139 w 536651"/>
                          <a:gd name="connsiteY50" fmla="*/ 8255 h 22014"/>
                          <a:gd name="connsiteX51" fmla="*/ 438139 w 536651"/>
                          <a:gd name="connsiteY51" fmla="*/ 8255 h 22014"/>
                          <a:gd name="connsiteX52" fmla="*/ 438139 w 536651"/>
                          <a:gd name="connsiteY52" fmla="*/ 8255 h 22014"/>
                          <a:gd name="connsiteX53" fmla="*/ 438139 w 536651"/>
                          <a:gd name="connsiteY53" fmla="*/ 7155 h 22014"/>
                          <a:gd name="connsiteX54" fmla="*/ 438139 w 536651"/>
                          <a:gd name="connsiteY54" fmla="*/ 7155 h 22014"/>
                          <a:gd name="connsiteX55" fmla="*/ 438139 w 536651"/>
                          <a:gd name="connsiteY55" fmla="*/ 7155 h 22014"/>
                          <a:gd name="connsiteX56" fmla="*/ 438139 w 536651"/>
                          <a:gd name="connsiteY56" fmla="*/ 7155 h 22014"/>
                          <a:gd name="connsiteX57" fmla="*/ 440891 w 536651"/>
                          <a:gd name="connsiteY57" fmla="*/ 6054 h 22014"/>
                          <a:gd name="connsiteX58" fmla="*/ 444192 w 536651"/>
                          <a:gd name="connsiteY58" fmla="*/ 6054 h 22014"/>
                          <a:gd name="connsiteX59" fmla="*/ 451347 w 536651"/>
                          <a:gd name="connsiteY59" fmla="*/ 7155 h 22014"/>
                          <a:gd name="connsiteX60" fmla="*/ 477764 w 536651"/>
                          <a:gd name="connsiteY60" fmla="*/ 12658 h 22014"/>
                          <a:gd name="connsiteX61" fmla="*/ 476113 w 536651"/>
                          <a:gd name="connsiteY61" fmla="*/ 12658 h 22014"/>
                          <a:gd name="connsiteX62" fmla="*/ 510235 w 536651"/>
                          <a:gd name="connsiteY62" fmla="*/ 9356 h 22014"/>
                          <a:gd name="connsiteX63" fmla="*/ 526195 w 536651"/>
                          <a:gd name="connsiteY63" fmla="*/ 6054 h 22014"/>
                          <a:gd name="connsiteX64" fmla="*/ 536652 w 536651"/>
                          <a:gd name="connsiteY64" fmla="*/ 550 h 22014"/>
                          <a:gd name="connsiteX65" fmla="*/ 526745 w 536651"/>
                          <a:gd name="connsiteY65" fmla="*/ 6604 h 22014"/>
                          <a:gd name="connsiteX66" fmla="*/ 511335 w 536651"/>
                          <a:gd name="connsiteY66" fmla="*/ 10457 h 22014"/>
                          <a:gd name="connsiteX67" fmla="*/ 476664 w 536651"/>
                          <a:gd name="connsiteY67" fmla="*/ 14309 h 22014"/>
                          <a:gd name="connsiteX68" fmla="*/ 476113 w 536651"/>
                          <a:gd name="connsiteY68" fmla="*/ 14309 h 22014"/>
                          <a:gd name="connsiteX69" fmla="*/ 475563 w 536651"/>
                          <a:gd name="connsiteY69" fmla="*/ 14309 h 22014"/>
                          <a:gd name="connsiteX70" fmla="*/ 449696 w 536651"/>
                          <a:gd name="connsiteY70" fmla="*/ 9356 h 22014"/>
                          <a:gd name="connsiteX71" fmla="*/ 443092 w 536651"/>
                          <a:gd name="connsiteY71" fmla="*/ 8806 h 22014"/>
                          <a:gd name="connsiteX72" fmla="*/ 442541 w 536651"/>
                          <a:gd name="connsiteY72" fmla="*/ 8806 h 22014"/>
                          <a:gd name="connsiteX73" fmla="*/ 443642 w 536651"/>
                          <a:gd name="connsiteY73" fmla="*/ 8255 h 22014"/>
                          <a:gd name="connsiteX74" fmla="*/ 443642 w 536651"/>
                          <a:gd name="connsiteY74" fmla="*/ 8255 h 22014"/>
                          <a:gd name="connsiteX75" fmla="*/ 443642 w 536651"/>
                          <a:gd name="connsiteY75" fmla="*/ 8255 h 22014"/>
                          <a:gd name="connsiteX76" fmla="*/ 443642 w 536651"/>
                          <a:gd name="connsiteY76" fmla="*/ 8255 h 22014"/>
                          <a:gd name="connsiteX77" fmla="*/ 443642 w 536651"/>
                          <a:gd name="connsiteY77" fmla="*/ 8255 h 22014"/>
                          <a:gd name="connsiteX78" fmla="*/ 443642 w 536651"/>
                          <a:gd name="connsiteY78" fmla="*/ 7705 h 22014"/>
                          <a:gd name="connsiteX79" fmla="*/ 443642 w 536651"/>
                          <a:gd name="connsiteY79" fmla="*/ 7705 h 22014"/>
                          <a:gd name="connsiteX80" fmla="*/ 443642 w 536651"/>
                          <a:gd name="connsiteY80" fmla="*/ 8255 h 22014"/>
                          <a:gd name="connsiteX81" fmla="*/ 444743 w 536651"/>
                          <a:gd name="connsiteY81" fmla="*/ 9356 h 22014"/>
                          <a:gd name="connsiteX82" fmla="*/ 448595 w 536651"/>
                          <a:gd name="connsiteY82" fmla="*/ 15410 h 22014"/>
                          <a:gd name="connsiteX83" fmla="*/ 449696 w 536651"/>
                          <a:gd name="connsiteY83" fmla="*/ 16511 h 22014"/>
                          <a:gd name="connsiteX84" fmla="*/ 445843 w 536651"/>
                          <a:gd name="connsiteY84" fmla="*/ 16511 h 22014"/>
                          <a:gd name="connsiteX85" fmla="*/ 419427 w 536651"/>
                          <a:gd name="connsiteY85" fmla="*/ 18162 h 22014"/>
                          <a:gd name="connsiteX86" fmla="*/ 393010 w 536651"/>
                          <a:gd name="connsiteY86" fmla="*/ 19813 h 22014"/>
                          <a:gd name="connsiteX87" fmla="*/ 339076 w 536651"/>
                          <a:gd name="connsiteY87" fmla="*/ 22014 h 22014"/>
                          <a:gd name="connsiteX88" fmla="*/ 337425 w 536651"/>
                          <a:gd name="connsiteY88" fmla="*/ 22014 h 22014"/>
                          <a:gd name="connsiteX89" fmla="*/ 335223 w 536651"/>
                          <a:gd name="connsiteY89" fmla="*/ 20913 h 22014"/>
                          <a:gd name="connsiteX90" fmla="*/ 320364 w 536651"/>
                          <a:gd name="connsiteY90" fmla="*/ 14309 h 22014"/>
                          <a:gd name="connsiteX91" fmla="*/ 317613 w 536651"/>
                          <a:gd name="connsiteY91" fmla="*/ 12658 h 22014"/>
                          <a:gd name="connsiteX92" fmla="*/ 308807 w 536651"/>
                          <a:gd name="connsiteY92" fmla="*/ 14309 h 22014"/>
                          <a:gd name="connsiteX93" fmla="*/ 289544 w 536651"/>
                          <a:gd name="connsiteY93" fmla="*/ 18712 h 22014"/>
                          <a:gd name="connsiteX94" fmla="*/ 278537 w 536651"/>
                          <a:gd name="connsiteY94" fmla="*/ 20363 h 22014"/>
                          <a:gd name="connsiteX95" fmla="*/ 266980 w 536651"/>
                          <a:gd name="connsiteY95" fmla="*/ 20913 h 22014"/>
                          <a:gd name="connsiteX96" fmla="*/ 181676 w 536651"/>
                          <a:gd name="connsiteY96" fmla="*/ 21464 h 22014"/>
                          <a:gd name="connsiteX97" fmla="*/ 177823 w 536651"/>
                          <a:gd name="connsiteY97" fmla="*/ 21464 h 22014"/>
                          <a:gd name="connsiteX98" fmla="*/ 177273 w 536651"/>
                          <a:gd name="connsiteY98" fmla="*/ 19262 h 22014"/>
                          <a:gd name="connsiteX99" fmla="*/ 176722 w 536651"/>
                          <a:gd name="connsiteY99" fmla="*/ 16511 h 22014"/>
                          <a:gd name="connsiteX100" fmla="*/ 175622 w 536651"/>
                          <a:gd name="connsiteY100" fmla="*/ 13759 h 22014"/>
                          <a:gd name="connsiteX101" fmla="*/ 173971 w 536651"/>
                          <a:gd name="connsiteY101" fmla="*/ 11007 h 22014"/>
                          <a:gd name="connsiteX102" fmla="*/ 173420 w 536651"/>
                          <a:gd name="connsiteY102" fmla="*/ 10457 h 22014"/>
                          <a:gd name="connsiteX103" fmla="*/ 174521 w 536651"/>
                          <a:gd name="connsiteY103" fmla="*/ 11007 h 22014"/>
                          <a:gd name="connsiteX104" fmla="*/ 180025 w 536651"/>
                          <a:gd name="connsiteY104" fmla="*/ 11007 h 22014"/>
                          <a:gd name="connsiteX105" fmla="*/ 179474 w 536651"/>
                          <a:gd name="connsiteY105" fmla="*/ 11007 h 22014"/>
                          <a:gd name="connsiteX106" fmla="*/ 179474 w 536651"/>
                          <a:gd name="connsiteY106" fmla="*/ 11007 h 22014"/>
                          <a:gd name="connsiteX107" fmla="*/ 179474 w 536651"/>
                          <a:gd name="connsiteY107" fmla="*/ 11007 h 22014"/>
                          <a:gd name="connsiteX108" fmla="*/ 179474 w 536651"/>
                          <a:gd name="connsiteY108" fmla="*/ 11007 h 22014"/>
                          <a:gd name="connsiteX109" fmla="*/ 179474 w 536651"/>
                          <a:gd name="connsiteY109" fmla="*/ 11007 h 22014"/>
                          <a:gd name="connsiteX110" fmla="*/ 180575 w 536651"/>
                          <a:gd name="connsiteY110" fmla="*/ 10457 h 22014"/>
                          <a:gd name="connsiteX111" fmla="*/ 180575 w 536651"/>
                          <a:gd name="connsiteY111" fmla="*/ 10457 h 22014"/>
                          <a:gd name="connsiteX112" fmla="*/ 180025 w 536651"/>
                          <a:gd name="connsiteY112" fmla="*/ 10457 h 22014"/>
                          <a:gd name="connsiteX113" fmla="*/ 178924 w 536651"/>
                          <a:gd name="connsiteY113" fmla="*/ 11007 h 22014"/>
                          <a:gd name="connsiteX114" fmla="*/ 177273 w 536651"/>
                          <a:gd name="connsiteY114" fmla="*/ 11557 h 22014"/>
                          <a:gd name="connsiteX115" fmla="*/ 170668 w 536651"/>
                          <a:gd name="connsiteY115" fmla="*/ 13759 h 22014"/>
                          <a:gd name="connsiteX116" fmla="*/ 164615 w 536651"/>
                          <a:gd name="connsiteY116" fmla="*/ 15960 h 22014"/>
                          <a:gd name="connsiteX117" fmla="*/ 158561 w 536651"/>
                          <a:gd name="connsiteY117" fmla="*/ 17611 h 22014"/>
                          <a:gd name="connsiteX118" fmla="*/ 153608 w 536651"/>
                          <a:gd name="connsiteY118" fmla="*/ 19262 h 22014"/>
                          <a:gd name="connsiteX119" fmla="*/ 150856 w 536651"/>
                          <a:gd name="connsiteY119" fmla="*/ 20363 h 22014"/>
                          <a:gd name="connsiteX120" fmla="*/ 149205 w 536651"/>
                          <a:gd name="connsiteY120" fmla="*/ 20363 h 22014"/>
                          <a:gd name="connsiteX121" fmla="*/ 104076 w 536651"/>
                          <a:gd name="connsiteY121" fmla="*/ 19813 h 22014"/>
                          <a:gd name="connsiteX122" fmla="*/ 58397 w 536651"/>
                          <a:gd name="connsiteY122" fmla="*/ 18712 h 22014"/>
                          <a:gd name="connsiteX123" fmla="*/ 51242 w 536651"/>
                          <a:gd name="connsiteY123" fmla="*/ 18712 h 22014"/>
                          <a:gd name="connsiteX124" fmla="*/ 55645 w 536651"/>
                          <a:gd name="connsiteY124" fmla="*/ 17061 h 22014"/>
                          <a:gd name="connsiteX125" fmla="*/ 69404 w 536651"/>
                          <a:gd name="connsiteY125" fmla="*/ 12108 h 22014"/>
                          <a:gd name="connsiteX126" fmla="*/ 76009 w 536651"/>
                          <a:gd name="connsiteY126" fmla="*/ 9356 h 22014"/>
                          <a:gd name="connsiteX127" fmla="*/ 79311 w 536651"/>
                          <a:gd name="connsiteY127" fmla="*/ 8255 h 22014"/>
                          <a:gd name="connsiteX128" fmla="*/ 78760 w 536651"/>
                          <a:gd name="connsiteY128" fmla="*/ 8806 h 22014"/>
                          <a:gd name="connsiteX129" fmla="*/ 62250 w 536651"/>
                          <a:gd name="connsiteY129" fmla="*/ 8806 h 22014"/>
                          <a:gd name="connsiteX130" fmla="*/ 44638 w 536651"/>
                          <a:gd name="connsiteY130" fmla="*/ 9356 h 22014"/>
                          <a:gd name="connsiteX131" fmla="*/ 44638 w 536651"/>
                          <a:gd name="connsiteY131" fmla="*/ 9356 h 22014"/>
                          <a:gd name="connsiteX132" fmla="*/ 44638 w 536651"/>
                          <a:gd name="connsiteY132" fmla="*/ 9356 h 22014"/>
                          <a:gd name="connsiteX133" fmla="*/ 18772 w 536651"/>
                          <a:gd name="connsiteY133" fmla="*/ 6604 h 22014"/>
                          <a:gd name="connsiteX134" fmla="*/ 6664 w 536651"/>
                          <a:gd name="connsiteY134" fmla="*/ 4403 h 22014"/>
                          <a:gd name="connsiteX135" fmla="*/ 60 w 536651"/>
                          <a:gd name="connsiteY135" fmla="*/ 0 h 2201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  <a:cxn ang="0">
                            <a:pos x="connsiteX29" y="connsiteY29"/>
                          </a:cxn>
                          <a:cxn ang="0">
                            <a:pos x="connsiteX30" y="connsiteY30"/>
                          </a:cxn>
                          <a:cxn ang="0">
                            <a:pos x="connsiteX31" y="connsiteY31"/>
                          </a:cxn>
                          <a:cxn ang="0">
                            <a:pos x="connsiteX32" y="connsiteY32"/>
                          </a:cxn>
                          <a:cxn ang="0">
                            <a:pos x="connsiteX33" y="connsiteY33"/>
                          </a:cxn>
                          <a:cxn ang="0">
                            <a:pos x="connsiteX34" y="connsiteY34"/>
                          </a:cxn>
                          <a:cxn ang="0">
                            <a:pos x="connsiteX35" y="connsiteY35"/>
                          </a:cxn>
                          <a:cxn ang="0">
                            <a:pos x="connsiteX36" y="connsiteY36"/>
                          </a:cxn>
                          <a:cxn ang="0">
                            <a:pos x="connsiteX37" y="connsiteY37"/>
                          </a:cxn>
                          <a:cxn ang="0">
                            <a:pos x="connsiteX38" y="connsiteY38"/>
                          </a:cxn>
                          <a:cxn ang="0">
                            <a:pos x="connsiteX39" y="connsiteY39"/>
                          </a:cxn>
                          <a:cxn ang="0">
                            <a:pos x="connsiteX40" y="connsiteY40"/>
                          </a:cxn>
                          <a:cxn ang="0">
                            <a:pos x="connsiteX41" y="connsiteY41"/>
                          </a:cxn>
                          <a:cxn ang="0">
                            <a:pos x="connsiteX42" y="connsiteY42"/>
                          </a:cxn>
                          <a:cxn ang="0">
                            <a:pos x="connsiteX43" y="connsiteY43"/>
                          </a:cxn>
                          <a:cxn ang="0">
                            <a:pos x="connsiteX44" y="connsiteY44"/>
                          </a:cxn>
                          <a:cxn ang="0">
                            <a:pos x="connsiteX45" y="connsiteY45"/>
                          </a:cxn>
                          <a:cxn ang="0">
                            <a:pos x="connsiteX46" y="connsiteY46"/>
                          </a:cxn>
                          <a:cxn ang="0">
                            <a:pos x="connsiteX47" y="connsiteY47"/>
                          </a:cxn>
                          <a:cxn ang="0">
                            <a:pos x="connsiteX48" y="connsiteY48"/>
                          </a:cxn>
                          <a:cxn ang="0">
                            <a:pos x="connsiteX49" y="connsiteY49"/>
                          </a:cxn>
                          <a:cxn ang="0">
                            <a:pos x="connsiteX50" y="connsiteY50"/>
                          </a:cxn>
                          <a:cxn ang="0">
                            <a:pos x="connsiteX51" y="connsiteY51"/>
                          </a:cxn>
                          <a:cxn ang="0">
                            <a:pos x="connsiteX52" y="connsiteY52"/>
                          </a:cxn>
                          <a:cxn ang="0">
                            <a:pos x="connsiteX53" y="connsiteY53"/>
                          </a:cxn>
                          <a:cxn ang="0">
                            <a:pos x="connsiteX54" y="connsiteY54"/>
                          </a:cxn>
                          <a:cxn ang="0">
                            <a:pos x="connsiteX55" y="connsiteY55"/>
                          </a:cxn>
                          <a:cxn ang="0">
                            <a:pos x="connsiteX56" y="connsiteY56"/>
                          </a:cxn>
                          <a:cxn ang="0">
                            <a:pos x="connsiteX57" y="connsiteY57"/>
                          </a:cxn>
                          <a:cxn ang="0">
                            <a:pos x="connsiteX58" y="connsiteY58"/>
                          </a:cxn>
                          <a:cxn ang="0">
                            <a:pos x="connsiteX59" y="connsiteY59"/>
                          </a:cxn>
                          <a:cxn ang="0">
                            <a:pos x="connsiteX60" y="connsiteY60"/>
                          </a:cxn>
                          <a:cxn ang="0">
                            <a:pos x="connsiteX61" y="connsiteY61"/>
                          </a:cxn>
                          <a:cxn ang="0">
                            <a:pos x="connsiteX62" y="connsiteY62"/>
                          </a:cxn>
                          <a:cxn ang="0">
                            <a:pos x="connsiteX63" y="connsiteY63"/>
                          </a:cxn>
                          <a:cxn ang="0">
                            <a:pos x="connsiteX64" y="connsiteY64"/>
                          </a:cxn>
                          <a:cxn ang="0">
                            <a:pos x="connsiteX65" y="connsiteY65"/>
                          </a:cxn>
                          <a:cxn ang="0">
                            <a:pos x="connsiteX66" y="connsiteY66"/>
                          </a:cxn>
                          <a:cxn ang="0">
                            <a:pos x="connsiteX67" y="connsiteY67"/>
                          </a:cxn>
                          <a:cxn ang="0">
                            <a:pos x="connsiteX68" y="connsiteY68"/>
                          </a:cxn>
                          <a:cxn ang="0">
                            <a:pos x="connsiteX69" y="connsiteY69"/>
                          </a:cxn>
                          <a:cxn ang="0">
                            <a:pos x="connsiteX70" y="connsiteY70"/>
                          </a:cxn>
                          <a:cxn ang="0">
                            <a:pos x="connsiteX71" y="connsiteY71"/>
                          </a:cxn>
                          <a:cxn ang="0">
                            <a:pos x="connsiteX72" y="connsiteY72"/>
                          </a:cxn>
                          <a:cxn ang="0">
                            <a:pos x="connsiteX73" y="connsiteY73"/>
                          </a:cxn>
                          <a:cxn ang="0">
                            <a:pos x="connsiteX74" y="connsiteY74"/>
                          </a:cxn>
                          <a:cxn ang="0">
                            <a:pos x="connsiteX75" y="connsiteY75"/>
                          </a:cxn>
                          <a:cxn ang="0">
                            <a:pos x="connsiteX76" y="connsiteY76"/>
                          </a:cxn>
                          <a:cxn ang="0">
                            <a:pos x="connsiteX77" y="connsiteY77"/>
                          </a:cxn>
                          <a:cxn ang="0">
                            <a:pos x="connsiteX78" y="connsiteY78"/>
                          </a:cxn>
                          <a:cxn ang="0">
                            <a:pos x="connsiteX79" y="connsiteY79"/>
                          </a:cxn>
                          <a:cxn ang="0">
                            <a:pos x="connsiteX80" y="connsiteY80"/>
                          </a:cxn>
                          <a:cxn ang="0">
                            <a:pos x="connsiteX81" y="connsiteY81"/>
                          </a:cxn>
                          <a:cxn ang="0">
                            <a:pos x="connsiteX82" y="connsiteY82"/>
                          </a:cxn>
                          <a:cxn ang="0">
                            <a:pos x="connsiteX83" y="connsiteY83"/>
                          </a:cxn>
                          <a:cxn ang="0">
                            <a:pos x="connsiteX84" y="connsiteY84"/>
                          </a:cxn>
                          <a:cxn ang="0">
                            <a:pos x="connsiteX85" y="connsiteY85"/>
                          </a:cxn>
                          <a:cxn ang="0">
                            <a:pos x="connsiteX86" y="connsiteY86"/>
                          </a:cxn>
                          <a:cxn ang="0">
                            <a:pos x="connsiteX87" y="connsiteY87"/>
                          </a:cxn>
                          <a:cxn ang="0">
                            <a:pos x="connsiteX88" y="connsiteY88"/>
                          </a:cxn>
                          <a:cxn ang="0">
                            <a:pos x="connsiteX89" y="connsiteY89"/>
                          </a:cxn>
                          <a:cxn ang="0">
                            <a:pos x="connsiteX90" y="connsiteY90"/>
                          </a:cxn>
                          <a:cxn ang="0">
                            <a:pos x="connsiteX91" y="connsiteY91"/>
                          </a:cxn>
                          <a:cxn ang="0">
                            <a:pos x="connsiteX92" y="connsiteY92"/>
                          </a:cxn>
                          <a:cxn ang="0">
                            <a:pos x="connsiteX93" y="connsiteY93"/>
                          </a:cxn>
                          <a:cxn ang="0">
                            <a:pos x="connsiteX94" y="connsiteY94"/>
                          </a:cxn>
                          <a:cxn ang="0">
                            <a:pos x="connsiteX95" y="connsiteY95"/>
                          </a:cxn>
                          <a:cxn ang="0">
                            <a:pos x="connsiteX96" y="connsiteY96"/>
                          </a:cxn>
                          <a:cxn ang="0">
                            <a:pos x="connsiteX97" y="connsiteY97"/>
                          </a:cxn>
                          <a:cxn ang="0">
                            <a:pos x="connsiteX98" y="connsiteY98"/>
                          </a:cxn>
                          <a:cxn ang="0">
                            <a:pos x="connsiteX99" y="connsiteY99"/>
                          </a:cxn>
                          <a:cxn ang="0">
                            <a:pos x="connsiteX100" y="connsiteY100"/>
                          </a:cxn>
                          <a:cxn ang="0">
                            <a:pos x="connsiteX101" y="connsiteY101"/>
                          </a:cxn>
                          <a:cxn ang="0">
                            <a:pos x="connsiteX102" y="connsiteY102"/>
                          </a:cxn>
                          <a:cxn ang="0">
                            <a:pos x="connsiteX103" y="connsiteY103"/>
                          </a:cxn>
                          <a:cxn ang="0">
                            <a:pos x="connsiteX104" y="connsiteY104"/>
                          </a:cxn>
                          <a:cxn ang="0">
                            <a:pos x="connsiteX105" y="connsiteY105"/>
                          </a:cxn>
                          <a:cxn ang="0">
                            <a:pos x="connsiteX106" y="connsiteY106"/>
                          </a:cxn>
                          <a:cxn ang="0">
                            <a:pos x="connsiteX107" y="connsiteY107"/>
                          </a:cxn>
                          <a:cxn ang="0">
                            <a:pos x="connsiteX108" y="connsiteY108"/>
                          </a:cxn>
                          <a:cxn ang="0">
                            <a:pos x="connsiteX109" y="connsiteY109"/>
                          </a:cxn>
                          <a:cxn ang="0">
                            <a:pos x="connsiteX110" y="connsiteY110"/>
                          </a:cxn>
                          <a:cxn ang="0">
                            <a:pos x="connsiteX111" y="connsiteY111"/>
                          </a:cxn>
                          <a:cxn ang="0">
                            <a:pos x="connsiteX112" y="connsiteY112"/>
                          </a:cxn>
                          <a:cxn ang="0">
                            <a:pos x="connsiteX113" y="connsiteY113"/>
                          </a:cxn>
                          <a:cxn ang="0">
                            <a:pos x="connsiteX114" y="connsiteY114"/>
                          </a:cxn>
                          <a:cxn ang="0">
                            <a:pos x="connsiteX115" y="connsiteY115"/>
                          </a:cxn>
                          <a:cxn ang="0">
                            <a:pos x="connsiteX116" y="connsiteY116"/>
                          </a:cxn>
                          <a:cxn ang="0">
                            <a:pos x="connsiteX117" y="connsiteY117"/>
                          </a:cxn>
                          <a:cxn ang="0">
                            <a:pos x="connsiteX118" y="connsiteY118"/>
                          </a:cxn>
                          <a:cxn ang="0">
                            <a:pos x="connsiteX119" y="connsiteY119"/>
                          </a:cxn>
                          <a:cxn ang="0">
                            <a:pos x="connsiteX120" y="connsiteY120"/>
                          </a:cxn>
                          <a:cxn ang="0">
                            <a:pos x="connsiteX121" y="connsiteY121"/>
                          </a:cxn>
                          <a:cxn ang="0">
                            <a:pos x="connsiteX122" y="connsiteY122"/>
                          </a:cxn>
                          <a:cxn ang="0">
                            <a:pos x="connsiteX123" y="connsiteY123"/>
                          </a:cxn>
                          <a:cxn ang="0">
                            <a:pos x="connsiteX124" y="connsiteY124"/>
                          </a:cxn>
                          <a:cxn ang="0">
                            <a:pos x="connsiteX125" y="connsiteY125"/>
                          </a:cxn>
                          <a:cxn ang="0">
                            <a:pos x="connsiteX126" y="connsiteY126"/>
                          </a:cxn>
                          <a:cxn ang="0">
                            <a:pos x="connsiteX127" y="connsiteY127"/>
                          </a:cxn>
                          <a:cxn ang="0">
                            <a:pos x="connsiteX128" y="connsiteY128"/>
                          </a:cxn>
                          <a:cxn ang="0">
                            <a:pos x="connsiteX129" y="connsiteY129"/>
                          </a:cxn>
                          <a:cxn ang="0">
                            <a:pos x="connsiteX130" y="connsiteY130"/>
                          </a:cxn>
                          <a:cxn ang="0">
                            <a:pos x="connsiteX131" y="connsiteY131"/>
                          </a:cxn>
                          <a:cxn ang="0">
                            <a:pos x="connsiteX132" y="connsiteY132"/>
                          </a:cxn>
                          <a:cxn ang="0">
                            <a:pos x="connsiteX133" y="connsiteY133"/>
                          </a:cxn>
                          <a:cxn ang="0">
                            <a:pos x="connsiteX134" y="connsiteY134"/>
                          </a:cxn>
                          <a:cxn ang="0">
                            <a:pos x="connsiteX135" y="connsiteY135"/>
                          </a:cxn>
                        </a:cxnLst>
                        <a:rect l="l" t="t" r="r" b="b"/>
                        <a:pathLst>
                          <a:path w="536651" h="22014">
                            <a:moveTo>
                              <a:pt x="60" y="0"/>
                            </a:moveTo>
                            <a:cubicBezTo>
                              <a:pt x="60" y="2201"/>
                              <a:pt x="3362" y="3302"/>
                              <a:pt x="7215" y="4403"/>
                            </a:cubicBezTo>
                            <a:cubicBezTo>
                              <a:pt x="11067" y="4953"/>
                              <a:pt x="14920" y="5503"/>
                              <a:pt x="19322" y="6054"/>
                            </a:cubicBezTo>
                            <a:cubicBezTo>
                              <a:pt x="27578" y="7155"/>
                              <a:pt x="36934" y="7155"/>
                              <a:pt x="45739" y="8255"/>
                            </a:cubicBezTo>
                            <a:lnTo>
                              <a:pt x="45188" y="8255"/>
                            </a:lnTo>
                            <a:lnTo>
                              <a:pt x="62800" y="7155"/>
                            </a:lnTo>
                            <a:cubicBezTo>
                              <a:pt x="68854" y="6604"/>
                              <a:pt x="74357" y="6604"/>
                              <a:pt x="80962" y="6604"/>
                            </a:cubicBezTo>
                            <a:cubicBezTo>
                              <a:pt x="82063" y="6604"/>
                              <a:pt x="87566" y="7705"/>
                              <a:pt x="84814" y="9356"/>
                            </a:cubicBezTo>
                            <a:lnTo>
                              <a:pt x="81512" y="10457"/>
                            </a:lnTo>
                            <a:lnTo>
                              <a:pt x="74908" y="12658"/>
                            </a:lnTo>
                            <a:lnTo>
                              <a:pt x="62250" y="17611"/>
                            </a:lnTo>
                            <a:lnTo>
                              <a:pt x="59498" y="15960"/>
                            </a:lnTo>
                            <a:lnTo>
                              <a:pt x="104626" y="16511"/>
                            </a:lnTo>
                            <a:lnTo>
                              <a:pt x="150306" y="16511"/>
                            </a:lnTo>
                            <a:lnTo>
                              <a:pt x="145903" y="17061"/>
                            </a:lnTo>
                            <a:cubicBezTo>
                              <a:pt x="148105" y="16511"/>
                              <a:pt x="150856" y="14859"/>
                              <a:pt x="152507" y="14309"/>
                            </a:cubicBezTo>
                            <a:lnTo>
                              <a:pt x="158561" y="12108"/>
                            </a:lnTo>
                            <a:lnTo>
                              <a:pt x="164615" y="9906"/>
                            </a:lnTo>
                            <a:cubicBezTo>
                              <a:pt x="166266" y="9356"/>
                              <a:pt x="169017" y="8806"/>
                              <a:pt x="169568" y="8255"/>
                            </a:cubicBezTo>
                            <a:lnTo>
                              <a:pt x="170668" y="7705"/>
                            </a:lnTo>
                            <a:lnTo>
                              <a:pt x="171219" y="7705"/>
                            </a:lnTo>
                            <a:lnTo>
                              <a:pt x="171219" y="7705"/>
                            </a:lnTo>
                            <a:lnTo>
                              <a:pt x="171219" y="7705"/>
                            </a:lnTo>
                            <a:lnTo>
                              <a:pt x="172320" y="7155"/>
                            </a:lnTo>
                            <a:lnTo>
                              <a:pt x="172870" y="7155"/>
                            </a:lnTo>
                            <a:cubicBezTo>
                              <a:pt x="173971" y="6604"/>
                              <a:pt x="177823" y="6604"/>
                              <a:pt x="178924" y="7155"/>
                            </a:cubicBezTo>
                            <a:cubicBezTo>
                              <a:pt x="180025" y="7705"/>
                              <a:pt x="180575" y="7705"/>
                              <a:pt x="181125" y="8255"/>
                            </a:cubicBezTo>
                            <a:cubicBezTo>
                              <a:pt x="181676" y="8806"/>
                              <a:pt x="182226" y="8806"/>
                              <a:pt x="182226" y="9356"/>
                            </a:cubicBezTo>
                            <a:cubicBezTo>
                              <a:pt x="183327" y="10457"/>
                              <a:pt x="183877" y="11557"/>
                              <a:pt x="184427" y="12658"/>
                            </a:cubicBezTo>
                            <a:lnTo>
                              <a:pt x="185528" y="15960"/>
                            </a:lnTo>
                            <a:lnTo>
                              <a:pt x="186079" y="17611"/>
                            </a:lnTo>
                            <a:cubicBezTo>
                              <a:pt x="186079" y="18162"/>
                              <a:pt x="186629" y="18712"/>
                              <a:pt x="186629" y="19262"/>
                            </a:cubicBezTo>
                            <a:lnTo>
                              <a:pt x="181676" y="17061"/>
                            </a:lnTo>
                            <a:lnTo>
                              <a:pt x="266430" y="16511"/>
                            </a:lnTo>
                            <a:cubicBezTo>
                              <a:pt x="270282" y="16511"/>
                              <a:pt x="273584" y="16511"/>
                              <a:pt x="276336" y="15960"/>
                            </a:cubicBezTo>
                            <a:cubicBezTo>
                              <a:pt x="278537" y="15960"/>
                              <a:pt x="282390" y="15410"/>
                              <a:pt x="285141" y="14859"/>
                            </a:cubicBezTo>
                            <a:cubicBezTo>
                              <a:pt x="291195" y="13759"/>
                              <a:pt x="297249" y="12658"/>
                              <a:pt x="303854" y="11007"/>
                            </a:cubicBezTo>
                            <a:cubicBezTo>
                              <a:pt x="307156" y="10457"/>
                              <a:pt x="309908" y="9906"/>
                              <a:pt x="314310" y="8806"/>
                            </a:cubicBezTo>
                            <a:cubicBezTo>
                              <a:pt x="314861" y="8806"/>
                              <a:pt x="315411" y="8806"/>
                              <a:pt x="316512" y="8806"/>
                            </a:cubicBezTo>
                            <a:cubicBezTo>
                              <a:pt x="317613" y="8806"/>
                              <a:pt x="318713" y="8806"/>
                              <a:pt x="320915" y="9356"/>
                            </a:cubicBezTo>
                            <a:cubicBezTo>
                              <a:pt x="323116" y="9906"/>
                              <a:pt x="322015" y="9906"/>
                              <a:pt x="323116" y="9906"/>
                            </a:cubicBezTo>
                            <a:lnTo>
                              <a:pt x="323666" y="10457"/>
                            </a:lnTo>
                            <a:lnTo>
                              <a:pt x="327518" y="12108"/>
                            </a:lnTo>
                            <a:lnTo>
                              <a:pt x="342378" y="18712"/>
                            </a:lnTo>
                            <a:lnTo>
                              <a:pt x="338525" y="17611"/>
                            </a:lnTo>
                            <a:lnTo>
                              <a:pt x="391909" y="15960"/>
                            </a:lnTo>
                            <a:cubicBezTo>
                              <a:pt x="400715" y="15960"/>
                              <a:pt x="409521" y="15410"/>
                              <a:pt x="418326" y="14859"/>
                            </a:cubicBezTo>
                            <a:lnTo>
                              <a:pt x="445293" y="13759"/>
                            </a:lnTo>
                            <a:lnTo>
                              <a:pt x="442541" y="15410"/>
                            </a:lnTo>
                            <a:lnTo>
                              <a:pt x="438689" y="9906"/>
                            </a:lnTo>
                            <a:lnTo>
                              <a:pt x="438139" y="8255"/>
                            </a:lnTo>
                            <a:lnTo>
                              <a:pt x="438139" y="8255"/>
                            </a:lnTo>
                            <a:lnTo>
                              <a:pt x="438139" y="8255"/>
                            </a:lnTo>
                            <a:lnTo>
                              <a:pt x="438139" y="7155"/>
                            </a:lnTo>
                            <a:lnTo>
                              <a:pt x="438139" y="7155"/>
                            </a:lnTo>
                            <a:lnTo>
                              <a:pt x="438139" y="7155"/>
                            </a:lnTo>
                            <a:lnTo>
                              <a:pt x="438139" y="7155"/>
                            </a:lnTo>
                            <a:cubicBezTo>
                              <a:pt x="437589" y="7155"/>
                              <a:pt x="439240" y="6054"/>
                              <a:pt x="440891" y="6054"/>
                            </a:cubicBezTo>
                            <a:cubicBezTo>
                              <a:pt x="443092" y="6054"/>
                              <a:pt x="443092" y="6054"/>
                              <a:pt x="444192" y="6054"/>
                            </a:cubicBezTo>
                            <a:cubicBezTo>
                              <a:pt x="446944" y="6054"/>
                              <a:pt x="449146" y="6604"/>
                              <a:pt x="451347" y="7155"/>
                            </a:cubicBezTo>
                            <a:cubicBezTo>
                              <a:pt x="460703" y="8806"/>
                              <a:pt x="468959" y="10457"/>
                              <a:pt x="477764" y="12658"/>
                            </a:cubicBezTo>
                            <a:lnTo>
                              <a:pt x="476113" y="12658"/>
                            </a:lnTo>
                            <a:cubicBezTo>
                              <a:pt x="487671" y="12108"/>
                              <a:pt x="499228" y="11557"/>
                              <a:pt x="510235" y="9356"/>
                            </a:cubicBezTo>
                            <a:cubicBezTo>
                              <a:pt x="515738" y="8806"/>
                              <a:pt x="521242" y="7705"/>
                              <a:pt x="526195" y="6054"/>
                            </a:cubicBezTo>
                            <a:cubicBezTo>
                              <a:pt x="530598" y="4953"/>
                              <a:pt x="535551" y="2752"/>
                              <a:pt x="536652" y="550"/>
                            </a:cubicBezTo>
                            <a:cubicBezTo>
                              <a:pt x="536102" y="3302"/>
                              <a:pt x="531699" y="4953"/>
                              <a:pt x="526745" y="6604"/>
                            </a:cubicBezTo>
                            <a:cubicBezTo>
                              <a:pt x="522343" y="8255"/>
                              <a:pt x="516839" y="9356"/>
                              <a:pt x="511335" y="10457"/>
                            </a:cubicBezTo>
                            <a:cubicBezTo>
                              <a:pt x="500328" y="12658"/>
                              <a:pt x="488772" y="13759"/>
                              <a:pt x="476664" y="14309"/>
                            </a:cubicBezTo>
                            <a:lnTo>
                              <a:pt x="476113" y="14309"/>
                            </a:lnTo>
                            <a:lnTo>
                              <a:pt x="475563" y="14309"/>
                            </a:lnTo>
                            <a:cubicBezTo>
                              <a:pt x="467308" y="12658"/>
                              <a:pt x="457951" y="11007"/>
                              <a:pt x="449696" y="9356"/>
                            </a:cubicBezTo>
                            <a:cubicBezTo>
                              <a:pt x="447495" y="8806"/>
                              <a:pt x="445293" y="8806"/>
                              <a:pt x="443092" y="8806"/>
                            </a:cubicBezTo>
                            <a:cubicBezTo>
                              <a:pt x="443092" y="8806"/>
                              <a:pt x="441441" y="8806"/>
                              <a:pt x="442541" y="8806"/>
                            </a:cubicBezTo>
                            <a:cubicBezTo>
                              <a:pt x="443642" y="8806"/>
                              <a:pt x="444192" y="7705"/>
                              <a:pt x="443642" y="8255"/>
                            </a:cubicBezTo>
                            <a:lnTo>
                              <a:pt x="443642" y="8255"/>
                            </a:lnTo>
                            <a:lnTo>
                              <a:pt x="443642" y="8255"/>
                            </a:lnTo>
                            <a:lnTo>
                              <a:pt x="443642" y="8255"/>
                            </a:lnTo>
                            <a:lnTo>
                              <a:pt x="443642" y="8255"/>
                            </a:lnTo>
                            <a:cubicBezTo>
                              <a:pt x="443642" y="8806"/>
                              <a:pt x="443642" y="7155"/>
                              <a:pt x="443642" y="7705"/>
                            </a:cubicBezTo>
                            <a:lnTo>
                              <a:pt x="443642" y="7705"/>
                            </a:lnTo>
                            <a:lnTo>
                              <a:pt x="443642" y="8255"/>
                            </a:lnTo>
                            <a:lnTo>
                              <a:pt x="444743" y="9356"/>
                            </a:lnTo>
                            <a:lnTo>
                              <a:pt x="448595" y="15410"/>
                            </a:lnTo>
                            <a:lnTo>
                              <a:pt x="449696" y="16511"/>
                            </a:lnTo>
                            <a:lnTo>
                              <a:pt x="445843" y="16511"/>
                            </a:lnTo>
                            <a:lnTo>
                              <a:pt x="419427" y="18162"/>
                            </a:lnTo>
                            <a:cubicBezTo>
                              <a:pt x="410621" y="18712"/>
                              <a:pt x="401816" y="19262"/>
                              <a:pt x="393010" y="19813"/>
                            </a:cubicBezTo>
                            <a:lnTo>
                              <a:pt x="339076" y="22014"/>
                            </a:lnTo>
                            <a:lnTo>
                              <a:pt x="337425" y="22014"/>
                            </a:lnTo>
                            <a:lnTo>
                              <a:pt x="335223" y="20913"/>
                            </a:lnTo>
                            <a:lnTo>
                              <a:pt x="320364" y="14309"/>
                            </a:lnTo>
                            <a:cubicBezTo>
                              <a:pt x="318163" y="13208"/>
                              <a:pt x="313210" y="11557"/>
                              <a:pt x="317613" y="12658"/>
                            </a:cubicBezTo>
                            <a:cubicBezTo>
                              <a:pt x="315411" y="12658"/>
                              <a:pt x="312109" y="13759"/>
                              <a:pt x="308807" y="14309"/>
                            </a:cubicBezTo>
                            <a:cubicBezTo>
                              <a:pt x="302753" y="15960"/>
                              <a:pt x="296699" y="17061"/>
                              <a:pt x="289544" y="18712"/>
                            </a:cubicBezTo>
                            <a:cubicBezTo>
                              <a:pt x="286242" y="19262"/>
                              <a:pt x="282940" y="19813"/>
                              <a:pt x="278537" y="20363"/>
                            </a:cubicBezTo>
                            <a:cubicBezTo>
                              <a:pt x="274134" y="20913"/>
                              <a:pt x="270282" y="20363"/>
                              <a:pt x="266980" y="20913"/>
                            </a:cubicBezTo>
                            <a:cubicBezTo>
                              <a:pt x="238912" y="21464"/>
                              <a:pt x="210294" y="21464"/>
                              <a:pt x="181676" y="21464"/>
                            </a:cubicBezTo>
                            <a:lnTo>
                              <a:pt x="177823" y="21464"/>
                            </a:lnTo>
                            <a:lnTo>
                              <a:pt x="177273" y="19262"/>
                            </a:lnTo>
                            <a:lnTo>
                              <a:pt x="176722" y="16511"/>
                            </a:lnTo>
                            <a:lnTo>
                              <a:pt x="175622" y="13759"/>
                            </a:lnTo>
                            <a:cubicBezTo>
                              <a:pt x="175071" y="12658"/>
                              <a:pt x="174521" y="11557"/>
                              <a:pt x="173971" y="11007"/>
                            </a:cubicBezTo>
                            <a:lnTo>
                              <a:pt x="173420" y="10457"/>
                            </a:lnTo>
                            <a:cubicBezTo>
                              <a:pt x="173420" y="10457"/>
                              <a:pt x="173420" y="10457"/>
                              <a:pt x="174521" y="11007"/>
                            </a:cubicBezTo>
                            <a:cubicBezTo>
                              <a:pt x="175622" y="11557"/>
                              <a:pt x="178924" y="11557"/>
                              <a:pt x="180025" y="11007"/>
                            </a:cubicBezTo>
                            <a:lnTo>
                              <a:pt x="179474" y="11007"/>
                            </a:lnTo>
                            <a:lnTo>
                              <a:pt x="179474" y="11007"/>
                            </a:lnTo>
                            <a:lnTo>
                              <a:pt x="179474" y="11007"/>
                            </a:lnTo>
                            <a:lnTo>
                              <a:pt x="179474" y="11007"/>
                            </a:lnTo>
                            <a:lnTo>
                              <a:pt x="179474" y="11007"/>
                            </a:lnTo>
                            <a:cubicBezTo>
                              <a:pt x="180025" y="11007"/>
                              <a:pt x="178374" y="11557"/>
                              <a:pt x="180575" y="10457"/>
                            </a:cubicBezTo>
                            <a:lnTo>
                              <a:pt x="180575" y="10457"/>
                            </a:lnTo>
                            <a:lnTo>
                              <a:pt x="180025" y="10457"/>
                            </a:lnTo>
                            <a:lnTo>
                              <a:pt x="178924" y="11007"/>
                            </a:lnTo>
                            <a:lnTo>
                              <a:pt x="177273" y="11557"/>
                            </a:lnTo>
                            <a:cubicBezTo>
                              <a:pt x="174521" y="12658"/>
                              <a:pt x="172870" y="13208"/>
                              <a:pt x="170668" y="13759"/>
                            </a:cubicBezTo>
                            <a:lnTo>
                              <a:pt x="164615" y="15960"/>
                            </a:lnTo>
                            <a:lnTo>
                              <a:pt x="158561" y="17611"/>
                            </a:lnTo>
                            <a:lnTo>
                              <a:pt x="153608" y="19262"/>
                            </a:lnTo>
                            <a:lnTo>
                              <a:pt x="150856" y="20363"/>
                            </a:lnTo>
                            <a:lnTo>
                              <a:pt x="149205" y="20363"/>
                            </a:lnTo>
                            <a:lnTo>
                              <a:pt x="104076" y="19813"/>
                            </a:lnTo>
                            <a:lnTo>
                              <a:pt x="58397" y="18712"/>
                            </a:lnTo>
                            <a:lnTo>
                              <a:pt x="51242" y="18712"/>
                            </a:lnTo>
                            <a:lnTo>
                              <a:pt x="55645" y="17061"/>
                            </a:lnTo>
                            <a:lnTo>
                              <a:pt x="69404" y="12108"/>
                            </a:lnTo>
                            <a:lnTo>
                              <a:pt x="76009" y="9356"/>
                            </a:lnTo>
                            <a:lnTo>
                              <a:pt x="79311" y="8255"/>
                            </a:lnTo>
                            <a:cubicBezTo>
                              <a:pt x="78760" y="8806"/>
                              <a:pt x="80411" y="9356"/>
                              <a:pt x="78760" y="8806"/>
                            </a:cubicBezTo>
                            <a:cubicBezTo>
                              <a:pt x="74357" y="8255"/>
                              <a:pt x="67753" y="8806"/>
                              <a:pt x="62250" y="8806"/>
                            </a:cubicBezTo>
                            <a:lnTo>
                              <a:pt x="44638" y="9356"/>
                            </a:lnTo>
                            <a:lnTo>
                              <a:pt x="44638" y="9356"/>
                            </a:lnTo>
                            <a:lnTo>
                              <a:pt x="44638" y="9356"/>
                            </a:lnTo>
                            <a:cubicBezTo>
                              <a:pt x="35833" y="8806"/>
                              <a:pt x="27028" y="8255"/>
                              <a:pt x="18772" y="6604"/>
                            </a:cubicBezTo>
                            <a:cubicBezTo>
                              <a:pt x="14369" y="6054"/>
                              <a:pt x="9966" y="5503"/>
                              <a:pt x="6664" y="4403"/>
                            </a:cubicBezTo>
                            <a:cubicBezTo>
                              <a:pt x="2812" y="3852"/>
                              <a:pt x="-490" y="2201"/>
                              <a:pt x="60" y="0"/>
                            </a:cubicBezTo>
                            <a:close/>
                          </a:path>
                        </a:pathLst>
                      </a:custGeom>
                      <a:solidFill>
                        <a:srgbClr val="FFFDE8"/>
                      </a:solidFill>
                      <a:ln w="55033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352" name="Freeform: Shape 351">
                        <a:extLst>
                          <a:ext uri="{FF2B5EF4-FFF2-40B4-BE49-F238E27FC236}">
                            <a16:creationId xmlns:a16="http://schemas.microsoft.com/office/drawing/2014/main" id="{4D6D93D7-1128-633E-F74B-433CF73283C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358731" y="6083882"/>
                        <a:ext cx="416064" cy="17060"/>
                      </a:xfrm>
                      <a:custGeom>
                        <a:avLst/>
                        <a:gdLst>
                          <a:gd name="connsiteX0" fmla="*/ 367634 w 416064"/>
                          <a:gd name="connsiteY0" fmla="*/ 3302 h 17060"/>
                          <a:gd name="connsiteX1" fmla="*/ 351674 w 416064"/>
                          <a:gd name="connsiteY1" fmla="*/ 4403 h 17060"/>
                          <a:gd name="connsiteX2" fmla="*/ 353325 w 416064"/>
                          <a:gd name="connsiteY2" fmla="*/ 2201 h 17060"/>
                          <a:gd name="connsiteX3" fmla="*/ 264168 w 416064"/>
                          <a:gd name="connsiteY3" fmla="*/ 0 h 17060"/>
                          <a:gd name="connsiteX4" fmla="*/ 249309 w 416064"/>
                          <a:gd name="connsiteY4" fmla="*/ 4953 h 17060"/>
                          <a:gd name="connsiteX5" fmla="*/ 249860 w 416064"/>
                          <a:gd name="connsiteY5" fmla="*/ 0 h 17060"/>
                          <a:gd name="connsiteX6" fmla="*/ 207482 w 416064"/>
                          <a:gd name="connsiteY6" fmla="*/ 0 h 17060"/>
                          <a:gd name="connsiteX7" fmla="*/ 75949 w 416064"/>
                          <a:gd name="connsiteY7" fmla="*/ 1651 h 17060"/>
                          <a:gd name="connsiteX8" fmla="*/ 68244 w 416064"/>
                          <a:gd name="connsiteY8" fmla="*/ 6054 h 17060"/>
                          <a:gd name="connsiteX9" fmla="*/ 62190 w 416064"/>
                          <a:gd name="connsiteY9" fmla="*/ 2201 h 17060"/>
                          <a:gd name="connsiteX10" fmla="*/ 0 w 416064"/>
                          <a:gd name="connsiteY10" fmla="*/ 8255 h 17060"/>
                          <a:gd name="connsiteX11" fmla="*/ 208032 w 416064"/>
                          <a:gd name="connsiteY11" fmla="*/ 17061 h 17060"/>
                          <a:gd name="connsiteX12" fmla="*/ 416065 w 416064"/>
                          <a:gd name="connsiteY12" fmla="*/ 8255 h 17060"/>
                          <a:gd name="connsiteX13" fmla="*/ 367634 w 416064"/>
                          <a:gd name="connsiteY13" fmla="*/ 3302 h 1706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</a:cxnLst>
                        <a:rect l="l" t="t" r="r" b="b"/>
                        <a:pathLst>
                          <a:path w="416064" h="17060">
                            <a:moveTo>
                              <a:pt x="367634" y="3302"/>
                            </a:moveTo>
                            <a:cubicBezTo>
                              <a:pt x="364333" y="4403"/>
                              <a:pt x="351124" y="6604"/>
                              <a:pt x="351674" y="4403"/>
                            </a:cubicBezTo>
                            <a:cubicBezTo>
                              <a:pt x="352225" y="3852"/>
                              <a:pt x="352775" y="3302"/>
                              <a:pt x="353325" y="2201"/>
                            </a:cubicBezTo>
                            <a:cubicBezTo>
                              <a:pt x="328559" y="1101"/>
                              <a:pt x="298290" y="550"/>
                              <a:pt x="264168" y="0"/>
                            </a:cubicBezTo>
                            <a:cubicBezTo>
                              <a:pt x="261416" y="1651"/>
                              <a:pt x="248759" y="7155"/>
                              <a:pt x="249309" y="4953"/>
                            </a:cubicBezTo>
                            <a:cubicBezTo>
                              <a:pt x="249860" y="3302"/>
                              <a:pt x="249860" y="1651"/>
                              <a:pt x="249860" y="0"/>
                            </a:cubicBezTo>
                            <a:cubicBezTo>
                              <a:pt x="236101" y="0"/>
                              <a:pt x="222342" y="0"/>
                              <a:pt x="207482" y="0"/>
                            </a:cubicBezTo>
                            <a:cubicBezTo>
                              <a:pt x="157400" y="0"/>
                              <a:pt x="111721" y="550"/>
                              <a:pt x="75949" y="1651"/>
                            </a:cubicBezTo>
                            <a:cubicBezTo>
                              <a:pt x="75949" y="2752"/>
                              <a:pt x="70445" y="7155"/>
                              <a:pt x="68244" y="6054"/>
                            </a:cubicBezTo>
                            <a:cubicBezTo>
                              <a:pt x="66042" y="4953"/>
                              <a:pt x="63841" y="3302"/>
                              <a:pt x="62190" y="2201"/>
                            </a:cubicBezTo>
                            <a:cubicBezTo>
                              <a:pt x="23666" y="3852"/>
                              <a:pt x="0" y="6054"/>
                              <a:pt x="0" y="8255"/>
                            </a:cubicBezTo>
                            <a:cubicBezTo>
                              <a:pt x="0" y="13208"/>
                              <a:pt x="93009" y="17061"/>
                              <a:pt x="208032" y="17061"/>
                            </a:cubicBezTo>
                            <a:cubicBezTo>
                              <a:pt x="322505" y="17061"/>
                              <a:pt x="416065" y="13208"/>
                              <a:pt x="416065" y="8255"/>
                            </a:cubicBezTo>
                            <a:cubicBezTo>
                              <a:pt x="414965" y="6604"/>
                              <a:pt x="396803" y="4953"/>
                              <a:pt x="367634" y="3302"/>
                            </a:cubicBezTo>
                            <a:close/>
                          </a:path>
                        </a:pathLst>
                      </a:custGeom>
                      <a:solidFill>
                        <a:srgbClr val="6368A1"/>
                      </a:solidFill>
                      <a:ln w="55033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353" name="Freeform: Shape 352">
                        <a:extLst>
                          <a:ext uri="{FF2B5EF4-FFF2-40B4-BE49-F238E27FC236}">
                            <a16:creationId xmlns:a16="http://schemas.microsoft.com/office/drawing/2014/main" id="{2A9882A5-E1AB-0015-64F0-4DD5C9C950D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407712" y="6090487"/>
                        <a:ext cx="326908" cy="11007"/>
                      </a:xfrm>
                      <a:custGeom>
                        <a:avLst/>
                        <a:gdLst>
                          <a:gd name="connsiteX0" fmla="*/ 160702 w 326908"/>
                          <a:gd name="connsiteY0" fmla="*/ 0 h 11007"/>
                          <a:gd name="connsiteX1" fmla="*/ 0 w 326908"/>
                          <a:gd name="connsiteY1" fmla="*/ 8255 h 11007"/>
                          <a:gd name="connsiteX2" fmla="*/ 157400 w 326908"/>
                          <a:gd name="connsiteY2" fmla="*/ 11007 h 11007"/>
                          <a:gd name="connsiteX3" fmla="*/ 326908 w 326908"/>
                          <a:gd name="connsiteY3" fmla="*/ 7155 h 11007"/>
                          <a:gd name="connsiteX4" fmla="*/ 160702 w 326908"/>
                          <a:gd name="connsiteY4" fmla="*/ 0 h 1100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326908" h="11007">
                            <a:moveTo>
                              <a:pt x="160702" y="0"/>
                            </a:moveTo>
                            <a:cubicBezTo>
                              <a:pt x="106218" y="0"/>
                              <a:pt x="52834" y="2752"/>
                              <a:pt x="0" y="8255"/>
                            </a:cubicBezTo>
                            <a:cubicBezTo>
                              <a:pt x="37974" y="9906"/>
                              <a:pt x="94660" y="11007"/>
                              <a:pt x="157400" y="11007"/>
                            </a:cubicBezTo>
                            <a:cubicBezTo>
                              <a:pt x="227295" y="11007"/>
                              <a:pt x="288934" y="9356"/>
                              <a:pt x="326908" y="7155"/>
                            </a:cubicBezTo>
                            <a:cubicBezTo>
                              <a:pt x="271873" y="3852"/>
                              <a:pt x="216838" y="0"/>
                              <a:pt x="160702" y="0"/>
                            </a:cubicBezTo>
                            <a:close/>
                          </a:path>
                        </a:pathLst>
                      </a:custGeom>
                      <a:solidFill>
                        <a:srgbClr val="6368A1"/>
                      </a:solidFill>
                      <a:ln w="55033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354" name="Freeform: Shape 353">
                        <a:extLst>
                          <a:ext uri="{FF2B5EF4-FFF2-40B4-BE49-F238E27FC236}">
                            <a16:creationId xmlns:a16="http://schemas.microsoft.com/office/drawing/2014/main" id="{D36CBE55-E8CF-4186-BA28-8BA5BDEFB8A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198029" y="6162583"/>
                        <a:ext cx="64941" cy="70995"/>
                      </a:xfrm>
                      <a:custGeom>
                        <a:avLst/>
                        <a:gdLst>
                          <a:gd name="connsiteX0" fmla="*/ 64942 w 64941"/>
                          <a:gd name="connsiteY0" fmla="*/ 0 h 70995"/>
                          <a:gd name="connsiteX1" fmla="*/ 17061 w 64941"/>
                          <a:gd name="connsiteY1" fmla="*/ 39075 h 70995"/>
                          <a:gd name="connsiteX2" fmla="*/ 0 w 64941"/>
                          <a:gd name="connsiteY2" fmla="*/ 70995 h 70995"/>
                          <a:gd name="connsiteX3" fmla="*/ 25867 w 64941"/>
                          <a:gd name="connsiteY3" fmla="*/ 48981 h 70995"/>
                          <a:gd name="connsiteX4" fmla="*/ 64942 w 64941"/>
                          <a:gd name="connsiteY4" fmla="*/ 0 h 7099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64941" h="70995">
                            <a:moveTo>
                              <a:pt x="64942" y="0"/>
                            </a:moveTo>
                            <a:cubicBezTo>
                              <a:pt x="64942" y="0"/>
                              <a:pt x="33571" y="22564"/>
                              <a:pt x="17061" y="39075"/>
                            </a:cubicBezTo>
                            <a:cubicBezTo>
                              <a:pt x="551" y="55035"/>
                              <a:pt x="0" y="70995"/>
                              <a:pt x="0" y="70995"/>
                            </a:cubicBezTo>
                            <a:lnTo>
                              <a:pt x="25867" y="48981"/>
                            </a:lnTo>
                            <a:lnTo>
                              <a:pt x="64942" y="0"/>
                            </a:lnTo>
                            <a:close/>
                          </a:path>
                        </a:pathLst>
                      </a:custGeom>
                      <a:solidFill>
                        <a:srgbClr val="6368A1">
                          <a:alpha val="50000"/>
                        </a:srgbClr>
                      </a:solidFill>
                      <a:ln w="55033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355" name="Freeform: Shape 354">
                        <a:extLst>
                          <a:ext uri="{FF2B5EF4-FFF2-40B4-BE49-F238E27FC236}">
                            <a16:creationId xmlns:a16="http://schemas.microsoft.com/office/drawing/2014/main" id="{030879F9-8448-7A19-38DC-5C30804C5EE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321858" y="6148824"/>
                        <a:ext cx="64941" cy="90257"/>
                      </a:xfrm>
                      <a:custGeom>
                        <a:avLst/>
                        <a:gdLst>
                          <a:gd name="connsiteX0" fmla="*/ 64942 w 64941"/>
                          <a:gd name="connsiteY0" fmla="*/ 0 h 90257"/>
                          <a:gd name="connsiteX1" fmla="*/ 17061 w 64941"/>
                          <a:gd name="connsiteY1" fmla="*/ 48981 h 90257"/>
                          <a:gd name="connsiteX2" fmla="*/ 0 w 64941"/>
                          <a:gd name="connsiteY2" fmla="*/ 90257 h 90257"/>
                          <a:gd name="connsiteX3" fmla="*/ 44578 w 64941"/>
                          <a:gd name="connsiteY3" fmla="*/ 64391 h 90257"/>
                          <a:gd name="connsiteX4" fmla="*/ 64942 w 64941"/>
                          <a:gd name="connsiteY4" fmla="*/ 0 h 9025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64941" h="90257">
                            <a:moveTo>
                              <a:pt x="64942" y="0"/>
                            </a:moveTo>
                            <a:cubicBezTo>
                              <a:pt x="64942" y="0"/>
                              <a:pt x="33571" y="29169"/>
                              <a:pt x="17061" y="48981"/>
                            </a:cubicBezTo>
                            <a:cubicBezTo>
                              <a:pt x="1101" y="69344"/>
                              <a:pt x="0" y="90257"/>
                              <a:pt x="0" y="90257"/>
                            </a:cubicBezTo>
                            <a:lnTo>
                              <a:pt x="44578" y="64391"/>
                            </a:lnTo>
                            <a:lnTo>
                              <a:pt x="64942" y="0"/>
                            </a:lnTo>
                            <a:close/>
                          </a:path>
                        </a:pathLst>
                      </a:custGeom>
                      <a:solidFill>
                        <a:srgbClr val="6368A1">
                          <a:alpha val="50000"/>
                        </a:srgbClr>
                      </a:solidFill>
                      <a:ln w="55033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356" name="Freeform: Shape 355">
                        <a:extLst>
                          <a:ext uri="{FF2B5EF4-FFF2-40B4-BE49-F238E27FC236}">
                            <a16:creationId xmlns:a16="http://schemas.microsoft.com/office/drawing/2014/main" id="{3B95EFF2-1209-BD8D-DC85-C9306D5FAC6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527689" y="6144421"/>
                        <a:ext cx="25588" cy="64390"/>
                      </a:xfrm>
                      <a:custGeom>
                        <a:avLst/>
                        <a:gdLst>
                          <a:gd name="connsiteX0" fmla="*/ 11557 w 25588"/>
                          <a:gd name="connsiteY0" fmla="*/ 0 h 64390"/>
                          <a:gd name="connsiteX1" fmla="*/ 24766 w 25588"/>
                          <a:gd name="connsiteY1" fmla="*/ 35773 h 64390"/>
                          <a:gd name="connsiteX2" fmla="*/ 20363 w 25588"/>
                          <a:gd name="connsiteY2" fmla="*/ 64391 h 64390"/>
                          <a:gd name="connsiteX3" fmla="*/ 0 w 25588"/>
                          <a:gd name="connsiteY3" fmla="*/ 44028 h 64390"/>
                          <a:gd name="connsiteX4" fmla="*/ 11557 w 25588"/>
                          <a:gd name="connsiteY4" fmla="*/ 0 h 6439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5588" h="64390">
                            <a:moveTo>
                              <a:pt x="11557" y="0"/>
                            </a:moveTo>
                            <a:cubicBezTo>
                              <a:pt x="11557" y="0"/>
                              <a:pt x="21464" y="21464"/>
                              <a:pt x="24766" y="35773"/>
                            </a:cubicBezTo>
                            <a:cubicBezTo>
                              <a:pt x="28068" y="50632"/>
                              <a:pt x="20363" y="64391"/>
                              <a:pt x="20363" y="64391"/>
                            </a:cubicBezTo>
                            <a:lnTo>
                              <a:pt x="0" y="44028"/>
                            </a:lnTo>
                            <a:lnTo>
                              <a:pt x="11557" y="0"/>
                            </a:lnTo>
                            <a:close/>
                          </a:path>
                        </a:pathLst>
                      </a:custGeom>
                      <a:solidFill>
                        <a:srgbClr val="6368A1">
                          <a:alpha val="50000"/>
                        </a:srgbClr>
                      </a:solidFill>
                      <a:ln w="55033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357" name="Freeform: Shape 356">
                        <a:extLst>
                          <a:ext uri="{FF2B5EF4-FFF2-40B4-BE49-F238E27FC236}">
                            <a16:creationId xmlns:a16="http://schemas.microsoft.com/office/drawing/2014/main" id="{360564AD-C090-F03F-96EA-DDFFDB6EAA2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713707" y="6182945"/>
                        <a:ext cx="44579" cy="61639"/>
                      </a:xfrm>
                      <a:custGeom>
                        <a:avLst/>
                        <a:gdLst>
                          <a:gd name="connsiteX0" fmla="*/ 0 w 44579"/>
                          <a:gd name="connsiteY0" fmla="*/ 0 h 61639"/>
                          <a:gd name="connsiteX1" fmla="*/ 33021 w 44579"/>
                          <a:gd name="connsiteY1" fmla="*/ 33571 h 61639"/>
                          <a:gd name="connsiteX2" fmla="*/ 44579 w 44579"/>
                          <a:gd name="connsiteY2" fmla="*/ 61639 h 61639"/>
                          <a:gd name="connsiteX3" fmla="*/ 13759 w 44579"/>
                          <a:gd name="connsiteY3" fmla="*/ 44028 h 61639"/>
                          <a:gd name="connsiteX4" fmla="*/ 0 w 44579"/>
                          <a:gd name="connsiteY4" fmla="*/ 0 h 6163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44579" h="61639">
                            <a:moveTo>
                              <a:pt x="0" y="0"/>
                            </a:moveTo>
                            <a:cubicBezTo>
                              <a:pt x="0" y="0"/>
                              <a:pt x="22015" y="19813"/>
                              <a:pt x="33021" y="33571"/>
                            </a:cubicBezTo>
                            <a:cubicBezTo>
                              <a:pt x="44579" y="47330"/>
                              <a:pt x="44579" y="61639"/>
                              <a:pt x="44579" y="61639"/>
                            </a:cubicBezTo>
                            <a:lnTo>
                              <a:pt x="13759" y="44028"/>
                            </a:ln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solidFill>
                        <a:srgbClr val="6368A1">
                          <a:alpha val="50000"/>
                        </a:srgbClr>
                      </a:solidFill>
                      <a:ln w="55033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358" name="Freeform: Shape 357">
                        <a:extLst>
                          <a:ext uri="{FF2B5EF4-FFF2-40B4-BE49-F238E27FC236}">
                            <a16:creationId xmlns:a16="http://schemas.microsoft.com/office/drawing/2014/main" id="{9569C0B8-02AB-8309-38AA-01C4FA0CC59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737372" y="6164234"/>
                        <a:ext cx="21463" cy="29718"/>
                      </a:xfrm>
                      <a:custGeom>
                        <a:avLst/>
                        <a:gdLst>
                          <a:gd name="connsiteX0" fmla="*/ 0 w 21463"/>
                          <a:gd name="connsiteY0" fmla="*/ 0 h 29718"/>
                          <a:gd name="connsiteX1" fmla="*/ 15960 w 21463"/>
                          <a:gd name="connsiteY1" fmla="*/ 16511 h 29718"/>
                          <a:gd name="connsiteX2" fmla="*/ 21464 w 21463"/>
                          <a:gd name="connsiteY2" fmla="*/ 29719 h 29718"/>
                          <a:gd name="connsiteX3" fmla="*/ 6604 w 21463"/>
                          <a:gd name="connsiteY3" fmla="*/ 21464 h 29718"/>
                          <a:gd name="connsiteX4" fmla="*/ 0 w 21463"/>
                          <a:gd name="connsiteY4" fmla="*/ 0 h 2971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1463" h="29718">
                            <a:moveTo>
                              <a:pt x="0" y="0"/>
                            </a:moveTo>
                            <a:cubicBezTo>
                              <a:pt x="0" y="0"/>
                              <a:pt x="10457" y="9356"/>
                              <a:pt x="15960" y="16511"/>
                            </a:cubicBezTo>
                            <a:cubicBezTo>
                              <a:pt x="21464" y="23115"/>
                              <a:pt x="21464" y="29719"/>
                              <a:pt x="21464" y="29719"/>
                            </a:cubicBezTo>
                            <a:lnTo>
                              <a:pt x="6604" y="21464"/>
                            </a:ln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solidFill>
                        <a:srgbClr val="6368A1">
                          <a:alpha val="50000"/>
                        </a:srgbClr>
                      </a:solidFill>
                      <a:ln w="55033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359" name="Freeform: Shape 358">
                        <a:extLst>
                          <a:ext uri="{FF2B5EF4-FFF2-40B4-BE49-F238E27FC236}">
                            <a16:creationId xmlns:a16="http://schemas.microsoft.com/office/drawing/2014/main" id="{7D87A13F-35AD-9B28-E986-5B8960E11C7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364785" y="6219269"/>
                        <a:ext cx="21463" cy="29718"/>
                      </a:xfrm>
                      <a:custGeom>
                        <a:avLst/>
                        <a:gdLst>
                          <a:gd name="connsiteX0" fmla="*/ 21464 w 21463"/>
                          <a:gd name="connsiteY0" fmla="*/ 0 h 29718"/>
                          <a:gd name="connsiteX1" fmla="*/ 13759 w 21463"/>
                          <a:gd name="connsiteY1" fmla="*/ 17061 h 29718"/>
                          <a:gd name="connsiteX2" fmla="*/ 1101 w 21463"/>
                          <a:gd name="connsiteY2" fmla="*/ 29719 h 29718"/>
                          <a:gd name="connsiteX3" fmla="*/ 0 w 21463"/>
                          <a:gd name="connsiteY3" fmla="*/ 19262 h 29718"/>
                          <a:gd name="connsiteX4" fmla="*/ 21464 w 21463"/>
                          <a:gd name="connsiteY4" fmla="*/ 0 h 2971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1463" h="29718">
                            <a:moveTo>
                              <a:pt x="21464" y="0"/>
                            </a:moveTo>
                            <a:cubicBezTo>
                              <a:pt x="21464" y="0"/>
                              <a:pt x="18162" y="10457"/>
                              <a:pt x="13759" y="17061"/>
                            </a:cubicBezTo>
                            <a:cubicBezTo>
                              <a:pt x="9907" y="24215"/>
                              <a:pt x="1101" y="29719"/>
                              <a:pt x="1101" y="29719"/>
                            </a:cubicBezTo>
                            <a:lnTo>
                              <a:pt x="0" y="19262"/>
                            </a:lnTo>
                            <a:lnTo>
                              <a:pt x="21464" y="0"/>
                            </a:lnTo>
                            <a:close/>
                          </a:path>
                        </a:pathLst>
                      </a:custGeom>
                      <a:solidFill>
                        <a:srgbClr val="6368A1">
                          <a:alpha val="50000"/>
                        </a:srgbClr>
                      </a:solidFill>
                      <a:ln w="55033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360" name="Freeform: Shape 359">
                        <a:extLst>
                          <a:ext uri="{FF2B5EF4-FFF2-40B4-BE49-F238E27FC236}">
                            <a16:creationId xmlns:a16="http://schemas.microsoft.com/office/drawing/2014/main" id="{F4D4F373-3115-FCBE-7F82-5B7E8B6E7EA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268474" y="6149374"/>
                        <a:ext cx="21463" cy="29718"/>
                      </a:xfrm>
                      <a:custGeom>
                        <a:avLst/>
                        <a:gdLst>
                          <a:gd name="connsiteX0" fmla="*/ 21464 w 21463"/>
                          <a:gd name="connsiteY0" fmla="*/ 0 h 29718"/>
                          <a:gd name="connsiteX1" fmla="*/ 13759 w 21463"/>
                          <a:gd name="connsiteY1" fmla="*/ 17061 h 29718"/>
                          <a:gd name="connsiteX2" fmla="*/ 1101 w 21463"/>
                          <a:gd name="connsiteY2" fmla="*/ 29719 h 29718"/>
                          <a:gd name="connsiteX3" fmla="*/ 0 w 21463"/>
                          <a:gd name="connsiteY3" fmla="*/ 18712 h 29718"/>
                          <a:gd name="connsiteX4" fmla="*/ 21464 w 21463"/>
                          <a:gd name="connsiteY4" fmla="*/ 0 h 2971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1463" h="29718">
                            <a:moveTo>
                              <a:pt x="21464" y="0"/>
                            </a:moveTo>
                            <a:cubicBezTo>
                              <a:pt x="21464" y="0"/>
                              <a:pt x="18162" y="10457"/>
                              <a:pt x="13759" y="17061"/>
                            </a:cubicBezTo>
                            <a:cubicBezTo>
                              <a:pt x="9356" y="24215"/>
                              <a:pt x="1101" y="29719"/>
                              <a:pt x="1101" y="29719"/>
                            </a:cubicBezTo>
                            <a:lnTo>
                              <a:pt x="0" y="18712"/>
                            </a:lnTo>
                            <a:lnTo>
                              <a:pt x="21464" y="0"/>
                            </a:lnTo>
                            <a:close/>
                          </a:path>
                        </a:pathLst>
                      </a:custGeom>
                      <a:solidFill>
                        <a:srgbClr val="6368A1">
                          <a:alpha val="50000"/>
                        </a:srgbClr>
                      </a:solidFill>
                      <a:ln w="55033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361" name="Freeform: Shape 360">
                        <a:extLst>
                          <a:ext uri="{FF2B5EF4-FFF2-40B4-BE49-F238E27FC236}">
                            <a16:creationId xmlns:a16="http://schemas.microsoft.com/office/drawing/2014/main" id="{DC9AB768-F219-F682-DEC0-5F19EC9DC34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810569" y="6131763"/>
                        <a:ext cx="45128" cy="61639"/>
                      </a:xfrm>
                      <a:custGeom>
                        <a:avLst/>
                        <a:gdLst>
                          <a:gd name="connsiteX0" fmla="*/ 0 w 45128"/>
                          <a:gd name="connsiteY0" fmla="*/ 0 h 61639"/>
                          <a:gd name="connsiteX1" fmla="*/ 33021 w 45128"/>
                          <a:gd name="connsiteY1" fmla="*/ 33571 h 61639"/>
                          <a:gd name="connsiteX2" fmla="*/ 45128 w 45128"/>
                          <a:gd name="connsiteY2" fmla="*/ 61639 h 61639"/>
                          <a:gd name="connsiteX3" fmla="*/ 13759 w 45128"/>
                          <a:gd name="connsiteY3" fmla="*/ 44028 h 61639"/>
                          <a:gd name="connsiteX4" fmla="*/ 0 w 45128"/>
                          <a:gd name="connsiteY4" fmla="*/ 0 h 6163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45128" h="61639">
                            <a:moveTo>
                              <a:pt x="0" y="0"/>
                            </a:moveTo>
                            <a:cubicBezTo>
                              <a:pt x="0" y="0"/>
                              <a:pt x="22014" y="19813"/>
                              <a:pt x="33021" y="33571"/>
                            </a:cubicBezTo>
                            <a:cubicBezTo>
                              <a:pt x="44578" y="47881"/>
                              <a:pt x="45128" y="61639"/>
                              <a:pt x="45128" y="61639"/>
                            </a:cubicBezTo>
                            <a:lnTo>
                              <a:pt x="13759" y="44028"/>
                            </a:ln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solidFill>
                        <a:srgbClr val="6368A1">
                          <a:alpha val="50000"/>
                        </a:srgbClr>
                      </a:solidFill>
                      <a:ln w="55033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</p:grpSp>
                <p:sp>
                  <p:nvSpPr>
                    <p:cNvPr id="344" name="Freeform: Shape 343">
                      <a:extLst>
                        <a:ext uri="{FF2B5EF4-FFF2-40B4-BE49-F238E27FC236}">
                          <a16:creationId xmlns:a16="http://schemas.microsoft.com/office/drawing/2014/main" id="{AD8BEE94-449F-7DA5-A68E-1347A91736B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77161" y="6186798"/>
                      <a:ext cx="20363" cy="22564"/>
                    </a:xfrm>
                    <a:custGeom>
                      <a:avLst/>
                      <a:gdLst>
                        <a:gd name="connsiteX0" fmla="*/ 20364 w 20363"/>
                        <a:gd name="connsiteY0" fmla="*/ 22564 h 22564"/>
                        <a:gd name="connsiteX1" fmla="*/ 6054 w 20363"/>
                        <a:gd name="connsiteY1" fmla="*/ 10457 h 22564"/>
                        <a:gd name="connsiteX2" fmla="*/ 0 w 20363"/>
                        <a:gd name="connsiteY2" fmla="*/ 0 h 22564"/>
                        <a:gd name="connsiteX3" fmla="*/ 12659 w 20363"/>
                        <a:gd name="connsiteY3" fmla="*/ 6054 h 22564"/>
                        <a:gd name="connsiteX4" fmla="*/ 20364 w 20363"/>
                        <a:gd name="connsiteY4" fmla="*/ 22564 h 2256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0363" h="22564">
                          <a:moveTo>
                            <a:pt x="20364" y="22564"/>
                          </a:moveTo>
                          <a:cubicBezTo>
                            <a:pt x="20364" y="22564"/>
                            <a:pt x="11008" y="15410"/>
                            <a:pt x="6054" y="10457"/>
                          </a:cubicBezTo>
                          <a:cubicBezTo>
                            <a:pt x="1101" y="5503"/>
                            <a:pt x="0" y="0"/>
                            <a:pt x="0" y="0"/>
                          </a:cubicBezTo>
                          <a:lnTo>
                            <a:pt x="12659" y="6054"/>
                          </a:lnTo>
                          <a:lnTo>
                            <a:pt x="20364" y="22564"/>
                          </a:lnTo>
                          <a:close/>
                        </a:path>
                      </a:pathLst>
                    </a:custGeom>
                    <a:solidFill>
                      <a:srgbClr val="6368A1">
                        <a:alpha val="50000"/>
                      </a:srgbClr>
                    </a:solidFill>
                    <a:ln w="5503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</p:grpSp>
              <p:grpSp>
                <p:nvGrpSpPr>
                  <p:cNvPr id="327" name="Graphic 734">
                    <a:extLst>
                      <a:ext uri="{FF2B5EF4-FFF2-40B4-BE49-F238E27FC236}">
                        <a16:creationId xmlns:a16="http://schemas.microsoft.com/office/drawing/2014/main" id="{E7A64BCF-FAC3-0DB0-EE34-A3F22E371AF0}"/>
                      </a:ext>
                    </a:extLst>
                  </p:cNvPr>
                  <p:cNvGrpSpPr/>
                  <p:nvPr/>
                </p:nvGrpSpPr>
                <p:grpSpPr>
                  <a:xfrm>
                    <a:off x="8622912" y="6193953"/>
                    <a:ext cx="43465" cy="46182"/>
                    <a:chOff x="8622912" y="6193953"/>
                    <a:chExt cx="43465" cy="46182"/>
                  </a:xfrm>
                  <a:solidFill>
                    <a:srgbClr val="ACB7DF"/>
                  </a:solidFill>
                </p:grpSpPr>
                <p:sp>
                  <p:nvSpPr>
                    <p:cNvPr id="340" name="Freeform: Shape 339">
                      <a:extLst>
                        <a:ext uri="{FF2B5EF4-FFF2-40B4-BE49-F238E27FC236}">
                          <a16:creationId xmlns:a16="http://schemas.microsoft.com/office/drawing/2014/main" id="{A93C21D3-6353-B5CD-0A0E-BEEF12FF95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622912" y="6216228"/>
                      <a:ext cx="23204" cy="17899"/>
                    </a:xfrm>
                    <a:custGeom>
                      <a:avLst/>
                      <a:gdLst>
                        <a:gd name="connsiteX0" fmla="*/ 19250 w 23204"/>
                        <a:gd name="connsiteY0" fmla="*/ 3591 h 17899"/>
                        <a:gd name="connsiteX1" fmla="*/ 3289 w 23204"/>
                        <a:gd name="connsiteY1" fmla="*/ 1389 h 17899"/>
                        <a:gd name="connsiteX2" fmla="*/ 537 w 23204"/>
                        <a:gd name="connsiteY2" fmla="*/ 9094 h 17899"/>
                        <a:gd name="connsiteX3" fmla="*/ 10444 w 23204"/>
                        <a:gd name="connsiteY3" fmla="*/ 17900 h 17899"/>
                        <a:gd name="connsiteX4" fmla="*/ 13196 w 23204"/>
                        <a:gd name="connsiteY4" fmla="*/ 17900 h 17899"/>
                        <a:gd name="connsiteX5" fmla="*/ 21451 w 23204"/>
                        <a:gd name="connsiteY5" fmla="*/ 15148 h 17899"/>
                        <a:gd name="connsiteX6" fmla="*/ 19250 w 23204"/>
                        <a:gd name="connsiteY6" fmla="*/ 3591 h 178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23204" h="17899">
                          <a:moveTo>
                            <a:pt x="19250" y="3591"/>
                          </a:moveTo>
                          <a:cubicBezTo>
                            <a:pt x="16498" y="289"/>
                            <a:pt x="9343" y="-1362"/>
                            <a:pt x="3289" y="1389"/>
                          </a:cubicBezTo>
                          <a:cubicBezTo>
                            <a:pt x="-1114" y="3591"/>
                            <a:pt x="-13" y="6342"/>
                            <a:pt x="537" y="9094"/>
                          </a:cubicBezTo>
                          <a:cubicBezTo>
                            <a:pt x="1638" y="11846"/>
                            <a:pt x="4390" y="16799"/>
                            <a:pt x="10444" y="17900"/>
                          </a:cubicBezTo>
                          <a:cubicBezTo>
                            <a:pt x="10994" y="17900"/>
                            <a:pt x="12095" y="17900"/>
                            <a:pt x="13196" y="17900"/>
                          </a:cubicBezTo>
                          <a:cubicBezTo>
                            <a:pt x="15948" y="17900"/>
                            <a:pt x="19250" y="16799"/>
                            <a:pt x="21451" y="15148"/>
                          </a:cubicBezTo>
                          <a:cubicBezTo>
                            <a:pt x="25304" y="11846"/>
                            <a:pt x="22001" y="6893"/>
                            <a:pt x="19250" y="3591"/>
                          </a:cubicBezTo>
                          <a:close/>
                        </a:path>
                      </a:pathLst>
                    </a:custGeom>
                    <a:solidFill>
                      <a:srgbClr val="ACB7DF"/>
                    </a:solidFill>
                    <a:ln w="5503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341" name="Freeform: Shape 340">
                      <a:extLst>
                        <a:ext uri="{FF2B5EF4-FFF2-40B4-BE49-F238E27FC236}">
                          <a16:creationId xmlns:a16="http://schemas.microsoft.com/office/drawing/2014/main" id="{CC9FF4B4-B58A-7409-800A-3559B636923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656809" y="6234878"/>
                      <a:ext cx="8880" cy="5257"/>
                    </a:xfrm>
                    <a:custGeom>
                      <a:avLst/>
                      <a:gdLst>
                        <a:gd name="connsiteX0" fmla="*/ 7917 w 8880"/>
                        <a:gd name="connsiteY0" fmla="*/ 1452 h 5257"/>
                        <a:gd name="connsiteX1" fmla="*/ 212 w 8880"/>
                        <a:gd name="connsiteY1" fmla="*/ 1452 h 5257"/>
                        <a:gd name="connsiteX2" fmla="*/ 7367 w 8880"/>
                        <a:gd name="connsiteY2" fmla="*/ 4754 h 5257"/>
                        <a:gd name="connsiteX3" fmla="*/ 7917 w 8880"/>
                        <a:gd name="connsiteY3" fmla="*/ 1452 h 525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8880" h="5257">
                          <a:moveTo>
                            <a:pt x="7917" y="1452"/>
                          </a:moveTo>
                          <a:cubicBezTo>
                            <a:pt x="5716" y="-199"/>
                            <a:pt x="1863" y="-749"/>
                            <a:pt x="212" y="1452"/>
                          </a:cubicBezTo>
                          <a:cubicBezTo>
                            <a:pt x="-888" y="3653"/>
                            <a:pt x="2414" y="6405"/>
                            <a:pt x="7367" y="4754"/>
                          </a:cubicBezTo>
                          <a:cubicBezTo>
                            <a:pt x="9569" y="3653"/>
                            <a:pt x="9018" y="2553"/>
                            <a:pt x="7917" y="1452"/>
                          </a:cubicBezTo>
                          <a:close/>
                        </a:path>
                      </a:pathLst>
                    </a:custGeom>
                    <a:solidFill>
                      <a:srgbClr val="ACB7DF"/>
                    </a:solidFill>
                    <a:ln w="5503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342" name="Freeform: Shape 341">
                      <a:extLst>
                        <a:ext uri="{FF2B5EF4-FFF2-40B4-BE49-F238E27FC236}">
                          <a16:creationId xmlns:a16="http://schemas.microsoft.com/office/drawing/2014/main" id="{BFFAFA04-559E-DE02-15CE-FB0A4719C87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647665" y="6193953"/>
                      <a:ext cx="18712" cy="17229"/>
                    </a:xfrm>
                    <a:custGeom>
                      <a:avLst/>
                      <a:gdLst>
                        <a:gd name="connsiteX0" fmla="*/ 15961 w 18712"/>
                        <a:gd name="connsiteY0" fmla="*/ 4953 h 17229"/>
                        <a:gd name="connsiteX1" fmla="*/ 7705 w 18712"/>
                        <a:gd name="connsiteY1" fmla="*/ 0 h 17229"/>
                        <a:gd name="connsiteX2" fmla="*/ 0 w 18712"/>
                        <a:gd name="connsiteY2" fmla="*/ 9906 h 17229"/>
                        <a:gd name="connsiteX3" fmla="*/ 4403 w 18712"/>
                        <a:gd name="connsiteY3" fmla="*/ 16510 h 17229"/>
                        <a:gd name="connsiteX4" fmla="*/ 18713 w 18712"/>
                        <a:gd name="connsiteY4" fmla="*/ 12658 h 17229"/>
                        <a:gd name="connsiteX5" fmla="*/ 15961 w 18712"/>
                        <a:gd name="connsiteY5" fmla="*/ 4953 h 1722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8712" h="17229">
                          <a:moveTo>
                            <a:pt x="15961" y="4953"/>
                          </a:moveTo>
                          <a:cubicBezTo>
                            <a:pt x="14310" y="2201"/>
                            <a:pt x="11558" y="0"/>
                            <a:pt x="7705" y="0"/>
                          </a:cubicBezTo>
                          <a:cubicBezTo>
                            <a:pt x="551" y="0"/>
                            <a:pt x="0" y="8255"/>
                            <a:pt x="0" y="9906"/>
                          </a:cubicBezTo>
                          <a:cubicBezTo>
                            <a:pt x="0" y="12108"/>
                            <a:pt x="0" y="14859"/>
                            <a:pt x="4403" y="16510"/>
                          </a:cubicBezTo>
                          <a:cubicBezTo>
                            <a:pt x="10457" y="18712"/>
                            <a:pt x="17612" y="15410"/>
                            <a:pt x="18713" y="12658"/>
                          </a:cubicBezTo>
                          <a:cubicBezTo>
                            <a:pt x="18713" y="11557"/>
                            <a:pt x="18162" y="8255"/>
                            <a:pt x="15961" y="4953"/>
                          </a:cubicBezTo>
                          <a:close/>
                        </a:path>
                      </a:pathLst>
                    </a:custGeom>
                    <a:solidFill>
                      <a:srgbClr val="ACB7DF"/>
                    </a:solidFill>
                    <a:ln w="5503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</p:grpSp>
              <p:grpSp>
                <p:nvGrpSpPr>
                  <p:cNvPr id="328" name="Graphic 734">
                    <a:extLst>
                      <a:ext uri="{FF2B5EF4-FFF2-40B4-BE49-F238E27FC236}">
                        <a16:creationId xmlns:a16="http://schemas.microsoft.com/office/drawing/2014/main" id="{0094A251-54C7-34F6-1743-7EABCCBC45CE}"/>
                      </a:ext>
                    </a:extLst>
                  </p:cNvPr>
                  <p:cNvGrpSpPr/>
                  <p:nvPr/>
                </p:nvGrpSpPr>
                <p:grpSpPr>
                  <a:xfrm>
                    <a:off x="8399646" y="6186798"/>
                    <a:ext cx="109591" cy="47362"/>
                    <a:chOff x="8399646" y="6186798"/>
                    <a:chExt cx="109591" cy="47362"/>
                  </a:xfrm>
                  <a:solidFill>
                    <a:srgbClr val="ACB7DF"/>
                  </a:solidFill>
                </p:grpSpPr>
                <p:sp>
                  <p:nvSpPr>
                    <p:cNvPr id="337" name="Freeform: Shape 336">
                      <a:extLst>
                        <a:ext uri="{FF2B5EF4-FFF2-40B4-BE49-F238E27FC236}">
                          <a16:creationId xmlns:a16="http://schemas.microsoft.com/office/drawing/2014/main" id="{75B8BFB7-E054-41F3-309A-0E1540A96D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492211" y="6186798"/>
                      <a:ext cx="17026" cy="13984"/>
                    </a:xfrm>
                    <a:custGeom>
                      <a:avLst/>
                      <a:gdLst>
                        <a:gd name="connsiteX0" fmla="*/ 1906 w 17026"/>
                        <a:gd name="connsiteY0" fmla="*/ 11007 h 13984"/>
                        <a:gd name="connsiteX1" fmla="*/ 13463 w 17026"/>
                        <a:gd name="connsiteY1" fmla="*/ 13208 h 13984"/>
                        <a:gd name="connsiteX2" fmla="*/ 16766 w 17026"/>
                        <a:gd name="connsiteY2" fmla="*/ 7155 h 13984"/>
                        <a:gd name="connsiteX3" fmla="*/ 10712 w 17026"/>
                        <a:gd name="connsiteY3" fmla="*/ 0 h 13984"/>
                        <a:gd name="connsiteX4" fmla="*/ 8510 w 17026"/>
                        <a:gd name="connsiteY4" fmla="*/ 0 h 13984"/>
                        <a:gd name="connsiteX5" fmla="*/ 1906 w 17026"/>
                        <a:gd name="connsiteY5" fmla="*/ 1651 h 13984"/>
                        <a:gd name="connsiteX6" fmla="*/ 1906 w 17026"/>
                        <a:gd name="connsiteY6" fmla="*/ 11007 h 1398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7026" h="13984">
                          <a:moveTo>
                            <a:pt x="1906" y="11007"/>
                          </a:moveTo>
                          <a:cubicBezTo>
                            <a:pt x="3557" y="13759"/>
                            <a:pt x="9061" y="14859"/>
                            <a:pt x="13463" y="13208"/>
                          </a:cubicBezTo>
                          <a:cubicBezTo>
                            <a:pt x="17316" y="11557"/>
                            <a:pt x="17316" y="9356"/>
                            <a:pt x="16766" y="7155"/>
                          </a:cubicBezTo>
                          <a:cubicBezTo>
                            <a:pt x="16215" y="4953"/>
                            <a:pt x="15114" y="1101"/>
                            <a:pt x="10712" y="0"/>
                          </a:cubicBezTo>
                          <a:cubicBezTo>
                            <a:pt x="10161" y="0"/>
                            <a:pt x="9611" y="0"/>
                            <a:pt x="8510" y="0"/>
                          </a:cubicBezTo>
                          <a:cubicBezTo>
                            <a:pt x="6309" y="0"/>
                            <a:pt x="3557" y="550"/>
                            <a:pt x="1906" y="1651"/>
                          </a:cubicBezTo>
                          <a:cubicBezTo>
                            <a:pt x="-1396" y="4953"/>
                            <a:pt x="255" y="8806"/>
                            <a:pt x="1906" y="11007"/>
                          </a:cubicBezTo>
                          <a:close/>
                        </a:path>
                      </a:pathLst>
                    </a:custGeom>
                    <a:solidFill>
                      <a:srgbClr val="ACB7DF"/>
                    </a:solidFill>
                    <a:ln w="5503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338" name="Freeform: Shape 337">
                      <a:extLst>
                        <a:ext uri="{FF2B5EF4-FFF2-40B4-BE49-F238E27FC236}">
                          <a16:creationId xmlns:a16="http://schemas.microsoft.com/office/drawing/2014/main" id="{641987C1-C2C2-8CF7-E6E3-F2FE0CBB4E4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405339" y="6198609"/>
                      <a:ext cx="7059" cy="4319"/>
                    </a:xfrm>
                    <a:custGeom>
                      <a:avLst/>
                      <a:gdLst>
                        <a:gd name="connsiteX0" fmla="*/ 723 w 7059"/>
                        <a:gd name="connsiteY0" fmla="*/ 3048 h 4319"/>
                        <a:gd name="connsiteX1" fmla="*/ 6776 w 7059"/>
                        <a:gd name="connsiteY1" fmla="*/ 3048 h 4319"/>
                        <a:gd name="connsiteX2" fmla="*/ 1823 w 7059"/>
                        <a:gd name="connsiteY2" fmla="*/ 296 h 4319"/>
                        <a:gd name="connsiteX3" fmla="*/ 723 w 7059"/>
                        <a:gd name="connsiteY3" fmla="*/ 3048 h 431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7059" h="4319">
                          <a:moveTo>
                            <a:pt x="723" y="3048"/>
                          </a:moveTo>
                          <a:cubicBezTo>
                            <a:pt x="1823" y="4149"/>
                            <a:pt x="5125" y="5249"/>
                            <a:pt x="6776" y="3048"/>
                          </a:cubicBezTo>
                          <a:cubicBezTo>
                            <a:pt x="7877" y="1397"/>
                            <a:pt x="5675" y="-804"/>
                            <a:pt x="1823" y="296"/>
                          </a:cubicBezTo>
                          <a:cubicBezTo>
                            <a:pt x="-378" y="847"/>
                            <a:pt x="-378" y="1947"/>
                            <a:pt x="723" y="3048"/>
                          </a:cubicBezTo>
                          <a:close/>
                        </a:path>
                      </a:pathLst>
                    </a:custGeom>
                    <a:solidFill>
                      <a:srgbClr val="ACB7DF"/>
                    </a:solidFill>
                    <a:ln w="5503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339" name="Freeform: Shape 338">
                      <a:extLst>
                        <a:ext uri="{FF2B5EF4-FFF2-40B4-BE49-F238E27FC236}">
                          <a16:creationId xmlns:a16="http://schemas.microsoft.com/office/drawing/2014/main" id="{BAFE707C-FD23-3592-00E6-D85F8108A48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399646" y="6220651"/>
                      <a:ext cx="14165" cy="13509"/>
                    </a:xfrm>
                    <a:custGeom>
                      <a:avLst/>
                      <a:gdLst>
                        <a:gd name="connsiteX0" fmla="*/ 912 w 14165"/>
                        <a:gd name="connsiteY0" fmla="*/ 9625 h 13509"/>
                        <a:gd name="connsiteX1" fmla="*/ 6415 w 14165"/>
                        <a:gd name="connsiteY1" fmla="*/ 13477 h 13509"/>
                        <a:gd name="connsiteX2" fmla="*/ 14120 w 14165"/>
                        <a:gd name="connsiteY2" fmla="*/ 5772 h 13509"/>
                        <a:gd name="connsiteX3" fmla="*/ 11919 w 14165"/>
                        <a:gd name="connsiteY3" fmla="*/ 819 h 13509"/>
                        <a:gd name="connsiteX4" fmla="*/ 361 w 14165"/>
                        <a:gd name="connsiteY4" fmla="*/ 3021 h 13509"/>
                        <a:gd name="connsiteX5" fmla="*/ 912 w 14165"/>
                        <a:gd name="connsiteY5" fmla="*/ 9625 h 1350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4165" h="13509">
                          <a:moveTo>
                            <a:pt x="912" y="9625"/>
                          </a:moveTo>
                          <a:cubicBezTo>
                            <a:pt x="2012" y="11826"/>
                            <a:pt x="3663" y="13477"/>
                            <a:pt x="6415" y="13477"/>
                          </a:cubicBezTo>
                          <a:cubicBezTo>
                            <a:pt x="11919" y="14028"/>
                            <a:pt x="13570" y="7423"/>
                            <a:pt x="14120" y="5772"/>
                          </a:cubicBezTo>
                          <a:cubicBezTo>
                            <a:pt x="14120" y="4121"/>
                            <a:pt x="14671" y="1920"/>
                            <a:pt x="11919" y="819"/>
                          </a:cubicBezTo>
                          <a:cubicBezTo>
                            <a:pt x="7516" y="-1382"/>
                            <a:pt x="1462" y="1370"/>
                            <a:pt x="361" y="3021"/>
                          </a:cubicBezTo>
                          <a:cubicBezTo>
                            <a:pt x="-189" y="4121"/>
                            <a:pt x="-189" y="7423"/>
                            <a:pt x="912" y="9625"/>
                          </a:cubicBezTo>
                          <a:close/>
                        </a:path>
                      </a:pathLst>
                    </a:custGeom>
                    <a:solidFill>
                      <a:srgbClr val="ACB7DF"/>
                    </a:solidFill>
                    <a:ln w="5503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</p:grpSp>
              <p:grpSp>
                <p:nvGrpSpPr>
                  <p:cNvPr id="329" name="Graphic 734">
                    <a:extLst>
                      <a:ext uri="{FF2B5EF4-FFF2-40B4-BE49-F238E27FC236}">
                        <a16:creationId xmlns:a16="http://schemas.microsoft.com/office/drawing/2014/main" id="{ED57D144-7723-933A-1A1B-34BF67D64245}"/>
                      </a:ext>
                    </a:extLst>
                  </p:cNvPr>
                  <p:cNvGrpSpPr/>
                  <p:nvPr/>
                </p:nvGrpSpPr>
                <p:grpSpPr>
                  <a:xfrm>
                    <a:off x="8266081" y="6135399"/>
                    <a:ext cx="107447" cy="69142"/>
                    <a:chOff x="8266081" y="6135399"/>
                    <a:chExt cx="107447" cy="69142"/>
                  </a:xfrm>
                  <a:solidFill>
                    <a:srgbClr val="ACB7DF"/>
                  </a:solidFill>
                </p:grpSpPr>
                <p:sp>
                  <p:nvSpPr>
                    <p:cNvPr id="334" name="Freeform: Shape 333">
                      <a:extLst>
                        <a:ext uri="{FF2B5EF4-FFF2-40B4-BE49-F238E27FC236}">
                          <a16:creationId xmlns:a16="http://schemas.microsoft.com/office/drawing/2014/main" id="{83271A8C-0C72-E309-EB82-F90E511AF8E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355429" y="6135399"/>
                      <a:ext cx="18098" cy="13993"/>
                    </a:xfrm>
                    <a:custGeom>
                      <a:avLst/>
                      <a:gdLst>
                        <a:gd name="connsiteX0" fmla="*/ 0 w 18098"/>
                        <a:gd name="connsiteY0" fmla="*/ 10122 h 13993"/>
                        <a:gd name="connsiteX1" fmla="*/ 10457 w 18098"/>
                        <a:gd name="connsiteY1" fmla="*/ 13424 h 13993"/>
                        <a:gd name="connsiteX2" fmla="*/ 17061 w 18098"/>
                        <a:gd name="connsiteY2" fmla="*/ 7921 h 13993"/>
                        <a:gd name="connsiteX3" fmla="*/ 15410 w 18098"/>
                        <a:gd name="connsiteY3" fmla="*/ 766 h 13993"/>
                        <a:gd name="connsiteX4" fmla="*/ 13209 w 18098"/>
                        <a:gd name="connsiteY4" fmla="*/ 216 h 13993"/>
                        <a:gd name="connsiteX5" fmla="*/ 5504 w 18098"/>
                        <a:gd name="connsiteY5" fmla="*/ 1317 h 13993"/>
                        <a:gd name="connsiteX6" fmla="*/ 0 w 18098"/>
                        <a:gd name="connsiteY6" fmla="*/ 10122 h 1399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8098" h="13993">
                          <a:moveTo>
                            <a:pt x="0" y="10122"/>
                          </a:moveTo>
                          <a:cubicBezTo>
                            <a:pt x="0" y="12874"/>
                            <a:pt x="4403" y="15075"/>
                            <a:pt x="10457" y="13424"/>
                          </a:cubicBezTo>
                          <a:cubicBezTo>
                            <a:pt x="15410" y="12324"/>
                            <a:pt x="15961" y="10122"/>
                            <a:pt x="17061" y="7921"/>
                          </a:cubicBezTo>
                          <a:cubicBezTo>
                            <a:pt x="18162" y="5719"/>
                            <a:pt x="19263" y="1867"/>
                            <a:pt x="15410" y="766"/>
                          </a:cubicBezTo>
                          <a:cubicBezTo>
                            <a:pt x="14860" y="216"/>
                            <a:pt x="14309" y="216"/>
                            <a:pt x="13209" y="216"/>
                          </a:cubicBezTo>
                          <a:cubicBezTo>
                            <a:pt x="11007" y="-334"/>
                            <a:pt x="8256" y="216"/>
                            <a:pt x="5504" y="1317"/>
                          </a:cubicBezTo>
                          <a:cubicBezTo>
                            <a:pt x="1101" y="3518"/>
                            <a:pt x="0" y="7370"/>
                            <a:pt x="0" y="10122"/>
                          </a:cubicBezTo>
                          <a:close/>
                        </a:path>
                      </a:pathLst>
                    </a:custGeom>
                    <a:solidFill>
                      <a:srgbClr val="ACB7DF"/>
                    </a:solidFill>
                    <a:ln w="5503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335" name="Freeform: Shape 334">
                      <a:extLst>
                        <a:ext uri="{FF2B5EF4-FFF2-40B4-BE49-F238E27FC236}">
                          <a16:creationId xmlns:a16="http://schemas.microsoft.com/office/drawing/2014/main" id="{F218958F-397F-8263-7DAD-D041718518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289244" y="6170032"/>
                      <a:ext cx="6877" cy="3848"/>
                    </a:xfrm>
                    <a:custGeom>
                      <a:avLst/>
                      <a:gdLst>
                        <a:gd name="connsiteX0" fmla="*/ 143 w 6877"/>
                        <a:gd name="connsiteY0" fmla="*/ 2456 h 3848"/>
                        <a:gd name="connsiteX1" fmla="*/ 5647 w 6877"/>
                        <a:gd name="connsiteY1" fmla="*/ 3007 h 3848"/>
                        <a:gd name="connsiteX2" fmla="*/ 2344 w 6877"/>
                        <a:gd name="connsiteY2" fmla="*/ 255 h 3848"/>
                        <a:gd name="connsiteX3" fmla="*/ 143 w 6877"/>
                        <a:gd name="connsiteY3" fmla="*/ 2456 h 384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6877" h="3848">
                          <a:moveTo>
                            <a:pt x="143" y="2456"/>
                          </a:moveTo>
                          <a:cubicBezTo>
                            <a:pt x="693" y="3557"/>
                            <a:pt x="2895" y="4658"/>
                            <a:pt x="5647" y="3007"/>
                          </a:cubicBezTo>
                          <a:cubicBezTo>
                            <a:pt x="7848" y="1906"/>
                            <a:pt x="7298" y="-846"/>
                            <a:pt x="2344" y="255"/>
                          </a:cubicBezTo>
                          <a:cubicBezTo>
                            <a:pt x="693" y="255"/>
                            <a:pt x="-407" y="1356"/>
                            <a:pt x="143" y="2456"/>
                          </a:cubicBezTo>
                          <a:close/>
                        </a:path>
                      </a:pathLst>
                    </a:custGeom>
                    <a:solidFill>
                      <a:srgbClr val="ACB7DF"/>
                    </a:solidFill>
                    <a:ln w="5503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336" name="Freeform: Shape 335">
                      <a:extLst>
                        <a:ext uri="{FF2B5EF4-FFF2-40B4-BE49-F238E27FC236}">
                          <a16:creationId xmlns:a16="http://schemas.microsoft.com/office/drawing/2014/main" id="{2B99F793-12E2-FFE2-8CBE-65F764B864D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266081" y="6191791"/>
                      <a:ext cx="17213" cy="12751"/>
                    </a:xfrm>
                    <a:custGeom>
                      <a:avLst/>
                      <a:gdLst>
                        <a:gd name="connsiteX0" fmla="*/ 192 w 17213"/>
                        <a:gd name="connsiteY0" fmla="*/ 8216 h 12751"/>
                        <a:gd name="connsiteX1" fmla="*/ 2944 w 17213"/>
                        <a:gd name="connsiteY1" fmla="*/ 12618 h 12751"/>
                        <a:gd name="connsiteX2" fmla="*/ 15052 w 17213"/>
                        <a:gd name="connsiteY2" fmla="*/ 6014 h 12751"/>
                        <a:gd name="connsiteX3" fmla="*/ 16152 w 17213"/>
                        <a:gd name="connsiteY3" fmla="*/ 1061 h 12751"/>
                        <a:gd name="connsiteX4" fmla="*/ 3494 w 17213"/>
                        <a:gd name="connsiteY4" fmla="*/ 2162 h 12751"/>
                        <a:gd name="connsiteX5" fmla="*/ 192 w 17213"/>
                        <a:gd name="connsiteY5" fmla="*/ 8216 h 1275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7213" h="12751">
                          <a:moveTo>
                            <a:pt x="192" y="8216"/>
                          </a:moveTo>
                          <a:cubicBezTo>
                            <a:pt x="-359" y="10417"/>
                            <a:pt x="192" y="12068"/>
                            <a:pt x="2944" y="12618"/>
                          </a:cubicBezTo>
                          <a:cubicBezTo>
                            <a:pt x="7897" y="13719"/>
                            <a:pt x="13951" y="7665"/>
                            <a:pt x="15052" y="6014"/>
                          </a:cubicBezTo>
                          <a:cubicBezTo>
                            <a:pt x="16703" y="4363"/>
                            <a:pt x="18354" y="2712"/>
                            <a:pt x="16152" y="1061"/>
                          </a:cubicBezTo>
                          <a:cubicBezTo>
                            <a:pt x="12850" y="-1140"/>
                            <a:pt x="5695" y="511"/>
                            <a:pt x="3494" y="2162"/>
                          </a:cubicBezTo>
                          <a:cubicBezTo>
                            <a:pt x="2393" y="2712"/>
                            <a:pt x="742" y="5464"/>
                            <a:pt x="192" y="8216"/>
                          </a:cubicBezTo>
                          <a:close/>
                        </a:path>
                      </a:pathLst>
                    </a:custGeom>
                    <a:solidFill>
                      <a:srgbClr val="ACB7DF"/>
                    </a:solidFill>
                    <a:ln w="5503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</p:grpSp>
              <p:grpSp>
                <p:nvGrpSpPr>
                  <p:cNvPr id="330" name="Graphic 734">
                    <a:extLst>
                      <a:ext uri="{FF2B5EF4-FFF2-40B4-BE49-F238E27FC236}">
                        <a16:creationId xmlns:a16="http://schemas.microsoft.com/office/drawing/2014/main" id="{1B4ACD44-C53D-F210-277F-7204C2C1FE92}"/>
                      </a:ext>
                    </a:extLst>
                  </p:cNvPr>
                  <p:cNvGrpSpPr/>
                  <p:nvPr/>
                </p:nvGrpSpPr>
                <p:grpSpPr>
                  <a:xfrm>
                    <a:off x="8695735" y="6119909"/>
                    <a:ext cx="145680" cy="100949"/>
                    <a:chOff x="8695735" y="6119909"/>
                    <a:chExt cx="145680" cy="100949"/>
                  </a:xfrm>
                  <a:solidFill>
                    <a:srgbClr val="ACB7DF"/>
                  </a:solidFill>
                </p:grpSpPr>
                <p:sp>
                  <p:nvSpPr>
                    <p:cNvPr id="331" name="Freeform: Shape 330">
                      <a:extLst>
                        <a:ext uri="{FF2B5EF4-FFF2-40B4-BE49-F238E27FC236}">
                          <a16:creationId xmlns:a16="http://schemas.microsoft.com/office/drawing/2014/main" id="{2CA07899-DC73-BC8F-8493-3F728F4BE21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24623" y="6207161"/>
                      <a:ext cx="16793" cy="13697"/>
                    </a:xfrm>
                    <a:custGeom>
                      <a:avLst/>
                      <a:gdLst>
                        <a:gd name="connsiteX0" fmla="*/ 1906 w 16793"/>
                        <a:gd name="connsiteY0" fmla="*/ 11007 h 13697"/>
                        <a:gd name="connsiteX1" fmla="*/ 13464 w 16793"/>
                        <a:gd name="connsiteY1" fmla="*/ 12658 h 13697"/>
                        <a:gd name="connsiteX2" fmla="*/ 16766 w 16793"/>
                        <a:gd name="connsiteY2" fmla="*/ 6604 h 13697"/>
                        <a:gd name="connsiteX3" fmla="*/ 10712 w 16793"/>
                        <a:gd name="connsiteY3" fmla="*/ 0 h 13697"/>
                        <a:gd name="connsiteX4" fmla="*/ 8511 w 16793"/>
                        <a:gd name="connsiteY4" fmla="*/ 0 h 13697"/>
                        <a:gd name="connsiteX5" fmla="*/ 1906 w 16793"/>
                        <a:gd name="connsiteY5" fmla="*/ 2201 h 13697"/>
                        <a:gd name="connsiteX6" fmla="*/ 1906 w 16793"/>
                        <a:gd name="connsiteY6" fmla="*/ 11007 h 1369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6793" h="13697">
                          <a:moveTo>
                            <a:pt x="1906" y="11007"/>
                          </a:moveTo>
                          <a:cubicBezTo>
                            <a:pt x="3557" y="13208"/>
                            <a:pt x="9061" y="14859"/>
                            <a:pt x="13464" y="12658"/>
                          </a:cubicBezTo>
                          <a:cubicBezTo>
                            <a:pt x="17316" y="11007"/>
                            <a:pt x="16766" y="8806"/>
                            <a:pt x="16766" y="6604"/>
                          </a:cubicBezTo>
                          <a:cubicBezTo>
                            <a:pt x="16766" y="4403"/>
                            <a:pt x="15115" y="550"/>
                            <a:pt x="10712" y="0"/>
                          </a:cubicBezTo>
                          <a:cubicBezTo>
                            <a:pt x="10162" y="0"/>
                            <a:pt x="9611" y="0"/>
                            <a:pt x="8511" y="0"/>
                          </a:cubicBezTo>
                          <a:cubicBezTo>
                            <a:pt x="6309" y="0"/>
                            <a:pt x="3557" y="550"/>
                            <a:pt x="1906" y="2201"/>
                          </a:cubicBezTo>
                          <a:cubicBezTo>
                            <a:pt x="-1396" y="4403"/>
                            <a:pt x="255" y="8255"/>
                            <a:pt x="1906" y="11007"/>
                          </a:cubicBezTo>
                          <a:close/>
                        </a:path>
                      </a:pathLst>
                    </a:custGeom>
                    <a:solidFill>
                      <a:srgbClr val="ACB7DF"/>
                    </a:solidFill>
                    <a:ln w="5503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332" name="Freeform: Shape 331">
                      <a:extLst>
                        <a:ext uri="{FF2B5EF4-FFF2-40B4-BE49-F238E27FC236}">
                          <a16:creationId xmlns:a16="http://schemas.microsoft.com/office/drawing/2014/main" id="{1D2781DA-2AD0-1986-49D6-E963443D8C7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701427" y="6119909"/>
                      <a:ext cx="7325" cy="4319"/>
                    </a:xfrm>
                    <a:custGeom>
                      <a:avLst/>
                      <a:gdLst>
                        <a:gd name="connsiteX0" fmla="*/ 723 w 7325"/>
                        <a:gd name="connsiteY0" fmla="*/ 3048 h 4319"/>
                        <a:gd name="connsiteX1" fmla="*/ 6777 w 7325"/>
                        <a:gd name="connsiteY1" fmla="*/ 3048 h 4319"/>
                        <a:gd name="connsiteX2" fmla="*/ 1824 w 7325"/>
                        <a:gd name="connsiteY2" fmla="*/ 296 h 4319"/>
                        <a:gd name="connsiteX3" fmla="*/ 723 w 7325"/>
                        <a:gd name="connsiteY3" fmla="*/ 3048 h 431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7325" h="4319">
                          <a:moveTo>
                            <a:pt x="723" y="3048"/>
                          </a:moveTo>
                          <a:cubicBezTo>
                            <a:pt x="1824" y="4149"/>
                            <a:pt x="5126" y="5249"/>
                            <a:pt x="6777" y="3048"/>
                          </a:cubicBezTo>
                          <a:cubicBezTo>
                            <a:pt x="8428" y="1397"/>
                            <a:pt x="6227" y="-804"/>
                            <a:pt x="1824" y="296"/>
                          </a:cubicBezTo>
                          <a:cubicBezTo>
                            <a:pt x="-378" y="1397"/>
                            <a:pt x="-378" y="2498"/>
                            <a:pt x="723" y="3048"/>
                          </a:cubicBezTo>
                          <a:close/>
                        </a:path>
                      </a:pathLst>
                    </a:custGeom>
                    <a:solidFill>
                      <a:srgbClr val="ACB7DF"/>
                    </a:solidFill>
                    <a:ln w="5503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333" name="Freeform: Shape 332">
                      <a:extLst>
                        <a:ext uri="{FF2B5EF4-FFF2-40B4-BE49-F238E27FC236}">
                          <a16:creationId xmlns:a16="http://schemas.microsoft.com/office/drawing/2014/main" id="{2991291A-16B1-425D-BBAF-5D5713D30D9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695735" y="6142501"/>
                      <a:ext cx="14407" cy="13477"/>
                    </a:xfrm>
                    <a:custGeom>
                      <a:avLst/>
                      <a:gdLst>
                        <a:gd name="connsiteX0" fmla="*/ 911 w 14407"/>
                        <a:gd name="connsiteY0" fmla="*/ 9625 h 13477"/>
                        <a:gd name="connsiteX1" fmla="*/ 6415 w 14407"/>
                        <a:gd name="connsiteY1" fmla="*/ 13477 h 13477"/>
                        <a:gd name="connsiteX2" fmla="*/ 14120 w 14407"/>
                        <a:gd name="connsiteY2" fmla="*/ 5772 h 13477"/>
                        <a:gd name="connsiteX3" fmla="*/ 11919 w 14407"/>
                        <a:gd name="connsiteY3" fmla="*/ 819 h 13477"/>
                        <a:gd name="connsiteX4" fmla="*/ 361 w 14407"/>
                        <a:gd name="connsiteY4" fmla="*/ 3021 h 13477"/>
                        <a:gd name="connsiteX5" fmla="*/ 911 w 14407"/>
                        <a:gd name="connsiteY5" fmla="*/ 9625 h 1347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4407" h="13477">
                          <a:moveTo>
                            <a:pt x="911" y="9625"/>
                          </a:moveTo>
                          <a:cubicBezTo>
                            <a:pt x="2012" y="11826"/>
                            <a:pt x="3663" y="13477"/>
                            <a:pt x="6415" y="13477"/>
                          </a:cubicBezTo>
                          <a:cubicBezTo>
                            <a:pt x="11919" y="13477"/>
                            <a:pt x="13570" y="7423"/>
                            <a:pt x="14120" y="5772"/>
                          </a:cubicBezTo>
                          <a:cubicBezTo>
                            <a:pt x="14670" y="4121"/>
                            <a:pt x="14670" y="1920"/>
                            <a:pt x="11919" y="819"/>
                          </a:cubicBezTo>
                          <a:cubicBezTo>
                            <a:pt x="7516" y="-1382"/>
                            <a:pt x="1462" y="1370"/>
                            <a:pt x="361" y="3021"/>
                          </a:cubicBezTo>
                          <a:cubicBezTo>
                            <a:pt x="-189" y="4121"/>
                            <a:pt x="-189" y="6873"/>
                            <a:pt x="911" y="9625"/>
                          </a:cubicBezTo>
                          <a:close/>
                        </a:path>
                      </a:pathLst>
                    </a:custGeom>
                    <a:solidFill>
                      <a:srgbClr val="ACB7DF"/>
                    </a:solidFill>
                    <a:ln w="5503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</p:grpSp>
            </p:grpSp>
          </p:grpSp>
        </p:grpSp>
      </p:grpSp>
      <p:sp>
        <p:nvSpPr>
          <p:cNvPr id="664" name="Freeform: Shape 663">
            <a:extLst>
              <a:ext uri="{FF2B5EF4-FFF2-40B4-BE49-F238E27FC236}">
                <a16:creationId xmlns:a16="http://schemas.microsoft.com/office/drawing/2014/main" id="{CA2AC6D5-E8E1-E2D0-178D-ADB0FEDD45AC}"/>
              </a:ext>
            </a:extLst>
          </p:cNvPr>
          <p:cNvSpPr/>
          <p:nvPr/>
        </p:nvSpPr>
        <p:spPr>
          <a:xfrm>
            <a:off x="8379348" y="744786"/>
            <a:ext cx="145534" cy="147598"/>
          </a:xfrm>
          <a:custGeom>
            <a:avLst/>
            <a:gdLst>
              <a:gd name="connsiteX0" fmla="*/ 131308 w 145534"/>
              <a:gd name="connsiteY0" fmla="*/ 30391 h 147598"/>
              <a:gd name="connsiteX1" fmla="*/ 143500 w 145534"/>
              <a:gd name="connsiteY1" fmla="*/ 51537 h 147598"/>
              <a:gd name="connsiteX2" fmla="*/ 138546 w 145534"/>
              <a:gd name="connsiteY2" fmla="*/ 61634 h 147598"/>
              <a:gd name="connsiteX3" fmla="*/ 128927 w 145534"/>
              <a:gd name="connsiteY3" fmla="*/ 81350 h 147598"/>
              <a:gd name="connsiteX4" fmla="*/ 136927 w 145534"/>
              <a:gd name="connsiteY4" fmla="*/ 113545 h 147598"/>
              <a:gd name="connsiteX5" fmla="*/ 120545 w 145534"/>
              <a:gd name="connsiteY5" fmla="*/ 131738 h 147598"/>
              <a:gd name="connsiteX6" fmla="*/ 87779 w 145534"/>
              <a:gd name="connsiteY6" fmla="*/ 127070 h 147598"/>
              <a:gd name="connsiteX7" fmla="*/ 59680 w 145534"/>
              <a:gd name="connsiteY7" fmla="*/ 144692 h 147598"/>
              <a:gd name="connsiteX8" fmla="*/ 37391 w 145534"/>
              <a:gd name="connsiteY8" fmla="*/ 134690 h 147598"/>
              <a:gd name="connsiteX9" fmla="*/ 31676 w 145534"/>
              <a:gd name="connsiteY9" fmla="*/ 102020 h 147598"/>
              <a:gd name="connsiteX10" fmla="*/ 6245 w 145534"/>
              <a:gd name="connsiteY10" fmla="*/ 80684 h 147598"/>
              <a:gd name="connsiteX11" fmla="*/ 8816 w 145534"/>
              <a:gd name="connsiteY11" fmla="*/ 56395 h 147598"/>
              <a:gd name="connsiteX12" fmla="*/ 38153 w 145534"/>
              <a:gd name="connsiteY12" fmla="*/ 40869 h 147598"/>
              <a:gd name="connsiteX13" fmla="*/ 50535 w 145534"/>
              <a:gd name="connsiteY13" fmla="*/ 10103 h 147598"/>
              <a:gd name="connsiteX14" fmla="*/ 74443 w 145534"/>
              <a:gd name="connsiteY14" fmla="*/ 5055 h 147598"/>
              <a:gd name="connsiteX15" fmla="*/ 98256 w 145534"/>
              <a:gd name="connsiteY15" fmla="*/ 28106 h 147598"/>
              <a:gd name="connsiteX16" fmla="*/ 131308 w 145534"/>
              <a:gd name="connsiteY16" fmla="*/ 30391 h 147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45534" h="147598">
                <a:moveTo>
                  <a:pt x="131308" y="30391"/>
                </a:moveTo>
                <a:cubicBezTo>
                  <a:pt x="143309" y="31249"/>
                  <a:pt x="148833" y="40774"/>
                  <a:pt x="143500" y="51537"/>
                </a:cubicBezTo>
                <a:lnTo>
                  <a:pt x="138546" y="61634"/>
                </a:lnTo>
                <a:cubicBezTo>
                  <a:pt x="138546" y="61634"/>
                  <a:pt x="128927" y="81350"/>
                  <a:pt x="128927" y="81350"/>
                </a:cubicBezTo>
                <a:lnTo>
                  <a:pt x="136927" y="113545"/>
                </a:lnTo>
                <a:cubicBezTo>
                  <a:pt x="139880" y="125261"/>
                  <a:pt x="132451" y="133357"/>
                  <a:pt x="120545" y="131738"/>
                </a:cubicBezTo>
                <a:lnTo>
                  <a:pt x="87779" y="127070"/>
                </a:lnTo>
                <a:lnTo>
                  <a:pt x="59680" y="144692"/>
                </a:lnTo>
                <a:cubicBezTo>
                  <a:pt x="49488" y="151073"/>
                  <a:pt x="39391" y="146597"/>
                  <a:pt x="37391" y="134690"/>
                </a:cubicBezTo>
                <a:lnTo>
                  <a:pt x="31676" y="102020"/>
                </a:lnTo>
                <a:lnTo>
                  <a:pt x="6245" y="80684"/>
                </a:lnTo>
                <a:cubicBezTo>
                  <a:pt x="-2995" y="72968"/>
                  <a:pt x="-1852" y="62014"/>
                  <a:pt x="8816" y="56395"/>
                </a:cubicBezTo>
                <a:lnTo>
                  <a:pt x="38153" y="40869"/>
                </a:lnTo>
                <a:lnTo>
                  <a:pt x="50535" y="10103"/>
                </a:lnTo>
                <a:cubicBezTo>
                  <a:pt x="55012" y="-1041"/>
                  <a:pt x="65871" y="-3327"/>
                  <a:pt x="74443" y="5055"/>
                </a:cubicBezTo>
                <a:lnTo>
                  <a:pt x="98256" y="28106"/>
                </a:lnTo>
                <a:lnTo>
                  <a:pt x="131308" y="30391"/>
                </a:lnTo>
                <a:close/>
              </a:path>
            </a:pathLst>
          </a:custGeom>
          <a:gradFill>
            <a:gsLst>
              <a:gs pos="0">
                <a:srgbClr val="FFF02B"/>
              </a:gs>
              <a:gs pos="50000">
                <a:srgbClr val="F8AE15"/>
              </a:gs>
              <a:gs pos="100000">
                <a:srgbClr val="F16D00"/>
              </a:gs>
            </a:gsLst>
            <a:lin ang="14505853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65" name="Freeform: Shape 664">
            <a:extLst>
              <a:ext uri="{FF2B5EF4-FFF2-40B4-BE49-F238E27FC236}">
                <a16:creationId xmlns:a16="http://schemas.microsoft.com/office/drawing/2014/main" id="{AD4E865D-9FA1-B71A-5906-0871CDD5506C}"/>
              </a:ext>
            </a:extLst>
          </p:cNvPr>
          <p:cNvSpPr/>
          <p:nvPr/>
        </p:nvSpPr>
        <p:spPr>
          <a:xfrm>
            <a:off x="4075186" y="1018413"/>
            <a:ext cx="213583" cy="222250"/>
          </a:xfrm>
          <a:custGeom>
            <a:avLst/>
            <a:gdLst>
              <a:gd name="connsiteX0" fmla="*/ 111797 w 213583"/>
              <a:gd name="connsiteY0" fmla="*/ 6021 h 222250"/>
              <a:gd name="connsiteX1" fmla="*/ 146753 w 213583"/>
              <a:gd name="connsiteY1" fmla="*/ 17070 h 222250"/>
              <a:gd name="connsiteX2" fmla="*/ 151516 w 213583"/>
              <a:gd name="connsiteY2" fmla="*/ 33263 h 222250"/>
              <a:gd name="connsiteX3" fmla="*/ 160755 w 213583"/>
              <a:gd name="connsiteY3" fmla="*/ 64790 h 222250"/>
              <a:gd name="connsiteX4" fmla="*/ 202189 w 213583"/>
              <a:gd name="connsiteY4" fmla="*/ 92222 h 222250"/>
              <a:gd name="connsiteX5" fmla="*/ 202474 w 213583"/>
              <a:gd name="connsiteY5" fmla="*/ 128894 h 222250"/>
              <a:gd name="connsiteX6" fmla="*/ 161517 w 213583"/>
              <a:gd name="connsiteY6" fmla="*/ 156992 h 222250"/>
              <a:gd name="connsiteX7" fmla="*/ 148277 w 213583"/>
              <a:gd name="connsiteY7" fmla="*/ 204903 h 222250"/>
              <a:gd name="connsiteX8" fmla="*/ 113511 w 213583"/>
              <a:gd name="connsiteY8" fmla="*/ 216524 h 222250"/>
              <a:gd name="connsiteX9" fmla="*/ 74173 w 213583"/>
              <a:gd name="connsiteY9" fmla="*/ 186234 h 222250"/>
              <a:gd name="connsiteX10" fmla="*/ 24547 w 213583"/>
              <a:gd name="connsiteY10" fmla="*/ 188425 h 222250"/>
              <a:gd name="connsiteX11" fmla="*/ 2735 w 213583"/>
              <a:gd name="connsiteY11" fmla="*/ 158897 h 222250"/>
              <a:gd name="connsiteX12" fmla="*/ 19404 w 213583"/>
              <a:gd name="connsiteY12" fmla="*/ 112130 h 222250"/>
              <a:gd name="connsiteX13" fmla="*/ 1973 w 213583"/>
              <a:gd name="connsiteY13" fmla="*/ 65648 h 222250"/>
              <a:gd name="connsiteX14" fmla="*/ 23309 w 213583"/>
              <a:gd name="connsiteY14" fmla="*/ 35739 h 222250"/>
              <a:gd name="connsiteX15" fmla="*/ 73030 w 213583"/>
              <a:gd name="connsiteY15" fmla="*/ 37073 h 222250"/>
              <a:gd name="connsiteX16" fmla="*/ 111797 w 213583"/>
              <a:gd name="connsiteY16" fmla="*/ 6021 h 222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3583" h="222250">
                <a:moveTo>
                  <a:pt x="111797" y="6021"/>
                </a:moveTo>
                <a:cubicBezTo>
                  <a:pt x="125893" y="-5218"/>
                  <a:pt x="141610" y="-265"/>
                  <a:pt x="146753" y="17070"/>
                </a:cubicBezTo>
                <a:lnTo>
                  <a:pt x="151516" y="33263"/>
                </a:lnTo>
                <a:cubicBezTo>
                  <a:pt x="151516" y="33263"/>
                  <a:pt x="160755" y="64790"/>
                  <a:pt x="160755" y="64790"/>
                </a:cubicBezTo>
                <a:lnTo>
                  <a:pt x="202189" y="92222"/>
                </a:lnTo>
                <a:cubicBezTo>
                  <a:pt x="217238" y="102128"/>
                  <a:pt x="217429" y="118702"/>
                  <a:pt x="202474" y="128894"/>
                </a:cubicBezTo>
                <a:lnTo>
                  <a:pt x="161517" y="156992"/>
                </a:lnTo>
                <a:lnTo>
                  <a:pt x="148277" y="204903"/>
                </a:lnTo>
                <a:cubicBezTo>
                  <a:pt x="143419" y="222239"/>
                  <a:pt x="127798" y="227477"/>
                  <a:pt x="113511" y="216524"/>
                </a:cubicBezTo>
                <a:lnTo>
                  <a:pt x="74173" y="186234"/>
                </a:lnTo>
                <a:lnTo>
                  <a:pt x="24547" y="188425"/>
                </a:lnTo>
                <a:cubicBezTo>
                  <a:pt x="6545" y="189187"/>
                  <a:pt x="-3266" y="175947"/>
                  <a:pt x="2735" y="158897"/>
                </a:cubicBezTo>
                <a:lnTo>
                  <a:pt x="19404" y="112130"/>
                </a:lnTo>
                <a:lnTo>
                  <a:pt x="1973" y="65648"/>
                </a:lnTo>
                <a:cubicBezTo>
                  <a:pt x="-4409" y="48693"/>
                  <a:pt x="5212" y="35263"/>
                  <a:pt x="23309" y="35739"/>
                </a:cubicBezTo>
                <a:lnTo>
                  <a:pt x="73030" y="37073"/>
                </a:lnTo>
                <a:lnTo>
                  <a:pt x="111797" y="6021"/>
                </a:lnTo>
                <a:close/>
              </a:path>
            </a:pathLst>
          </a:custGeom>
          <a:gradFill>
            <a:gsLst>
              <a:gs pos="0">
                <a:srgbClr val="FFF02B"/>
              </a:gs>
              <a:gs pos="50000">
                <a:srgbClr val="F8AE15"/>
              </a:gs>
              <a:gs pos="100000">
                <a:srgbClr val="F16D00"/>
              </a:gs>
            </a:gsLst>
            <a:lin ang="11955264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66" name="Freeform: Shape 665">
            <a:extLst>
              <a:ext uri="{FF2B5EF4-FFF2-40B4-BE49-F238E27FC236}">
                <a16:creationId xmlns:a16="http://schemas.microsoft.com/office/drawing/2014/main" id="{751D071B-216F-E6E3-ED13-B2EAB2CCDA6E}"/>
              </a:ext>
            </a:extLst>
          </p:cNvPr>
          <p:cNvSpPr/>
          <p:nvPr/>
        </p:nvSpPr>
        <p:spPr>
          <a:xfrm>
            <a:off x="7006796" y="4762717"/>
            <a:ext cx="145535" cy="147598"/>
          </a:xfrm>
          <a:custGeom>
            <a:avLst/>
            <a:gdLst>
              <a:gd name="connsiteX0" fmla="*/ 131307 w 145535"/>
              <a:gd name="connsiteY0" fmla="*/ 30391 h 147598"/>
              <a:gd name="connsiteX1" fmla="*/ 143500 w 145535"/>
              <a:gd name="connsiteY1" fmla="*/ 51537 h 147598"/>
              <a:gd name="connsiteX2" fmla="*/ 138546 w 145535"/>
              <a:gd name="connsiteY2" fmla="*/ 61633 h 147598"/>
              <a:gd name="connsiteX3" fmla="*/ 128926 w 145535"/>
              <a:gd name="connsiteY3" fmla="*/ 81350 h 147598"/>
              <a:gd name="connsiteX4" fmla="*/ 136927 w 145535"/>
              <a:gd name="connsiteY4" fmla="*/ 113545 h 147598"/>
              <a:gd name="connsiteX5" fmla="*/ 120544 w 145535"/>
              <a:gd name="connsiteY5" fmla="*/ 131738 h 147598"/>
              <a:gd name="connsiteX6" fmla="*/ 87778 w 145535"/>
              <a:gd name="connsiteY6" fmla="*/ 127070 h 147598"/>
              <a:gd name="connsiteX7" fmla="*/ 59679 w 145535"/>
              <a:gd name="connsiteY7" fmla="*/ 144691 h 147598"/>
              <a:gd name="connsiteX8" fmla="*/ 37391 w 145535"/>
              <a:gd name="connsiteY8" fmla="*/ 134690 h 147598"/>
              <a:gd name="connsiteX9" fmla="*/ 31676 w 145535"/>
              <a:gd name="connsiteY9" fmla="*/ 102020 h 147598"/>
              <a:gd name="connsiteX10" fmla="*/ 6244 w 145535"/>
              <a:gd name="connsiteY10" fmla="*/ 80683 h 147598"/>
              <a:gd name="connsiteX11" fmla="*/ 8816 w 145535"/>
              <a:gd name="connsiteY11" fmla="*/ 56395 h 147598"/>
              <a:gd name="connsiteX12" fmla="*/ 38153 w 145535"/>
              <a:gd name="connsiteY12" fmla="*/ 40869 h 147598"/>
              <a:gd name="connsiteX13" fmla="*/ 50536 w 145535"/>
              <a:gd name="connsiteY13" fmla="*/ 10103 h 147598"/>
              <a:gd name="connsiteX14" fmla="*/ 74443 w 145535"/>
              <a:gd name="connsiteY14" fmla="*/ 5055 h 147598"/>
              <a:gd name="connsiteX15" fmla="*/ 98256 w 145535"/>
              <a:gd name="connsiteY15" fmla="*/ 28105 h 147598"/>
              <a:gd name="connsiteX16" fmla="*/ 131307 w 145535"/>
              <a:gd name="connsiteY16" fmla="*/ 30391 h 147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45535" h="147598">
                <a:moveTo>
                  <a:pt x="131307" y="30391"/>
                </a:moveTo>
                <a:cubicBezTo>
                  <a:pt x="143309" y="31249"/>
                  <a:pt x="148834" y="40774"/>
                  <a:pt x="143500" y="51537"/>
                </a:cubicBezTo>
                <a:lnTo>
                  <a:pt x="138546" y="61633"/>
                </a:lnTo>
                <a:cubicBezTo>
                  <a:pt x="138546" y="61633"/>
                  <a:pt x="128926" y="81350"/>
                  <a:pt x="128926" y="81350"/>
                </a:cubicBezTo>
                <a:lnTo>
                  <a:pt x="136927" y="113545"/>
                </a:lnTo>
                <a:cubicBezTo>
                  <a:pt x="139880" y="125261"/>
                  <a:pt x="132450" y="133357"/>
                  <a:pt x="120544" y="131738"/>
                </a:cubicBezTo>
                <a:lnTo>
                  <a:pt x="87778" y="127070"/>
                </a:lnTo>
                <a:lnTo>
                  <a:pt x="59679" y="144691"/>
                </a:lnTo>
                <a:cubicBezTo>
                  <a:pt x="49488" y="151073"/>
                  <a:pt x="39391" y="146597"/>
                  <a:pt x="37391" y="134690"/>
                </a:cubicBezTo>
                <a:lnTo>
                  <a:pt x="31676" y="102020"/>
                </a:lnTo>
                <a:lnTo>
                  <a:pt x="6244" y="80683"/>
                </a:lnTo>
                <a:cubicBezTo>
                  <a:pt x="-2995" y="72968"/>
                  <a:pt x="-1852" y="62014"/>
                  <a:pt x="8816" y="56395"/>
                </a:cubicBezTo>
                <a:lnTo>
                  <a:pt x="38153" y="40869"/>
                </a:lnTo>
                <a:lnTo>
                  <a:pt x="50536" y="10103"/>
                </a:lnTo>
                <a:cubicBezTo>
                  <a:pt x="55012" y="-1041"/>
                  <a:pt x="65871" y="-3327"/>
                  <a:pt x="74443" y="5055"/>
                </a:cubicBezTo>
                <a:lnTo>
                  <a:pt x="98256" y="28105"/>
                </a:lnTo>
                <a:lnTo>
                  <a:pt x="131307" y="30391"/>
                </a:lnTo>
                <a:close/>
              </a:path>
            </a:pathLst>
          </a:custGeom>
          <a:gradFill>
            <a:gsLst>
              <a:gs pos="0">
                <a:srgbClr val="FFF02B"/>
              </a:gs>
              <a:gs pos="50000">
                <a:srgbClr val="F8AE15"/>
              </a:gs>
              <a:gs pos="100000">
                <a:srgbClr val="F16D00"/>
              </a:gs>
            </a:gsLst>
            <a:lin ang="14505853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67" name="Freeform: Shape 666">
            <a:extLst>
              <a:ext uri="{FF2B5EF4-FFF2-40B4-BE49-F238E27FC236}">
                <a16:creationId xmlns:a16="http://schemas.microsoft.com/office/drawing/2014/main" id="{B444F8A7-ED4B-0971-C82E-A1FEA69CC3B1}"/>
              </a:ext>
            </a:extLst>
          </p:cNvPr>
          <p:cNvSpPr/>
          <p:nvPr/>
        </p:nvSpPr>
        <p:spPr>
          <a:xfrm>
            <a:off x="2499634" y="4707042"/>
            <a:ext cx="255379" cy="258781"/>
          </a:xfrm>
          <a:custGeom>
            <a:avLst/>
            <a:gdLst>
              <a:gd name="connsiteX0" fmla="*/ 230394 w 255379"/>
              <a:gd name="connsiteY0" fmla="*/ 53491 h 258781"/>
              <a:gd name="connsiteX1" fmla="*/ 251826 w 255379"/>
              <a:gd name="connsiteY1" fmla="*/ 90638 h 258781"/>
              <a:gd name="connsiteX2" fmla="*/ 243158 w 255379"/>
              <a:gd name="connsiteY2" fmla="*/ 108355 h 258781"/>
              <a:gd name="connsiteX3" fmla="*/ 226204 w 255379"/>
              <a:gd name="connsiteY3" fmla="*/ 142835 h 258781"/>
              <a:gd name="connsiteX4" fmla="*/ 240300 w 255379"/>
              <a:gd name="connsiteY4" fmla="*/ 199223 h 258781"/>
              <a:gd name="connsiteX5" fmla="*/ 211535 w 255379"/>
              <a:gd name="connsiteY5" fmla="*/ 231037 h 258781"/>
              <a:gd name="connsiteX6" fmla="*/ 154004 w 255379"/>
              <a:gd name="connsiteY6" fmla="*/ 222845 h 258781"/>
              <a:gd name="connsiteX7" fmla="*/ 104664 w 255379"/>
              <a:gd name="connsiteY7" fmla="*/ 253706 h 258781"/>
              <a:gd name="connsiteX8" fmla="*/ 65517 w 255379"/>
              <a:gd name="connsiteY8" fmla="*/ 236180 h 258781"/>
              <a:gd name="connsiteX9" fmla="*/ 55515 w 255379"/>
              <a:gd name="connsiteY9" fmla="*/ 178935 h 258781"/>
              <a:gd name="connsiteX10" fmla="*/ 10939 w 255379"/>
              <a:gd name="connsiteY10" fmla="*/ 141597 h 258781"/>
              <a:gd name="connsiteX11" fmla="*/ 15510 w 255379"/>
              <a:gd name="connsiteY11" fmla="*/ 98925 h 258781"/>
              <a:gd name="connsiteX12" fmla="*/ 66850 w 255379"/>
              <a:gd name="connsiteY12" fmla="*/ 71683 h 258781"/>
              <a:gd name="connsiteX13" fmla="*/ 88662 w 255379"/>
              <a:gd name="connsiteY13" fmla="*/ 17772 h 258781"/>
              <a:gd name="connsiteX14" fmla="*/ 130668 w 255379"/>
              <a:gd name="connsiteY14" fmla="*/ 8913 h 258781"/>
              <a:gd name="connsiteX15" fmla="*/ 172387 w 255379"/>
              <a:gd name="connsiteY15" fmla="*/ 49395 h 258781"/>
              <a:gd name="connsiteX16" fmla="*/ 230394 w 255379"/>
              <a:gd name="connsiteY16" fmla="*/ 53491 h 258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55379" h="258781">
                <a:moveTo>
                  <a:pt x="230394" y="53491"/>
                </a:moveTo>
                <a:cubicBezTo>
                  <a:pt x="251445" y="54919"/>
                  <a:pt x="261160" y="71683"/>
                  <a:pt x="251826" y="90638"/>
                </a:cubicBezTo>
                <a:lnTo>
                  <a:pt x="243158" y="108355"/>
                </a:lnTo>
                <a:cubicBezTo>
                  <a:pt x="243158" y="108355"/>
                  <a:pt x="226204" y="142835"/>
                  <a:pt x="226204" y="142835"/>
                </a:cubicBezTo>
                <a:lnTo>
                  <a:pt x="240300" y="199223"/>
                </a:lnTo>
                <a:cubicBezTo>
                  <a:pt x="245444" y="219702"/>
                  <a:pt x="232490" y="234085"/>
                  <a:pt x="211535" y="231037"/>
                </a:cubicBezTo>
                <a:lnTo>
                  <a:pt x="154004" y="222845"/>
                </a:lnTo>
                <a:lnTo>
                  <a:pt x="104664" y="253706"/>
                </a:lnTo>
                <a:cubicBezTo>
                  <a:pt x="86758" y="264850"/>
                  <a:pt x="69136" y="257040"/>
                  <a:pt x="65517" y="236180"/>
                </a:cubicBezTo>
                <a:lnTo>
                  <a:pt x="55515" y="178935"/>
                </a:lnTo>
                <a:lnTo>
                  <a:pt x="10939" y="141597"/>
                </a:lnTo>
                <a:cubicBezTo>
                  <a:pt x="-5254" y="128071"/>
                  <a:pt x="-3254" y="108831"/>
                  <a:pt x="15510" y="98925"/>
                </a:cubicBezTo>
                <a:lnTo>
                  <a:pt x="66850" y="71683"/>
                </a:lnTo>
                <a:lnTo>
                  <a:pt x="88662" y="17772"/>
                </a:lnTo>
                <a:cubicBezTo>
                  <a:pt x="96568" y="-1850"/>
                  <a:pt x="115523" y="-5850"/>
                  <a:pt x="130668" y="8913"/>
                </a:cubicBezTo>
                <a:lnTo>
                  <a:pt x="172387" y="49395"/>
                </a:lnTo>
                <a:lnTo>
                  <a:pt x="230394" y="53491"/>
                </a:lnTo>
                <a:close/>
              </a:path>
            </a:pathLst>
          </a:custGeom>
          <a:gradFill>
            <a:gsLst>
              <a:gs pos="0">
                <a:srgbClr val="FFF02B"/>
              </a:gs>
              <a:gs pos="50000">
                <a:srgbClr val="F8AE15"/>
              </a:gs>
              <a:gs pos="100000">
                <a:srgbClr val="F16D00"/>
              </a:gs>
            </a:gsLst>
            <a:lin ang="14505732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grpSp>
        <p:nvGrpSpPr>
          <p:cNvPr id="668" name="Group 667">
            <a:extLst>
              <a:ext uri="{FF2B5EF4-FFF2-40B4-BE49-F238E27FC236}">
                <a16:creationId xmlns:a16="http://schemas.microsoft.com/office/drawing/2014/main" id="{029E3035-8B61-4737-AD45-801064015899}"/>
              </a:ext>
            </a:extLst>
          </p:cNvPr>
          <p:cNvGrpSpPr/>
          <p:nvPr/>
        </p:nvGrpSpPr>
        <p:grpSpPr>
          <a:xfrm>
            <a:off x="172582" y="258913"/>
            <a:ext cx="11798169" cy="5102043"/>
            <a:chOff x="172582" y="258913"/>
            <a:chExt cx="11798169" cy="5102043"/>
          </a:xfrm>
        </p:grpSpPr>
        <p:sp>
          <p:nvSpPr>
            <p:cNvPr id="669" name="Freeform: Shape 668">
              <a:extLst>
                <a:ext uri="{FF2B5EF4-FFF2-40B4-BE49-F238E27FC236}">
                  <a16:creationId xmlns:a16="http://schemas.microsoft.com/office/drawing/2014/main" id="{B6414684-A58C-6028-43CA-D1219B77C798}"/>
                </a:ext>
              </a:extLst>
            </p:cNvPr>
            <p:cNvSpPr/>
            <p:nvPr/>
          </p:nvSpPr>
          <p:spPr>
            <a:xfrm>
              <a:off x="3657967" y="3211435"/>
              <a:ext cx="46846" cy="47474"/>
            </a:xfrm>
            <a:custGeom>
              <a:avLst/>
              <a:gdLst>
                <a:gd name="connsiteX0" fmla="*/ 42278 w 46846"/>
                <a:gd name="connsiteY0" fmla="*/ 9667 h 47474"/>
                <a:gd name="connsiteX1" fmla="*/ 46183 w 46846"/>
                <a:gd name="connsiteY1" fmla="*/ 16525 h 47474"/>
                <a:gd name="connsiteX2" fmla="*/ 44564 w 46846"/>
                <a:gd name="connsiteY2" fmla="*/ 19764 h 47474"/>
                <a:gd name="connsiteX3" fmla="*/ 41421 w 46846"/>
                <a:gd name="connsiteY3" fmla="*/ 26145 h 47474"/>
                <a:gd name="connsiteX4" fmla="*/ 43992 w 46846"/>
                <a:gd name="connsiteY4" fmla="*/ 36528 h 47474"/>
                <a:gd name="connsiteX5" fmla="*/ 38754 w 46846"/>
                <a:gd name="connsiteY5" fmla="*/ 42433 h 47474"/>
                <a:gd name="connsiteX6" fmla="*/ 28181 w 46846"/>
                <a:gd name="connsiteY6" fmla="*/ 40909 h 47474"/>
                <a:gd name="connsiteX7" fmla="*/ 19132 w 46846"/>
                <a:gd name="connsiteY7" fmla="*/ 46529 h 47474"/>
                <a:gd name="connsiteX8" fmla="*/ 11988 w 46846"/>
                <a:gd name="connsiteY8" fmla="*/ 43291 h 47474"/>
                <a:gd name="connsiteX9" fmla="*/ 10179 w 46846"/>
                <a:gd name="connsiteY9" fmla="*/ 32813 h 47474"/>
                <a:gd name="connsiteX10" fmla="*/ 1987 w 46846"/>
                <a:gd name="connsiteY10" fmla="*/ 25955 h 47474"/>
                <a:gd name="connsiteX11" fmla="*/ 2844 w 46846"/>
                <a:gd name="connsiteY11" fmla="*/ 18145 h 47474"/>
                <a:gd name="connsiteX12" fmla="*/ 12274 w 46846"/>
                <a:gd name="connsiteY12" fmla="*/ 13192 h 47474"/>
                <a:gd name="connsiteX13" fmla="*/ 16275 w 46846"/>
                <a:gd name="connsiteY13" fmla="*/ 3286 h 47474"/>
                <a:gd name="connsiteX14" fmla="*/ 23990 w 46846"/>
                <a:gd name="connsiteY14" fmla="*/ 1666 h 47474"/>
                <a:gd name="connsiteX15" fmla="*/ 31610 w 46846"/>
                <a:gd name="connsiteY15" fmla="*/ 9096 h 47474"/>
                <a:gd name="connsiteX16" fmla="*/ 42278 w 46846"/>
                <a:gd name="connsiteY16" fmla="*/ 9667 h 47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6846" h="47474">
                  <a:moveTo>
                    <a:pt x="42278" y="9667"/>
                  </a:moveTo>
                  <a:cubicBezTo>
                    <a:pt x="46183" y="9953"/>
                    <a:pt x="47897" y="13001"/>
                    <a:pt x="46183" y="16525"/>
                  </a:cubicBezTo>
                  <a:lnTo>
                    <a:pt x="44564" y="19764"/>
                  </a:lnTo>
                  <a:lnTo>
                    <a:pt x="41421" y="26145"/>
                  </a:lnTo>
                  <a:lnTo>
                    <a:pt x="43992" y="36528"/>
                  </a:lnTo>
                  <a:cubicBezTo>
                    <a:pt x="44945" y="40338"/>
                    <a:pt x="42563" y="42910"/>
                    <a:pt x="38754" y="42433"/>
                  </a:cubicBezTo>
                  <a:lnTo>
                    <a:pt x="28181" y="40909"/>
                  </a:lnTo>
                  <a:lnTo>
                    <a:pt x="19132" y="46529"/>
                  </a:lnTo>
                  <a:cubicBezTo>
                    <a:pt x="15893" y="48625"/>
                    <a:pt x="12560" y="47101"/>
                    <a:pt x="11988" y="43291"/>
                  </a:cubicBezTo>
                  <a:lnTo>
                    <a:pt x="10179" y="32813"/>
                  </a:lnTo>
                  <a:lnTo>
                    <a:pt x="1987" y="25955"/>
                  </a:lnTo>
                  <a:cubicBezTo>
                    <a:pt x="-966" y="23479"/>
                    <a:pt x="-585" y="19954"/>
                    <a:pt x="2844" y="18145"/>
                  </a:cubicBezTo>
                  <a:lnTo>
                    <a:pt x="12274" y="13192"/>
                  </a:lnTo>
                  <a:lnTo>
                    <a:pt x="16275" y="3286"/>
                  </a:lnTo>
                  <a:cubicBezTo>
                    <a:pt x="17703" y="-334"/>
                    <a:pt x="21228" y="-1096"/>
                    <a:pt x="23990" y="1666"/>
                  </a:cubicBezTo>
                  <a:lnTo>
                    <a:pt x="31610" y="9096"/>
                  </a:lnTo>
                  <a:lnTo>
                    <a:pt x="42278" y="9667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50000">
                  <a:srgbClr val="E9DFF2"/>
                </a:gs>
                <a:gs pos="100000">
                  <a:srgbClr val="D3BFE5"/>
                </a:gs>
              </a:gsLst>
              <a:lin ang="14506427" scaled="1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70" name="Freeform: Shape 669">
              <a:extLst>
                <a:ext uri="{FF2B5EF4-FFF2-40B4-BE49-F238E27FC236}">
                  <a16:creationId xmlns:a16="http://schemas.microsoft.com/office/drawing/2014/main" id="{E150A435-054B-FEEE-F35D-91FB64D8F70A}"/>
                </a:ext>
              </a:extLst>
            </p:cNvPr>
            <p:cNvSpPr/>
            <p:nvPr/>
          </p:nvSpPr>
          <p:spPr>
            <a:xfrm>
              <a:off x="5094623" y="4159077"/>
              <a:ext cx="46846" cy="47569"/>
            </a:xfrm>
            <a:custGeom>
              <a:avLst/>
              <a:gdLst>
                <a:gd name="connsiteX0" fmla="*/ 42278 w 46846"/>
                <a:gd name="connsiteY0" fmla="*/ 9858 h 47569"/>
                <a:gd name="connsiteX1" fmla="*/ 46183 w 46846"/>
                <a:gd name="connsiteY1" fmla="*/ 16716 h 47569"/>
                <a:gd name="connsiteX2" fmla="*/ 44564 w 46846"/>
                <a:gd name="connsiteY2" fmla="*/ 19954 h 47569"/>
                <a:gd name="connsiteX3" fmla="*/ 41420 w 46846"/>
                <a:gd name="connsiteY3" fmla="*/ 26336 h 47569"/>
                <a:gd name="connsiteX4" fmla="*/ 43992 w 46846"/>
                <a:gd name="connsiteY4" fmla="*/ 36718 h 47569"/>
                <a:gd name="connsiteX5" fmla="*/ 38753 w 46846"/>
                <a:gd name="connsiteY5" fmla="*/ 42528 h 47569"/>
                <a:gd name="connsiteX6" fmla="*/ 28181 w 46846"/>
                <a:gd name="connsiteY6" fmla="*/ 41005 h 47569"/>
                <a:gd name="connsiteX7" fmla="*/ 19132 w 46846"/>
                <a:gd name="connsiteY7" fmla="*/ 46624 h 47569"/>
                <a:gd name="connsiteX8" fmla="*/ 11988 w 46846"/>
                <a:gd name="connsiteY8" fmla="*/ 43386 h 47569"/>
                <a:gd name="connsiteX9" fmla="*/ 10178 w 46846"/>
                <a:gd name="connsiteY9" fmla="*/ 32908 h 47569"/>
                <a:gd name="connsiteX10" fmla="*/ 1987 w 46846"/>
                <a:gd name="connsiteY10" fmla="*/ 26050 h 47569"/>
                <a:gd name="connsiteX11" fmla="*/ 2844 w 46846"/>
                <a:gd name="connsiteY11" fmla="*/ 18240 h 47569"/>
                <a:gd name="connsiteX12" fmla="*/ 12274 w 46846"/>
                <a:gd name="connsiteY12" fmla="*/ 13192 h 47569"/>
                <a:gd name="connsiteX13" fmla="*/ 16274 w 46846"/>
                <a:gd name="connsiteY13" fmla="*/ 3285 h 47569"/>
                <a:gd name="connsiteX14" fmla="*/ 23990 w 46846"/>
                <a:gd name="connsiteY14" fmla="*/ 1666 h 47569"/>
                <a:gd name="connsiteX15" fmla="*/ 31610 w 46846"/>
                <a:gd name="connsiteY15" fmla="*/ 9096 h 47569"/>
                <a:gd name="connsiteX16" fmla="*/ 42278 w 46846"/>
                <a:gd name="connsiteY16" fmla="*/ 9858 h 47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6846" h="47569">
                  <a:moveTo>
                    <a:pt x="42278" y="9858"/>
                  </a:moveTo>
                  <a:cubicBezTo>
                    <a:pt x="46183" y="10144"/>
                    <a:pt x="47898" y="13192"/>
                    <a:pt x="46183" y="16716"/>
                  </a:cubicBezTo>
                  <a:lnTo>
                    <a:pt x="44564" y="19954"/>
                  </a:lnTo>
                  <a:lnTo>
                    <a:pt x="41420" y="26336"/>
                  </a:lnTo>
                  <a:lnTo>
                    <a:pt x="43992" y="36718"/>
                  </a:lnTo>
                  <a:cubicBezTo>
                    <a:pt x="44945" y="40528"/>
                    <a:pt x="42564" y="43100"/>
                    <a:pt x="38753" y="42528"/>
                  </a:cubicBezTo>
                  <a:lnTo>
                    <a:pt x="28181" y="41005"/>
                  </a:lnTo>
                  <a:lnTo>
                    <a:pt x="19132" y="46624"/>
                  </a:lnTo>
                  <a:cubicBezTo>
                    <a:pt x="15893" y="48720"/>
                    <a:pt x="12560" y="47196"/>
                    <a:pt x="11988" y="43386"/>
                  </a:cubicBezTo>
                  <a:lnTo>
                    <a:pt x="10178" y="32908"/>
                  </a:lnTo>
                  <a:lnTo>
                    <a:pt x="1987" y="26050"/>
                  </a:lnTo>
                  <a:cubicBezTo>
                    <a:pt x="-966" y="23574"/>
                    <a:pt x="-585" y="20050"/>
                    <a:pt x="2844" y="18240"/>
                  </a:cubicBezTo>
                  <a:lnTo>
                    <a:pt x="12274" y="13192"/>
                  </a:lnTo>
                  <a:lnTo>
                    <a:pt x="16274" y="3285"/>
                  </a:lnTo>
                  <a:cubicBezTo>
                    <a:pt x="17703" y="-334"/>
                    <a:pt x="21227" y="-1096"/>
                    <a:pt x="23990" y="1666"/>
                  </a:cubicBezTo>
                  <a:lnTo>
                    <a:pt x="31610" y="9096"/>
                  </a:lnTo>
                  <a:lnTo>
                    <a:pt x="42278" y="9858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50000">
                  <a:srgbClr val="E9DFF2"/>
                </a:gs>
                <a:gs pos="100000">
                  <a:srgbClr val="D3BFE5"/>
                </a:gs>
              </a:gsLst>
              <a:lin ang="14505677" scaled="1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71" name="Freeform: Shape 670">
              <a:extLst>
                <a:ext uri="{FF2B5EF4-FFF2-40B4-BE49-F238E27FC236}">
                  <a16:creationId xmlns:a16="http://schemas.microsoft.com/office/drawing/2014/main" id="{DCA760AE-2FD5-C631-73FD-CB5B0773DEDE}"/>
                </a:ext>
              </a:extLst>
            </p:cNvPr>
            <p:cNvSpPr/>
            <p:nvPr/>
          </p:nvSpPr>
          <p:spPr>
            <a:xfrm>
              <a:off x="2029573" y="2139968"/>
              <a:ext cx="46846" cy="47474"/>
            </a:xfrm>
            <a:custGeom>
              <a:avLst/>
              <a:gdLst>
                <a:gd name="connsiteX0" fmla="*/ 42278 w 46846"/>
                <a:gd name="connsiteY0" fmla="*/ 9667 h 47474"/>
                <a:gd name="connsiteX1" fmla="*/ 46183 w 46846"/>
                <a:gd name="connsiteY1" fmla="*/ 16525 h 47474"/>
                <a:gd name="connsiteX2" fmla="*/ 44564 w 46846"/>
                <a:gd name="connsiteY2" fmla="*/ 19764 h 47474"/>
                <a:gd name="connsiteX3" fmla="*/ 41421 w 46846"/>
                <a:gd name="connsiteY3" fmla="*/ 26146 h 47474"/>
                <a:gd name="connsiteX4" fmla="*/ 43992 w 46846"/>
                <a:gd name="connsiteY4" fmla="*/ 36528 h 47474"/>
                <a:gd name="connsiteX5" fmla="*/ 38754 w 46846"/>
                <a:gd name="connsiteY5" fmla="*/ 42433 h 47474"/>
                <a:gd name="connsiteX6" fmla="*/ 28181 w 46846"/>
                <a:gd name="connsiteY6" fmla="*/ 40909 h 47474"/>
                <a:gd name="connsiteX7" fmla="*/ 19132 w 46846"/>
                <a:gd name="connsiteY7" fmla="*/ 46529 h 47474"/>
                <a:gd name="connsiteX8" fmla="*/ 11988 w 46846"/>
                <a:gd name="connsiteY8" fmla="*/ 43290 h 47474"/>
                <a:gd name="connsiteX9" fmla="*/ 10179 w 46846"/>
                <a:gd name="connsiteY9" fmla="*/ 32813 h 47474"/>
                <a:gd name="connsiteX10" fmla="*/ 1987 w 46846"/>
                <a:gd name="connsiteY10" fmla="*/ 25955 h 47474"/>
                <a:gd name="connsiteX11" fmla="*/ 2844 w 46846"/>
                <a:gd name="connsiteY11" fmla="*/ 18144 h 47474"/>
                <a:gd name="connsiteX12" fmla="*/ 12274 w 46846"/>
                <a:gd name="connsiteY12" fmla="*/ 13192 h 47474"/>
                <a:gd name="connsiteX13" fmla="*/ 16275 w 46846"/>
                <a:gd name="connsiteY13" fmla="*/ 3285 h 47474"/>
                <a:gd name="connsiteX14" fmla="*/ 23990 w 46846"/>
                <a:gd name="connsiteY14" fmla="*/ 1666 h 47474"/>
                <a:gd name="connsiteX15" fmla="*/ 31610 w 46846"/>
                <a:gd name="connsiteY15" fmla="*/ 9096 h 47474"/>
                <a:gd name="connsiteX16" fmla="*/ 42278 w 46846"/>
                <a:gd name="connsiteY16" fmla="*/ 9667 h 47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6846" h="47474">
                  <a:moveTo>
                    <a:pt x="42278" y="9667"/>
                  </a:moveTo>
                  <a:cubicBezTo>
                    <a:pt x="46183" y="9953"/>
                    <a:pt x="47898" y="13001"/>
                    <a:pt x="46183" y="16525"/>
                  </a:cubicBezTo>
                  <a:lnTo>
                    <a:pt x="44564" y="19764"/>
                  </a:lnTo>
                  <a:lnTo>
                    <a:pt x="41421" y="26146"/>
                  </a:lnTo>
                  <a:lnTo>
                    <a:pt x="43992" y="36528"/>
                  </a:lnTo>
                  <a:cubicBezTo>
                    <a:pt x="44945" y="40338"/>
                    <a:pt x="42564" y="42910"/>
                    <a:pt x="38754" y="42433"/>
                  </a:cubicBezTo>
                  <a:lnTo>
                    <a:pt x="28181" y="40909"/>
                  </a:lnTo>
                  <a:lnTo>
                    <a:pt x="19132" y="46529"/>
                  </a:lnTo>
                  <a:cubicBezTo>
                    <a:pt x="15894" y="48625"/>
                    <a:pt x="12560" y="47101"/>
                    <a:pt x="11988" y="43290"/>
                  </a:cubicBezTo>
                  <a:lnTo>
                    <a:pt x="10179" y="32813"/>
                  </a:lnTo>
                  <a:lnTo>
                    <a:pt x="1987" y="25955"/>
                  </a:lnTo>
                  <a:cubicBezTo>
                    <a:pt x="-966" y="23479"/>
                    <a:pt x="-585" y="19954"/>
                    <a:pt x="2844" y="18144"/>
                  </a:cubicBezTo>
                  <a:lnTo>
                    <a:pt x="12274" y="13192"/>
                  </a:lnTo>
                  <a:lnTo>
                    <a:pt x="16275" y="3285"/>
                  </a:lnTo>
                  <a:cubicBezTo>
                    <a:pt x="17703" y="-334"/>
                    <a:pt x="21228" y="-1096"/>
                    <a:pt x="23990" y="1666"/>
                  </a:cubicBezTo>
                  <a:lnTo>
                    <a:pt x="31610" y="9096"/>
                  </a:lnTo>
                  <a:lnTo>
                    <a:pt x="42278" y="9667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50000">
                  <a:srgbClr val="E9DFF2"/>
                </a:gs>
                <a:gs pos="100000">
                  <a:srgbClr val="D3BFE5"/>
                </a:gs>
              </a:gsLst>
              <a:lin ang="14505677" scaled="1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72" name="Freeform: Shape 671">
              <a:extLst>
                <a:ext uri="{FF2B5EF4-FFF2-40B4-BE49-F238E27FC236}">
                  <a16:creationId xmlns:a16="http://schemas.microsoft.com/office/drawing/2014/main" id="{08581692-1311-0AE8-ACF0-406A7BF5E46C}"/>
                </a:ext>
              </a:extLst>
            </p:cNvPr>
            <p:cNvSpPr/>
            <p:nvPr/>
          </p:nvSpPr>
          <p:spPr>
            <a:xfrm>
              <a:off x="8630984" y="3843712"/>
              <a:ext cx="70390" cy="71389"/>
            </a:xfrm>
            <a:custGeom>
              <a:avLst/>
              <a:gdLst>
                <a:gd name="connsiteX0" fmla="*/ 63504 w 70390"/>
                <a:gd name="connsiteY0" fmla="*/ 14803 h 71389"/>
                <a:gd name="connsiteX1" fmla="*/ 69410 w 70390"/>
                <a:gd name="connsiteY1" fmla="*/ 25090 h 71389"/>
                <a:gd name="connsiteX2" fmla="*/ 67028 w 70390"/>
                <a:gd name="connsiteY2" fmla="*/ 29948 h 71389"/>
                <a:gd name="connsiteX3" fmla="*/ 62361 w 70390"/>
                <a:gd name="connsiteY3" fmla="*/ 39473 h 71389"/>
                <a:gd name="connsiteX4" fmla="*/ 66266 w 70390"/>
                <a:gd name="connsiteY4" fmla="*/ 54999 h 71389"/>
                <a:gd name="connsiteX5" fmla="*/ 58360 w 70390"/>
                <a:gd name="connsiteY5" fmla="*/ 63762 h 71389"/>
                <a:gd name="connsiteX6" fmla="*/ 42454 w 70390"/>
                <a:gd name="connsiteY6" fmla="*/ 61476 h 71389"/>
                <a:gd name="connsiteX7" fmla="*/ 28833 w 70390"/>
                <a:gd name="connsiteY7" fmla="*/ 69953 h 71389"/>
                <a:gd name="connsiteX8" fmla="*/ 18070 w 70390"/>
                <a:gd name="connsiteY8" fmla="*/ 65095 h 71389"/>
                <a:gd name="connsiteX9" fmla="*/ 15308 w 70390"/>
                <a:gd name="connsiteY9" fmla="*/ 49284 h 71389"/>
                <a:gd name="connsiteX10" fmla="*/ 3020 w 70390"/>
                <a:gd name="connsiteY10" fmla="*/ 38997 h 71389"/>
                <a:gd name="connsiteX11" fmla="*/ 4258 w 70390"/>
                <a:gd name="connsiteY11" fmla="*/ 27281 h 71389"/>
                <a:gd name="connsiteX12" fmla="*/ 18451 w 70390"/>
                <a:gd name="connsiteY12" fmla="*/ 19756 h 71389"/>
                <a:gd name="connsiteX13" fmla="*/ 24451 w 70390"/>
                <a:gd name="connsiteY13" fmla="*/ 4897 h 71389"/>
                <a:gd name="connsiteX14" fmla="*/ 36072 w 70390"/>
                <a:gd name="connsiteY14" fmla="*/ 2421 h 71389"/>
                <a:gd name="connsiteX15" fmla="*/ 47597 w 70390"/>
                <a:gd name="connsiteY15" fmla="*/ 13565 h 71389"/>
                <a:gd name="connsiteX16" fmla="*/ 63504 w 70390"/>
                <a:gd name="connsiteY16" fmla="*/ 14803 h 71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0390" h="71389">
                  <a:moveTo>
                    <a:pt x="63504" y="14803"/>
                  </a:moveTo>
                  <a:cubicBezTo>
                    <a:pt x="69314" y="15184"/>
                    <a:pt x="71982" y="19852"/>
                    <a:pt x="69410" y="25090"/>
                  </a:cubicBezTo>
                  <a:lnTo>
                    <a:pt x="67028" y="29948"/>
                  </a:lnTo>
                  <a:lnTo>
                    <a:pt x="62361" y="39473"/>
                  </a:lnTo>
                  <a:lnTo>
                    <a:pt x="66266" y="54999"/>
                  </a:lnTo>
                  <a:cubicBezTo>
                    <a:pt x="67695" y="60619"/>
                    <a:pt x="64076" y="64619"/>
                    <a:pt x="58360" y="63762"/>
                  </a:cubicBezTo>
                  <a:lnTo>
                    <a:pt x="42454" y="61476"/>
                  </a:lnTo>
                  <a:lnTo>
                    <a:pt x="28833" y="69953"/>
                  </a:lnTo>
                  <a:cubicBezTo>
                    <a:pt x="23880" y="73096"/>
                    <a:pt x="19022" y="70906"/>
                    <a:pt x="18070" y="65095"/>
                  </a:cubicBezTo>
                  <a:lnTo>
                    <a:pt x="15308" y="49284"/>
                  </a:lnTo>
                  <a:lnTo>
                    <a:pt x="3020" y="38997"/>
                  </a:lnTo>
                  <a:cubicBezTo>
                    <a:pt x="-1456" y="35282"/>
                    <a:pt x="-885" y="29948"/>
                    <a:pt x="4258" y="27281"/>
                  </a:cubicBezTo>
                  <a:lnTo>
                    <a:pt x="18451" y="19756"/>
                  </a:lnTo>
                  <a:lnTo>
                    <a:pt x="24451" y="4897"/>
                  </a:lnTo>
                  <a:cubicBezTo>
                    <a:pt x="26643" y="-532"/>
                    <a:pt x="31881" y="-1580"/>
                    <a:pt x="36072" y="2421"/>
                  </a:cubicBezTo>
                  <a:lnTo>
                    <a:pt x="47597" y="13565"/>
                  </a:lnTo>
                  <a:lnTo>
                    <a:pt x="63504" y="14803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50000">
                  <a:srgbClr val="E9DFF2"/>
                </a:gs>
                <a:gs pos="100000">
                  <a:srgbClr val="D3BFE5"/>
                </a:gs>
              </a:gsLst>
              <a:lin ang="14505780" scaled="1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73" name="Freeform: Shape 672">
              <a:extLst>
                <a:ext uri="{FF2B5EF4-FFF2-40B4-BE49-F238E27FC236}">
                  <a16:creationId xmlns:a16="http://schemas.microsoft.com/office/drawing/2014/main" id="{020F7456-99BE-C50C-72EF-FD9A9F25E0A4}"/>
                </a:ext>
              </a:extLst>
            </p:cNvPr>
            <p:cNvSpPr/>
            <p:nvPr/>
          </p:nvSpPr>
          <p:spPr>
            <a:xfrm>
              <a:off x="7030434" y="614342"/>
              <a:ext cx="76531" cy="77622"/>
            </a:xfrm>
            <a:custGeom>
              <a:avLst/>
              <a:gdLst>
                <a:gd name="connsiteX0" fmla="*/ 69017 w 76531"/>
                <a:gd name="connsiteY0" fmla="*/ 16086 h 77622"/>
                <a:gd name="connsiteX1" fmla="*/ 75494 w 76531"/>
                <a:gd name="connsiteY1" fmla="*/ 27230 h 77622"/>
                <a:gd name="connsiteX2" fmla="*/ 72827 w 76531"/>
                <a:gd name="connsiteY2" fmla="*/ 32564 h 77622"/>
                <a:gd name="connsiteX3" fmla="*/ 67779 w 76531"/>
                <a:gd name="connsiteY3" fmla="*/ 42947 h 77622"/>
                <a:gd name="connsiteX4" fmla="*/ 71970 w 76531"/>
                <a:gd name="connsiteY4" fmla="*/ 59806 h 77622"/>
                <a:gd name="connsiteX5" fmla="*/ 63302 w 76531"/>
                <a:gd name="connsiteY5" fmla="*/ 69331 h 77622"/>
                <a:gd name="connsiteX6" fmla="*/ 46062 w 76531"/>
                <a:gd name="connsiteY6" fmla="*/ 66854 h 77622"/>
                <a:gd name="connsiteX7" fmla="*/ 31298 w 76531"/>
                <a:gd name="connsiteY7" fmla="*/ 76094 h 77622"/>
                <a:gd name="connsiteX8" fmla="*/ 19582 w 76531"/>
                <a:gd name="connsiteY8" fmla="*/ 70855 h 77622"/>
                <a:gd name="connsiteX9" fmla="*/ 16630 w 76531"/>
                <a:gd name="connsiteY9" fmla="*/ 53710 h 77622"/>
                <a:gd name="connsiteX10" fmla="*/ 3295 w 76531"/>
                <a:gd name="connsiteY10" fmla="*/ 42470 h 77622"/>
                <a:gd name="connsiteX11" fmla="*/ 4628 w 76531"/>
                <a:gd name="connsiteY11" fmla="*/ 29707 h 77622"/>
                <a:gd name="connsiteX12" fmla="*/ 20059 w 76531"/>
                <a:gd name="connsiteY12" fmla="*/ 21515 h 77622"/>
                <a:gd name="connsiteX13" fmla="*/ 26631 w 76531"/>
                <a:gd name="connsiteY13" fmla="*/ 5323 h 77622"/>
                <a:gd name="connsiteX14" fmla="*/ 39204 w 76531"/>
                <a:gd name="connsiteY14" fmla="*/ 2656 h 77622"/>
                <a:gd name="connsiteX15" fmla="*/ 51777 w 76531"/>
                <a:gd name="connsiteY15" fmla="*/ 14753 h 77622"/>
                <a:gd name="connsiteX16" fmla="*/ 69017 w 76531"/>
                <a:gd name="connsiteY16" fmla="*/ 16086 h 7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531" h="77622">
                  <a:moveTo>
                    <a:pt x="69017" y="16086"/>
                  </a:moveTo>
                  <a:cubicBezTo>
                    <a:pt x="75304" y="16562"/>
                    <a:pt x="78256" y="21515"/>
                    <a:pt x="75494" y="27230"/>
                  </a:cubicBezTo>
                  <a:lnTo>
                    <a:pt x="72827" y="32564"/>
                  </a:lnTo>
                  <a:lnTo>
                    <a:pt x="67779" y="42947"/>
                  </a:lnTo>
                  <a:lnTo>
                    <a:pt x="71970" y="59806"/>
                  </a:lnTo>
                  <a:cubicBezTo>
                    <a:pt x="73494" y="65997"/>
                    <a:pt x="69589" y="70283"/>
                    <a:pt x="63302" y="69331"/>
                  </a:cubicBezTo>
                  <a:lnTo>
                    <a:pt x="46062" y="66854"/>
                  </a:lnTo>
                  <a:lnTo>
                    <a:pt x="31298" y="76094"/>
                  </a:lnTo>
                  <a:cubicBezTo>
                    <a:pt x="25964" y="79427"/>
                    <a:pt x="20630" y="77141"/>
                    <a:pt x="19582" y="70855"/>
                  </a:cubicBezTo>
                  <a:lnTo>
                    <a:pt x="16630" y="53710"/>
                  </a:lnTo>
                  <a:lnTo>
                    <a:pt x="3295" y="42470"/>
                  </a:lnTo>
                  <a:cubicBezTo>
                    <a:pt x="-1563" y="38375"/>
                    <a:pt x="-991" y="32660"/>
                    <a:pt x="4628" y="29707"/>
                  </a:cubicBezTo>
                  <a:lnTo>
                    <a:pt x="20059" y="21515"/>
                  </a:lnTo>
                  <a:lnTo>
                    <a:pt x="26631" y="5323"/>
                  </a:lnTo>
                  <a:cubicBezTo>
                    <a:pt x="29012" y="-583"/>
                    <a:pt x="34632" y="-1726"/>
                    <a:pt x="39204" y="2656"/>
                  </a:cubicBezTo>
                  <a:lnTo>
                    <a:pt x="51777" y="14753"/>
                  </a:lnTo>
                  <a:lnTo>
                    <a:pt x="69017" y="16086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50000">
                  <a:srgbClr val="E9DFF2"/>
                </a:gs>
                <a:gs pos="100000">
                  <a:srgbClr val="D3BFE5"/>
                </a:gs>
              </a:gsLst>
              <a:lin ang="14505867" scaled="1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74" name="Freeform: Shape 673">
              <a:extLst>
                <a:ext uri="{FF2B5EF4-FFF2-40B4-BE49-F238E27FC236}">
                  <a16:creationId xmlns:a16="http://schemas.microsoft.com/office/drawing/2014/main" id="{D58D3F4E-DDDB-17E5-5F89-CEF2C5E8C386}"/>
                </a:ext>
              </a:extLst>
            </p:cNvPr>
            <p:cNvSpPr/>
            <p:nvPr/>
          </p:nvSpPr>
          <p:spPr>
            <a:xfrm>
              <a:off x="10853131" y="2060063"/>
              <a:ext cx="76531" cy="77622"/>
            </a:xfrm>
            <a:custGeom>
              <a:avLst/>
              <a:gdLst>
                <a:gd name="connsiteX0" fmla="*/ 69017 w 76531"/>
                <a:gd name="connsiteY0" fmla="*/ 16086 h 77622"/>
                <a:gd name="connsiteX1" fmla="*/ 75494 w 76531"/>
                <a:gd name="connsiteY1" fmla="*/ 27230 h 77622"/>
                <a:gd name="connsiteX2" fmla="*/ 72827 w 76531"/>
                <a:gd name="connsiteY2" fmla="*/ 32564 h 77622"/>
                <a:gd name="connsiteX3" fmla="*/ 67779 w 76531"/>
                <a:gd name="connsiteY3" fmla="*/ 42947 h 77622"/>
                <a:gd name="connsiteX4" fmla="*/ 71970 w 76531"/>
                <a:gd name="connsiteY4" fmla="*/ 59806 h 77622"/>
                <a:gd name="connsiteX5" fmla="*/ 63302 w 76531"/>
                <a:gd name="connsiteY5" fmla="*/ 69331 h 77622"/>
                <a:gd name="connsiteX6" fmla="*/ 46062 w 76531"/>
                <a:gd name="connsiteY6" fmla="*/ 66854 h 77622"/>
                <a:gd name="connsiteX7" fmla="*/ 31298 w 76531"/>
                <a:gd name="connsiteY7" fmla="*/ 76094 h 77622"/>
                <a:gd name="connsiteX8" fmla="*/ 19582 w 76531"/>
                <a:gd name="connsiteY8" fmla="*/ 70855 h 77622"/>
                <a:gd name="connsiteX9" fmla="*/ 16630 w 76531"/>
                <a:gd name="connsiteY9" fmla="*/ 53710 h 77622"/>
                <a:gd name="connsiteX10" fmla="*/ 3295 w 76531"/>
                <a:gd name="connsiteY10" fmla="*/ 42470 h 77622"/>
                <a:gd name="connsiteX11" fmla="*/ 4628 w 76531"/>
                <a:gd name="connsiteY11" fmla="*/ 29707 h 77622"/>
                <a:gd name="connsiteX12" fmla="*/ 20059 w 76531"/>
                <a:gd name="connsiteY12" fmla="*/ 21515 h 77622"/>
                <a:gd name="connsiteX13" fmla="*/ 26631 w 76531"/>
                <a:gd name="connsiteY13" fmla="*/ 5323 h 77622"/>
                <a:gd name="connsiteX14" fmla="*/ 39204 w 76531"/>
                <a:gd name="connsiteY14" fmla="*/ 2656 h 77622"/>
                <a:gd name="connsiteX15" fmla="*/ 51777 w 76531"/>
                <a:gd name="connsiteY15" fmla="*/ 14753 h 77622"/>
                <a:gd name="connsiteX16" fmla="*/ 69017 w 76531"/>
                <a:gd name="connsiteY16" fmla="*/ 16086 h 7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531" h="77622">
                  <a:moveTo>
                    <a:pt x="69017" y="16086"/>
                  </a:moveTo>
                  <a:cubicBezTo>
                    <a:pt x="75304" y="16562"/>
                    <a:pt x="78256" y="21515"/>
                    <a:pt x="75494" y="27230"/>
                  </a:cubicBezTo>
                  <a:lnTo>
                    <a:pt x="72827" y="32564"/>
                  </a:lnTo>
                  <a:lnTo>
                    <a:pt x="67779" y="42947"/>
                  </a:lnTo>
                  <a:lnTo>
                    <a:pt x="71970" y="59806"/>
                  </a:lnTo>
                  <a:cubicBezTo>
                    <a:pt x="73494" y="65997"/>
                    <a:pt x="69589" y="70283"/>
                    <a:pt x="63302" y="69331"/>
                  </a:cubicBezTo>
                  <a:lnTo>
                    <a:pt x="46062" y="66854"/>
                  </a:lnTo>
                  <a:lnTo>
                    <a:pt x="31298" y="76094"/>
                  </a:lnTo>
                  <a:cubicBezTo>
                    <a:pt x="25964" y="79427"/>
                    <a:pt x="20630" y="77141"/>
                    <a:pt x="19582" y="70855"/>
                  </a:cubicBezTo>
                  <a:lnTo>
                    <a:pt x="16630" y="53710"/>
                  </a:lnTo>
                  <a:lnTo>
                    <a:pt x="3295" y="42470"/>
                  </a:lnTo>
                  <a:cubicBezTo>
                    <a:pt x="-1563" y="38375"/>
                    <a:pt x="-991" y="32660"/>
                    <a:pt x="4628" y="29707"/>
                  </a:cubicBezTo>
                  <a:lnTo>
                    <a:pt x="20059" y="21515"/>
                  </a:lnTo>
                  <a:lnTo>
                    <a:pt x="26631" y="5323"/>
                  </a:lnTo>
                  <a:cubicBezTo>
                    <a:pt x="29012" y="-583"/>
                    <a:pt x="34632" y="-1726"/>
                    <a:pt x="39204" y="2656"/>
                  </a:cubicBezTo>
                  <a:lnTo>
                    <a:pt x="51777" y="14753"/>
                  </a:lnTo>
                  <a:lnTo>
                    <a:pt x="69017" y="16086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50000">
                  <a:srgbClr val="E9DFF2"/>
                </a:gs>
                <a:gs pos="100000">
                  <a:srgbClr val="D3BFE5"/>
                </a:gs>
              </a:gsLst>
              <a:lin ang="14505867" scaled="1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75" name="Freeform: Shape 674">
              <a:extLst>
                <a:ext uri="{FF2B5EF4-FFF2-40B4-BE49-F238E27FC236}">
                  <a16:creationId xmlns:a16="http://schemas.microsoft.com/office/drawing/2014/main" id="{FB984198-3FF9-C2A4-D0F5-1BC59A0CBEFA}"/>
                </a:ext>
              </a:extLst>
            </p:cNvPr>
            <p:cNvSpPr/>
            <p:nvPr/>
          </p:nvSpPr>
          <p:spPr>
            <a:xfrm>
              <a:off x="10639686" y="3364581"/>
              <a:ext cx="76531" cy="77622"/>
            </a:xfrm>
            <a:custGeom>
              <a:avLst/>
              <a:gdLst>
                <a:gd name="connsiteX0" fmla="*/ 69017 w 76531"/>
                <a:gd name="connsiteY0" fmla="*/ 16086 h 77622"/>
                <a:gd name="connsiteX1" fmla="*/ 75494 w 76531"/>
                <a:gd name="connsiteY1" fmla="*/ 27230 h 77622"/>
                <a:gd name="connsiteX2" fmla="*/ 72827 w 76531"/>
                <a:gd name="connsiteY2" fmla="*/ 32564 h 77622"/>
                <a:gd name="connsiteX3" fmla="*/ 67779 w 76531"/>
                <a:gd name="connsiteY3" fmla="*/ 42947 h 77622"/>
                <a:gd name="connsiteX4" fmla="*/ 71970 w 76531"/>
                <a:gd name="connsiteY4" fmla="*/ 59806 h 77622"/>
                <a:gd name="connsiteX5" fmla="*/ 63302 w 76531"/>
                <a:gd name="connsiteY5" fmla="*/ 69331 h 77622"/>
                <a:gd name="connsiteX6" fmla="*/ 46062 w 76531"/>
                <a:gd name="connsiteY6" fmla="*/ 66854 h 77622"/>
                <a:gd name="connsiteX7" fmla="*/ 31298 w 76531"/>
                <a:gd name="connsiteY7" fmla="*/ 76094 h 77622"/>
                <a:gd name="connsiteX8" fmla="*/ 19582 w 76531"/>
                <a:gd name="connsiteY8" fmla="*/ 70855 h 77622"/>
                <a:gd name="connsiteX9" fmla="*/ 16630 w 76531"/>
                <a:gd name="connsiteY9" fmla="*/ 53710 h 77622"/>
                <a:gd name="connsiteX10" fmla="*/ 3295 w 76531"/>
                <a:gd name="connsiteY10" fmla="*/ 42470 h 77622"/>
                <a:gd name="connsiteX11" fmla="*/ 4628 w 76531"/>
                <a:gd name="connsiteY11" fmla="*/ 29707 h 77622"/>
                <a:gd name="connsiteX12" fmla="*/ 20059 w 76531"/>
                <a:gd name="connsiteY12" fmla="*/ 21515 h 77622"/>
                <a:gd name="connsiteX13" fmla="*/ 26631 w 76531"/>
                <a:gd name="connsiteY13" fmla="*/ 5323 h 77622"/>
                <a:gd name="connsiteX14" fmla="*/ 39204 w 76531"/>
                <a:gd name="connsiteY14" fmla="*/ 2656 h 77622"/>
                <a:gd name="connsiteX15" fmla="*/ 51777 w 76531"/>
                <a:gd name="connsiteY15" fmla="*/ 14753 h 77622"/>
                <a:gd name="connsiteX16" fmla="*/ 69017 w 76531"/>
                <a:gd name="connsiteY16" fmla="*/ 16086 h 7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531" h="77622">
                  <a:moveTo>
                    <a:pt x="69017" y="16086"/>
                  </a:moveTo>
                  <a:cubicBezTo>
                    <a:pt x="75304" y="16562"/>
                    <a:pt x="78256" y="21515"/>
                    <a:pt x="75494" y="27230"/>
                  </a:cubicBezTo>
                  <a:lnTo>
                    <a:pt x="72827" y="32564"/>
                  </a:lnTo>
                  <a:lnTo>
                    <a:pt x="67779" y="42947"/>
                  </a:lnTo>
                  <a:lnTo>
                    <a:pt x="71970" y="59806"/>
                  </a:lnTo>
                  <a:cubicBezTo>
                    <a:pt x="73494" y="65997"/>
                    <a:pt x="69589" y="70283"/>
                    <a:pt x="63302" y="69331"/>
                  </a:cubicBezTo>
                  <a:lnTo>
                    <a:pt x="46062" y="66854"/>
                  </a:lnTo>
                  <a:lnTo>
                    <a:pt x="31298" y="76094"/>
                  </a:lnTo>
                  <a:cubicBezTo>
                    <a:pt x="25964" y="79427"/>
                    <a:pt x="20630" y="77141"/>
                    <a:pt x="19582" y="70855"/>
                  </a:cubicBezTo>
                  <a:lnTo>
                    <a:pt x="16630" y="53710"/>
                  </a:lnTo>
                  <a:lnTo>
                    <a:pt x="3295" y="42470"/>
                  </a:lnTo>
                  <a:cubicBezTo>
                    <a:pt x="-1563" y="38375"/>
                    <a:pt x="-991" y="32660"/>
                    <a:pt x="4628" y="29707"/>
                  </a:cubicBezTo>
                  <a:lnTo>
                    <a:pt x="20059" y="21515"/>
                  </a:lnTo>
                  <a:lnTo>
                    <a:pt x="26631" y="5323"/>
                  </a:lnTo>
                  <a:cubicBezTo>
                    <a:pt x="29012" y="-583"/>
                    <a:pt x="34632" y="-1726"/>
                    <a:pt x="39204" y="2656"/>
                  </a:cubicBezTo>
                  <a:lnTo>
                    <a:pt x="51777" y="14753"/>
                  </a:lnTo>
                  <a:lnTo>
                    <a:pt x="69017" y="16086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50000">
                  <a:srgbClr val="E9DFF2"/>
                </a:gs>
                <a:gs pos="100000">
                  <a:srgbClr val="D3BFE5"/>
                </a:gs>
              </a:gsLst>
              <a:lin ang="14505867" scaled="1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76" name="Freeform: Shape 675">
              <a:extLst>
                <a:ext uri="{FF2B5EF4-FFF2-40B4-BE49-F238E27FC236}">
                  <a16:creationId xmlns:a16="http://schemas.microsoft.com/office/drawing/2014/main" id="{60E3F731-6340-4036-2392-97A46376FB5E}"/>
                </a:ext>
              </a:extLst>
            </p:cNvPr>
            <p:cNvSpPr/>
            <p:nvPr/>
          </p:nvSpPr>
          <p:spPr>
            <a:xfrm>
              <a:off x="11832319" y="4559394"/>
              <a:ext cx="76531" cy="77622"/>
            </a:xfrm>
            <a:custGeom>
              <a:avLst/>
              <a:gdLst>
                <a:gd name="connsiteX0" fmla="*/ 69017 w 76531"/>
                <a:gd name="connsiteY0" fmla="*/ 16086 h 77622"/>
                <a:gd name="connsiteX1" fmla="*/ 75494 w 76531"/>
                <a:gd name="connsiteY1" fmla="*/ 27230 h 77622"/>
                <a:gd name="connsiteX2" fmla="*/ 72827 w 76531"/>
                <a:gd name="connsiteY2" fmla="*/ 32564 h 77622"/>
                <a:gd name="connsiteX3" fmla="*/ 67779 w 76531"/>
                <a:gd name="connsiteY3" fmla="*/ 42947 h 77622"/>
                <a:gd name="connsiteX4" fmla="*/ 71970 w 76531"/>
                <a:gd name="connsiteY4" fmla="*/ 59806 h 77622"/>
                <a:gd name="connsiteX5" fmla="*/ 63302 w 76531"/>
                <a:gd name="connsiteY5" fmla="*/ 69331 h 77622"/>
                <a:gd name="connsiteX6" fmla="*/ 46062 w 76531"/>
                <a:gd name="connsiteY6" fmla="*/ 66854 h 77622"/>
                <a:gd name="connsiteX7" fmla="*/ 31298 w 76531"/>
                <a:gd name="connsiteY7" fmla="*/ 76094 h 77622"/>
                <a:gd name="connsiteX8" fmla="*/ 19582 w 76531"/>
                <a:gd name="connsiteY8" fmla="*/ 70855 h 77622"/>
                <a:gd name="connsiteX9" fmla="*/ 16630 w 76531"/>
                <a:gd name="connsiteY9" fmla="*/ 53710 h 77622"/>
                <a:gd name="connsiteX10" fmla="*/ 3295 w 76531"/>
                <a:gd name="connsiteY10" fmla="*/ 42470 h 77622"/>
                <a:gd name="connsiteX11" fmla="*/ 4628 w 76531"/>
                <a:gd name="connsiteY11" fmla="*/ 29707 h 77622"/>
                <a:gd name="connsiteX12" fmla="*/ 20059 w 76531"/>
                <a:gd name="connsiteY12" fmla="*/ 21515 h 77622"/>
                <a:gd name="connsiteX13" fmla="*/ 26631 w 76531"/>
                <a:gd name="connsiteY13" fmla="*/ 5323 h 77622"/>
                <a:gd name="connsiteX14" fmla="*/ 39204 w 76531"/>
                <a:gd name="connsiteY14" fmla="*/ 2656 h 77622"/>
                <a:gd name="connsiteX15" fmla="*/ 51777 w 76531"/>
                <a:gd name="connsiteY15" fmla="*/ 14753 h 77622"/>
                <a:gd name="connsiteX16" fmla="*/ 69017 w 76531"/>
                <a:gd name="connsiteY16" fmla="*/ 16086 h 7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531" h="77622">
                  <a:moveTo>
                    <a:pt x="69017" y="16086"/>
                  </a:moveTo>
                  <a:cubicBezTo>
                    <a:pt x="75304" y="16562"/>
                    <a:pt x="78256" y="21515"/>
                    <a:pt x="75494" y="27230"/>
                  </a:cubicBezTo>
                  <a:lnTo>
                    <a:pt x="72827" y="32564"/>
                  </a:lnTo>
                  <a:lnTo>
                    <a:pt x="67779" y="42947"/>
                  </a:lnTo>
                  <a:lnTo>
                    <a:pt x="71970" y="59806"/>
                  </a:lnTo>
                  <a:cubicBezTo>
                    <a:pt x="73494" y="65997"/>
                    <a:pt x="69589" y="70283"/>
                    <a:pt x="63302" y="69331"/>
                  </a:cubicBezTo>
                  <a:lnTo>
                    <a:pt x="46062" y="66854"/>
                  </a:lnTo>
                  <a:lnTo>
                    <a:pt x="31298" y="76094"/>
                  </a:lnTo>
                  <a:cubicBezTo>
                    <a:pt x="25964" y="79427"/>
                    <a:pt x="20630" y="77141"/>
                    <a:pt x="19582" y="70855"/>
                  </a:cubicBezTo>
                  <a:lnTo>
                    <a:pt x="16630" y="53710"/>
                  </a:lnTo>
                  <a:lnTo>
                    <a:pt x="3295" y="42470"/>
                  </a:lnTo>
                  <a:cubicBezTo>
                    <a:pt x="-1563" y="38375"/>
                    <a:pt x="-991" y="32660"/>
                    <a:pt x="4628" y="29707"/>
                  </a:cubicBezTo>
                  <a:lnTo>
                    <a:pt x="20059" y="21515"/>
                  </a:lnTo>
                  <a:lnTo>
                    <a:pt x="26631" y="5323"/>
                  </a:lnTo>
                  <a:cubicBezTo>
                    <a:pt x="29012" y="-583"/>
                    <a:pt x="34632" y="-1726"/>
                    <a:pt x="39204" y="2656"/>
                  </a:cubicBezTo>
                  <a:lnTo>
                    <a:pt x="51777" y="14753"/>
                  </a:lnTo>
                  <a:lnTo>
                    <a:pt x="69017" y="16086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50000">
                  <a:srgbClr val="E9DFF2"/>
                </a:gs>
                <a:gs pos="100000">
                  <a:srgbClr val="D3BFE5"/>
                </a:gs>
              </a:gsLst>
              <a:lin ang="14505867" scaled="1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77" name="Freeform: Shape 676">
              <a:extLst>
                <a:ext uri="{FF2B5EF4-FFF2-40B4-BE49-F238E27FC236}">
                  <a16:creationId xmlns:a16="http://schemas.microsoft.com/office/drawing/2014/main" id="{0B974E08-C9CB-C185-DFFC-D7BBE371B51C}"/>
                </a:ext>
              </a:extLst>
            </p:cNvPr>
            <p:cNvSpPr/>
            <p:nvPr/>
          </p:nvSpPr>
          <p:spPr>
            <a:xfrm>
              <a:off x="3409756" y="5283334"/>
              <a:ext cx="76531" cy="77622"/>
            </a:xfrm>
            <a:custGeom>
              <a:avLst/>
              <a:gdLst>
                <a:gd name="connsiteX0" fmla="*/ 69017 w 76531"/>
                <a:gd name="connsiteY0" fmla="*/ 16086 h 77622"/>
                <a:gd name="connsiteX1" fmla="*/ 75494 w 76531"/>
                <a:gd name="connsiteY1" fmla="*/ 27230 h 77622"/>
                <a:gd name="connsiteX2" fmla="*/ 72827 w 76531"/>
                <a:gd name="connsiteY2" fmla="*/ 32564 h 77622"/>
                <a:gd name="connsiteX3" fmla="*/ 67779 w 76531"/>
                <a:gd name="connsiteY3" fmla="*/ 42947 h 77622"/>
                <a:gd name="connsiteX4" fmla="*/ 71970 w 76531"/>
                <a:gd name="connsiteY4" fmla="*/ 59806 h 77622"/>
                <a:gd name="connsiteX5" fmla="*/ 63302 w 76531"/>
                <a:gd name="connsiteY5" fmla="*/ 69331 h 77622"/>
                <a:gd name="connsiteX6" fmla="*/ 46062 w 76531"/>
                <a:gd name="connsiteY6" fmla="*/ 66854 h 77622"/>
                <a:gd name="connsiteX7" fmla="*/ 31298 w 76531"/>
                <a:gd name="connsiteY7" fmla="*/ 76094 h 77622"/>
                <a:gd name="connsiteX8" fmla="*/ 19582 w 76531"/>
                <a:gd name="connsiteY8" fmla="*/ 70855 h 77622"/>
                <a:gd name="connsiteX9" fmla="*/ 16630 w 76531"/>
                <a:gd name="connsiteY9" fmla="*/ 53710 h 77622"/>
                <a:gd name="connsiteX10" fmla="*/ 3295 w 76531"/>
                <a:gd name="connsiteY10" fmla="*/ 42470 h 77622"/>
                <a:gd name="connsiteX11" fmla="*/ 4628 w 76531"/>
                <a:gd name="connsiteY11" fmla="*/ 29707 h 77622"/>
                <a:gd name="connsiteX12" fmla="*/ 20059 w 76531"/>
                <a:gd name="connsiteY12" fmla="*/ 21515 h 77622"/>
                <a:gd name="connsiteX13" fmla="*/ 26631 w 76531"/>
                <a:gd name="connsiteY13" fmla="*/ 5323 h 77622"/>
                <a:gd name="connsiteX14" fmla="*/ 39204 w 76531"/>
                <a:gd name="connsiteY14" fmla="*/ 2656 h 77622"/>
                <a:gd name="connsiteX15" fmla="*/ 51777 w 76531"/>
                <a:gd name="connsiteY15" fmla="*/ 14753 h 77622"/>
                <a:gd name="connsiteX16" fmla="*/ 69017 w 76531"/>
                <a:gd name="connsiteY16" fmla="*/ 16086 h 7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531" h="77622">
                  <a:moveTo>
                    <a:pt x="69017" y="16086"/>
                  </a:moveTo>
                  <a:cubicBezTo>
                    <a:pt x="75304" y="16562"/>
                    <a:pt x="78256" y="21515"/>
                    <a:pt x="75494" y="27230"/>
                  </a:cubicBezTo>
                  <a:lnTo>
                    <a:pt x="72827" y="32564"/>
                  </a:lnTo>
                  <a:lnTo>
                    <a:pt x="67779" y="42947"/>
                  </a:lnTo>
                  <a:lnTo>
                    <a:pt x="71970" y="59806"/>
                  </a:lnTo>
                  <a:cubicBezTo>
                    <a:pt x="73494" y="65997"/>
                    <a:pt x="69589" y="70283"/>
                    <a:pt x="63302" y="69331"/>
                  </a:cubicBezTo>
                  <a:lnTo>
                    <a:pt x="46062" y="66854"/>
                  </a:lnTo>
                  <a:lnTo>
                    <a:pt x="31298" y="76094"/>
                  </a:lnTo>
                  <a:cubicBezTo>
                    <a:pt x="25964" y="79427"/>
                    <a:pt x="20630" y="77141"/>
                    <a:pt x="19582" y="70855"/>
                  </a:cubicBezTo>
                  <a:lnTo>
                    <a:pt x="16630" y="53710"/>
                  </a:lnTo>
                  <a:lnTo>
                    <a:pt x="3295" y="42470"/>
                  </a:lnTo>
                  <a:cubicBezTo>
                    <a:pt x="-1563" y="38375"/>
                    <a:pt x="-991" y="32660"/>
                    <a:pt x="4628" y="29707"/>
                  </a:cubicBezTo>
                  <a:lnTo>
                    <a:pt x="20059" y="21515"/>
                  </a:lnTo>
                  <a:lnTo>
                    <a:pt x="26631" y="5323"/>
                  </a:lnTo>
                  <a:cubicBezTo>
                    <a:pt x="29012" y="-583"/>
                    <a:pt x="34632" y="-1726"/>
                    <a:pt x="39204" y="2656"/>
                  </a:cubicBezTo>
                  <a:lnTo>
                    <a:pt x="51777" y="14753"/>
                  </a:lnTo>
                  <a:lnTo>
                    <a:pt x="69017" y="16086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50000">
                  <a:srgbClr val="E9DFF2"/>
                </a:gs>
                <a:gs pos="100000">
                  <a:srgbClr val="D3BFE5"/>
                </a:gs>
              </a:gsLst>
              <a:lin ang="14505867" scaled="1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78" name="Freeform: Shape 677">
              <a:extLst>
                <a:ext uri="{FF2B5EF4-FFF2-40B4-BE49-F238E27FC236}">
                  <a16:creationId xmlns:a16="http://schemas.microsoft.com/office/drawing/2014/main" id="{FC7F4224-C48D-4B6C-48D6-D1EDC5C193B3}"/>
                </a:ext>
              </a:extLst>
            </p:cNvPr>
            <p:cNvSpPr/>
            <p:nvPr/>
          </p:nvSpPr>
          <p:spPr>
            <a:xfrm>
              <a:off x="1033864" y="2877044"/>
              <a:ext cx="76531" cy="77622"/>
            </a:xfrm>
            <a:custGeom>
              <a:avLst/>
              <a:gdLst>
                <a:gd name="connsiteX0" fmla="*/ 69017 w 76531"/>
                <a:gd name="connsiteY0" fmla="*/ 16086 h 77622"/>
                <a:gd name="connsiteX1" fmla="*/ 75494 w 76531"/>
                <a:gd name="connsiteY1" fmla="*/ 27230 h 77622"/>
                <a:gd name="connsiteX2" fmla="*/ 72827 w 76531"/>
                <a:gd name="connsiteY2" fmla="*/ 32564 h 77622"/>
                <a:gd name="connsiteX3" fmla="*/ 67779 w 76531"/>
                <a:gd name="connsiteY3" fmla="*/ 42947 h 77622"/>
                <a:gd name="connsiteX4" fmla="*/ 71970 w 76531"/>
                <a:gd name="connsiteY4" fmla="*/ 59806 h 77622"/>
                <a:gd name="connsiteX5" fmla="*/ 63302 w 76531"/>
                <a:gd name="connsiteY5" fmla="*/ 69331 h 77622"/>
                <a:gd name="connsiteX6" fmla="*/ 46062 w 76531"/>
                <a:gd name="connsiteY6" fmla="*/ 66854 h 77622"/>
                <a:gd name="connsiteX7" fmla="*/ 31298 w 76531"/>
                <a:gd name="connsiteY7" fmla="*/ 76094 h 77622"/>
                <a:gd name="connsiteX8" fmla="*/ 19582 w 76531"/>
                <a:gd name="connsiteY8" fmla="*/ 70855 h 77622"/>
                <a:gd name="connsiteX9" fmla="*/ 16630 w 76531"/>
                <a:gd name="connsiteY9" fmla="*/ 53710 h 77622"/>
                <a:gd name="connsiteX10" fmla="*/ 3295 w 76531"/>
                <a:gd name="connsiteY10" fmla="*/ 42470 h 77622"/>
                <a:gd name="connsiteX11" fmla="*/ 4628 w 76531"/>
                <a:gd name="connsiteY11" fmla="*/ 29707 h 77622"/>
                <a:gd name="connsiteX12" fmla="*/ 20059 w 76531"/>
                <a:gd name="connsiteY12" fmla="*/ 21515 h 77622"/>
                <a:gd name="connsiteX13" fmla="*/ 26631 w 76531"/>
                <a:gd name="connsiteY13" fmla="*/ 5323 h 77622"/>
                <a:gd name="connsiteX14" fmla="*/ 39204 w 76531"/>
                <a:gd name="connsiteY14" fmla="*/ 2656 h 77622"/>
                <a:gd name="connsiteX15" fmla="*/ 51777 w 76531"/>
                <a:gd name="connsiteY15" fmla="*/ 14753 h 77622"/>
                <a:gd name="connsiteX16" fmla="*/ 69017 w 76531"/>
                <a:gd name="connsiteY16" fmla="*/ 16086 h 7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531" h="77622">
                  <a:moveTo>
                    <a:pt x="69017" y="16086"/>
                  </a:moveTo>
                  <a:cubicBezTo>
                    <a:pt x="75304" y="16562"/>
                    <a:pt x="78256" y="21515"/>
                    <a:pt x="75494" y="27230"/>
                  </a:cubicBezTo>
                  <a:lnTo>
                    <a:pt x="72827" y="32564"/>
                  </a:lnTo>
                  <a:lnTo>
                    <a:pt x="67779" y="42947"/>
                  </a:lnTo>
                  <a:lnTo>
                    <a:pt x="71970" y="59806"/>
                  </a:lnTo>
                  <a:cubicBezTo>
                    <a:pt x="73494" y="65997"/>
                    <a:pt x="69589" y="70283"/>
                    <a:pt x="63302" y="69331"/>
                  </a:cubicBezTo>
                  <a:lnTo>
                    <a:pt x="46062" y="66854"/>
                  </a:lnTo>
                  <a:lnTo>
                    <a:pt x="31298" y="76094"/>
                  </a:lnTo>
                  <a:cubicBezTo>
                    <a:pt x="25964" y="79427"/>
                    <a:pt x="20630" y="77141"/>
                    <a:pt x="19582" y="70855"/>
                  </a:cubicBezTo>
                  <a:lnTo>
                    <a:pt x="16630" y="53710"/>
                  </a:lnTo>
                  <a:lnTo>
                    <a:pt x="3295" y="42470"/>
                  </a:lnTo>
                  <a:cubicBezTo>
                    <a:pt x="-1563" y="38375"/>
                    <a:pt x="-991" y="32660"/>
                    <a:pt x="4628" y="29707"/>
                  </a:cubicBezTo>
                  <a:lnTo>
                    <a:pt x="20059" y="21515"/>
                  </a:lnTo>
                  <a:lnTo>
                    <a:pt x="26631" y="5323"/>
                  </a:lnTo>
                  <a:cubicBezTo>
                    <a:pt x="29012" y="-583"/>
                    <a:pt x="34632" y="-1726"/>
                    <a:pt x="39204" y="2656"/>
                  </a:cubicBezTo>
                  <a:lnTo>
                    <a:pt x="51777" y="14753"/>
                  </a:lnTo>
                  <a:lnTo>
                    <a:pt x="69017" y="16086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50000">
                  <a:srgbClr val="E9DFF2"/>
                </a:gs>
                <a:gs pos="100000">
                  <a:srgbClr val="D3BFE5"/>
                </a:gs>
              </a:gsLst>
              <a:lin ang="14505867" scaled="1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79" name="Freeform: Shape 678">
              <a:extLst>
                <a:ext uri="{FF2B5EF4-FFF2-40B4-BE49-F238E27FC236}">
                  <a16:creationId xmlns:a16="http://schemas.microsoft.com/office/drawing/2014/main" id="{1A8B8200-C22A-3F2E-7DDE-1C0C2FB2F19B}"/>
                </a:ext>
              </a:extLst>
            </p:cNvPr>
            <p:cNvSpPr/>
            <p:nvPr/>
          </p:nvSpPr>
          <p:spPr>
            <a:xfrm>
              <a:off x="172582" y="4378732"/>
              <a:ext cx="76531" cy="77622"/>
            </a:xfrm>
            <a:custGeom>
              <a:avLst/>
              <a:gdLst>
                <a:gd name="connsiteX0" fmla="*/ 69017 w 76531"/>
                <a:gd name="connsiteY0" fmla="*/ 16086 h 77622"/>
                <a:gd name="connsiteX1" fmla="*/ 75494 w 76531"/>
                <a:gd name="connsiteY1" fmla="*/ 27230 h 77622"/>
                <a:gd name="connsiteX2" fmla="*/ 72827 w 76531"/>
                <a:gd name="connsiteY2" fmla="*/ 32564 h 77622"/>
                <a:gd name="connsiteX3" fmla="*/ 67779 w 76531"/>
                <a:gd name="connsiteY3" fmla="*/ 42947 h 77622"/>
                <a:gd name="connsiteX4" fmla="*/ 71970 w 76531"/>
                <a:gd name="connsiteY4" fmla="*/ 59806 h 77622"/>
                <a:gd name="connsiteX5" fmla="*/ 63302 w 76531"/>
                <a:gd name="connsiteY5" fmla="*/ 69331 h 77622"/>
                <a:gd name="connsiteX6" fmla="*/ 46062 w 76531"/>
                <a:gd name="connsiteY6" fmla="*/ 66854 h 77622"/>
                <a:gd name="connsiteX7" fmla="*/ 31298 w 76531"/>
                <a:gd name="connsiteY7" fmla="*/ 76094 h 77622"/>
                <a:gd name="connsiteX8" fmla="*/ 19582 w 76531"/>
                <a:gd name="connsiteY8" fmla="*/ 70855 h 77622"/>
                <a:gd name="connsiteX9" fmla="*/ 16630 w 76531"/>
                <a:gd name="connsiteY9" fmla="*/ 53710 h 77622"/>
                <a:gd name="connsiteX10" fmla="*/ 3295 w 76531"/>
                <a:gd name="connsiteY10" fmla="*/ 42470 h 77622"/>
                <a:gd name="connsiteX11" fmla="*/ 4628 w 76531"/>
                <a:gd name="connsiteY11" fmla="*/ 29707 h 77622"/>
                <a:gd name="connsiteX12" fmla="*/ 20059 w 76531"/>
                <a:gd name="connsiteY12" fmla="*/ 21515 h 77622"/>
                <a:gd name="connsiteX13" fmla="*/ 26631 w 76531"/>
                <a:gd name="connsiteY13" fmla="*/ 5323 h 77622"/>
                <a:gd name="connsiteX14" fmla="*/ 39204 w 76531"/>
                <a:gd name="connsiteY14" fmla="*/ 2656 h 77622"/>
                <a:gd name="connsiteX15" fmla="*/ 51777 w 76531"/>
                <a:gd name="connsiteY15" fmla="*/ 14753 h 77622"/>
                <a:gd name="connsiteX16" fmla="*/ 69017 w 76531"/>
                <a:gd name="connsiteY16" fmla="*/ 16086 h 7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531" h="77622">
                  <a:moveTo>
                    <a:pt x="69017" y="16086"/>
                  </a:moveTo>
                  <a:cubicBezTo>
                    <a:pt x="75304" y="16562"/>
                    <a:pt x="78256" y="21515"/>
                    <a:pt x="75494" y="27230"/>
                  </a:cubicBezTo>
                  <a:lnTo>
                    <a:pt x="72827" y="32564"/>
                  </a:lnTo>
                  <a:lnTo>
                    <a:pt x="67779" y="42947"/>
                  </a:lnTo>
                  <a:lnTo>
                    <a:pt x="71970" y="59806"/>
                  </a:lnTo>
                  <a:cubicBezTo>
                    <a:pt x="73494" y="65997"/>
                    <a:pt x="69589" y="70283"/>
                    <a:pt x="63302" y="69331"/>
                  </a:cubicBezTo>
                  <a:lnTo>
                    <a:pt x="46062" y="66854"/>
                  </a:lnTo>
                  <a:lnTo>
                    <a:pt x="31298" y="76094"/>
                  </a:lnTo>
                  <a:cubicBezTo>
                    <a:pt x="25964" y="79427"/>
                    <a:pt x="20630" y="77141"/>
                    <a:pt x="19582" y="70855"/>
                  </a:cubicBezTo>
                  <a:lnTo>
                    <a:pt x="16630" y="53710"/>
                  </a:lnTo>
                  <a:lnTo>
                    <a:pt x="3295" y="42470"/>
                  </a:lnTo>
                  <a:cubicBezTo>
                    <a:pt x="-1563" y="38375"/>
                    <a:pt x="-991" y="32660"/>
                    <a:pt x="4628" y="29707"/>
                  </a:cubicBezTo>
                  <a:lnTo>
                    <a:pt x="20059" y="21515"/>
                  </a:lnTo>
                  <a:lnTo>
                    <a:pt x="26631" y="5323"/>
                  </a:lnTo>
                  <a:cubicBezTo>
                    <a:pt x="29012" y="-583"/>
                    <a:pt x="34632" y="-1726"/>
                    <a:pt x="39204" y="2656"/>
                  </a:cubicBezTo>
                  <a:lnTo>
                    <a:pt x="51777" y="14753"/>
                  </a:lnTo>
                  <a:lnTo>
                    <a:pt x="69017" y="16086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50000">
                  <a:srgbClr val="E9DFF2"/>
                </a:gs>
                <a:gs pos="100000">
                  <a:srgbClr val="D3BFE5"/>
                </a:gs>
              </a:gsLst>
              <a:lin ang="14505867" scaled="1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80" name="Freeform: Shape 679">
              <a:extLst>
                <a:ext uri="{FF2B5EF4-FFF2-40B4-BE49-F238E27FC236}">
                  <a16:creationId xmlns:a16="http://schemas.microsoft.com/office/drawing/2014/main" id="{4B102C4B-D590-B688-58F9-94B6BDFFFCA3}"/>
                </a:ext>
              </a:extLst>
            </p:cNvPr>
            <p:cNvSpPr/>
            <p:nvPr/>
          </p:nvSpPr>
          <p:spPr>
            <a:xfrm>
              <a:off x="205680" y="940791"/>
              <a:ext cx="76531" cy="77622"/>
            </a:xfrm>
            <a:custGeom>
              <a:avLst/>
              <a:gdLst>
                <a:gd name="connsiteX0" fmla="*/ 69017 w 76531"/>
                <a:gd name="connsiteY0" fmla="*/ 16086 h 77622"/>
                <a:gd name="connsiteX1" fmla="*/ 75494 w 76531"/>
                <a:gd name="connsiteY1" fmla="*/ 27230 h 77622"/>
                <a:gd name="connsiteX2" fmla="*/ 72827 w 76531"/>
                <a:gd name="connsiteY2" fmla="*/ 32564 h 77622"/>
                <a:gd name="connsiteX3" fmla="*/ 67779 w 76531"/>
                <a:gd name="connsiteY3" fmla="*/ 42947 h 77622"/>
                <a:gd name="connsiteX4" fmla="*/ 71970 w 76531"/>
                <a:gd name="connsiteY4" fmla="*/ 59806 h 77622"/>
                <a:gd name="connsiteX5" fmla="*/ 63302 w 76531"/>
                <a:gd name="connsiteY5" fmla="*/ 69331 h 77622"/>
                <a:gd name="connsiteX6" fmla="*/ 46062 w 76531"/>
                <a:gd name="connsiteY6" fmla="*/ 66854 h 77622"/>
                <a:gd name="connsiteX7" fmla="*/ 31298 w 76531"/>
                <a:gd name="connsiteY7" fmla="*/ 76094 h 77622"/>
                <a:gd name="connsiteX8" fmla="*/ 19582 w 76531"/>
                <a:gd name="connsiteY8" fmla="*/ 70855 h 77622"/>
                <a:gd name="connsiteX9" fmla="*/ 16630 w 76531"/>
                <a:gd name="connsiteY9" fmla="*/ 53710 h 77622"/>
                <a:gd name="connsiteX10" fmla="*/ 3295 w 76531"/>
                <a:gd name="connsiteY10" fmla="*/ 42470 h 77622"/>
                <a:gd name="connsiteX11" fmla="*/ 4628 w 76531"/>
                <a:gd name="connsiteY11" fmla="*/ 29707 h 77622"/>
                <a:gd name="connsiteX12" fmla="*/ 20059 w 76531"/>
                <a:gd name="connsiteY12" fmla="*/ 21515 h 77622"/>
                <a:gd name="connsiteX13" fmla="*/ 26631 w 76531"/>
                <a:gd name="connsiteY13" fmla="*/ 5323 h 77622"/>
                <a:gd name="connsiteX14" fmla="*/ 39204 w 76531"/>
                <a:gd name="connsiteY14" fmla="*/ 2656 h 77622"/>
                <a:gd name="connsiteX15" fmla="*/ 51777 w 76531"/>
                <a:gd name="connsiteY15" fmla="*/ 14753 h 77622"/>
                <a:gd name="connsiteX16" fmla="*/ 69017 w 76531"/>
                <a:gd name="connsiteY16" fmla="*/ 16086 h 7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531" h="77622">
                  <a:moveTo>
                    <a:pt x="69017" y="16086"/>
                  </a:moveTo>
                  <a:cubicBezTo>
                    <a:pt x="75304" y="16562"/>
                    <a:pt x="78256" y="21515"/>
                    <a:pt x="75494" y="27230"/>
                  </a:cubicBezTo>
                  <a:lnTo>
                    <a:pt x="72827" y="32564"/>
                  </a:lnTo>
                  <a:lnTo>
                    <a:pt x="67779" y="42947"/>
                  </a:lnTo>
                  <a:lnTo>
                    <a:pt x="71970" y="59806"/>
                  </a:lnTo>
                  <a:cubicBezTo>
                    <a:pt x="73494" y="65997"/>
                    <a:pt x="69589" y="70283"/>
                    <a:pt x="63302" y="69331"/>
                  </a:cubicBezTo>
                  <a:lnTo>
                    <a:pt x="46062" y="66854"/>
                  </a:lnTo>
                  <a:lnTo>
                    <a:pt x="31298" y="76094"/>
                  </a:lnTo>
                  <a:cubicBezTo>
                    <a:pt x="25964" y="79427"/>
                    <a:pt x="20630" y="77141"/>
                    <a:pt x="19582" y="70855"/>
                  </a:cubicBezTo>
                  <a:lnTo>
                    <a:pt x="16630" y="53710"/>
                  </a:lnTo>
                  <a:lnTo>
                    <a:pt x="3295" y="42470"/>
                  </a:lnTo>
                  <a:cubicBezTo>
                    <a:pt x="-1563" y="38375"/>
                    <a:pt x="-991" y="32660"/>
                    <a:pt x="4628" y="29707"/>
                  </a:cubicBezTo>
                  <a:lnTo>
                    <a:pt x="20059" y="21515"/>
                  </a:lnTo>
                  <a:lnTo>
                    <a:pt x="26631" y="5323"/>
                  </a:lnTo>
                  <a:cubicBezTo>
                    <a:pt x="29012" y="-583"/>
                    <a:pt x="34632" y="-1726"/>
                    <a:pt x="39204" y="2656"/>
                  </a:cubicBezTo>
                  <a:lnTo>
                    <a:pt x="51777" y="14753"/>
                  </a:lnTo>
                  <a:lnTo>
                    <a:pt x="69017" y="16086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50000">
                  <a:srgbClr val="E9DFF2"/>
                </a:gs>
                <a:gs pos="100000">
                  <a:srgbClr val="D3BFE5"/>
                </a:gs>
              </a:gsLst>
              <a:lin ang="14505867" scaled="1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81" name="Freeform: Shape 680">
              <a:extLst>
                <a:ext uri="{FF2B5EF4-FFF2-40B4-BE49-F238E27FC236}">
                  <a16:creationId xmlns:a16="http://schemas.microsoft.com/office/drawing/2014/main" id="{C289EAFE-500B-F2AF-91FB-9246B98ABAEA}"/>
                </a:ext>
              </a:extLst>
            </p:cNvPr>
            <p:cNvSpPr/>
            <p:nvPr/>
          </p:nvSpPr>
          <p:spPr>
            <a:xfrm>
              <a:off x="843909" y="2136968"/>
              <a:ext cx="76531" cy="77622"/>
            </a:xfrm>
            <a:custGeom>
              <a:avLst/>
              <a:gdLst>
                <a:gd name="connsiteX0" fmla="*/ 69017 w 76531"/>
                <a:gd name="connsiteY0" fmla="*/ 16086 h 77622"/>
                <a:gd name="connsiteX1" fmla="*/ 75494 w 76531"/>
                <a:gd name="connsiteY1" fmla="*/ 27230 h 77622"/>
                <a:gd name="connsiteX2" fmla="*/ 72827 w 76531"/>
                <a:gd name="connsiteY2" fmla="*/ 32564 h 77622"/>
                <a:gd name="connsiteX3" fmla="*/ 67779 w 76531"/>
                <a:gd name="connsiteY3" fmla="*/ 42947 h 77622"/>
                <a:gd name="connsiteX4" fmla="*/ 71970 w 76531"/>
                <a:gd name="connsiteY4" fmla="*/ 59806 h 77622"/>
                <a:gd name="connsiteX5" fmla="*/ 63302 w 76531"/>
                <a:gd name="connsiteY5" fmla="*/ 69331 h 77622"/>
                <a:gd name="connsiteX6" fmla="*/ 46062 w 76531"/>
                <a:gd name="connsiteY6" fmla="*/ 66854 h 77622"/>
                <a:gd name="connsiteX7" fmla="*/ 31298 w 76531"/>
                <a:gd name="connsiteY7" fmla="*/ 76094 h 77622"/>
                <a:gd name="connsiteX8" fmla="*/ 19582 w 76531"/>
                <a:gd name="connsiteY8" fmla="*/ 70855 h 77622"/>
                <a:gd name="connsiteX9" fmla="*/ 16630 w 76531"/>
                <a:gd name="connsiteY9" fmla="*/ 53710 h 77622"/>
                <a:gd name="connsiteX10" fmla="*/ 3295 w 76531"/>
                <a:gd name="connsiteY10" fmla="*/ 42470 h 77622"/>
                <a:gd name="connsiteX11" fmla="*/ 4628 w 76531"/>
                <a:gd name="connsiteY11" fmla="*/ 29707 h 77622"/>
                <a:gd name="connsiteX12" fmla="*/ 20059 w 76531"/>
                <a:gd name="connsiteY12" fmla="*/ 21515 h 77622"/>
                <a:gd name="connsiteX13" fmla="*/ 26631 w 76531"/>
                <a:gd name="connsiteY13" fmla="*/ 5323 h 77622"/>
                <a:gd name="connsiteX14" fmla="*/ 39204 w 76531"/>
                <a:gd name="connsiteY14" fmla="*/ 2656 h 77622"/>
                <a:gd name="connsiteX15" fmla="*/ 51777 w 76531"/>
                <a:gd name="connsiteY15" fmla="*/ 14753 h 77622"/>
                <a:gd name="connsiteX16" fmla="*/ 69017 w 76531"/>
                <a:gd name="connsiteY16" fmla="*/ 16086 h 7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531" h="77622">
                  <a:moveTo>
                    <a:pt x="69017" y="16086"/>
                  </a:moveTo>
                  <a:cubicBezTo>
                    <a:pt x="75304" y="16562"/>
                    <a:pt x="78256" y="21515"/>
                    <a:pt x="75494" y="27230"/>
                  </a:cubicBezTo>
                  <a:lnTo>
                    <a:pt x="72827" y="32564"/>
                  </a:lnTo>
                  <a:lnTo>
                    <a:pt x="67779" y="42947"/>
                  </a:lnTo>
                  <a:lnTo>
                    <a:pt x="71970" y="59806"/>
                  </a:lnTo>
                  <a:cubicBezTo>
                    <a:pt x="73494" y="65997"/>
                    <a:pt x="69589" y="70283"/>
                    <a:pt x="63302" y="69331"/>
                  </a:cubicBezTo>
                  <a:lnTo>
                    <a:pt x="46062" y="66854"/>
                  </a:lnTo>
                  <a:lnTo>
                    <a:pt x="31298" y="76094"/>
                  </a:lnTo>
                  <a:cubicBezTo>
                    <a:pt x="25964" y="79427"/>
                    <a:pt x="20630" y="77141"/>
                    <a:pt x="19582" y="70855"/>
                  </a:cubicBezTo>
                  <a:lnTo>
                    <a:pt x="16630" y="53710"/>
                  </a:lnTo>
                  <a:lnTo>
                    <a:pt x="3295" y="42470"/>
                  </a:lnTo>
                  <a:cubicBezTo>
                    <a:pt x="-1563" y="38375"/>
                    <a:pt x="-991" y="32660"/>
                    <a:pt x="4628" y="29707"/>
                  </a:cubicBezTo>
                  <a:lnTo>
                    <a:pt x="20059" y="21515"/>
                  </a:lnTo>
                  <a:lnTo>
                    <a:pt x="26631" y="5323"/>
                  </a:lnTo>
                  <a:cubicBezTo>
                    <a:pt x="29012" y="-583"/>
                    <a:pt x="34632" y="-1726"/>
                    <a:pt x="39204" y="2656"/>
                  </a:cubicBezTo>
                  <a:lnTo>
                    <a:pt x="51777" y="14753"/>
                  </a:lnTo>
                  <a:lnTo>
                    <a:pt x="69017" y="16086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50000">
                  <a:srgbClr val="E9DFF2"/>
                </a:gs>
                <a:gs pos="100000">
                  <a:srgbClr val="D3BFE5"/>
                </a:gs>
              </a:gsLst>
              <a:lin ang="14505867" scaled="1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82" name="Freeform: Shape 681">
              <a:extLst>
                <a:ext uri="{FF2B5EF4-FFF2-40B4-BE49-F238E27FC236}">
                  <a16:creationId xmlns:a16="http://schemas.microsoft.com/office/drawing/2014/main" id="{CB72680B-8131-09BB-4706-21580DE8A99D}"/>
                </a:ext>
              </a:extLst>
            </p:cNvPr>
            <p:cNvSpPr/>
            <p:nvPr/>
          </p:nvSpPr>
          <p:spPr>
            <a:xfrm>
              <a:off x="2444683" y="691964"/>
              <a:ext cx="76531" cy="77622"/>
            </a:xfrm>
            <a:custGeom>
              <a:avLst/>
              <a:gdLst>
                <a:gd name="connsiteX0" fmla="*/ 69017 w 76531"/>
                <a:gd name="connsiteY0" fmla="*/ 16086 h 77622"/>
                <a:gd name="connsiteX1" fmla="*/ 75494 w 76531"/>
                <a:gd name="connsiteY1" fmla="*/ 27230 h 77622"/>
                <a:gd name="connsiteX2" fmla="*/ 72827 w 76531"/>
                <a:gd name="connsiteY2" fmla="*/ 32564 h 77622"/>
                <a:gd name="connsiteX3" fmla="*/ 67779 w 76531"/>
                <a:gd name="connsiteY3" fmla="*/ 42947 h 77622"/>
                <a:gd name="connsiteX4" fmla="*/ 71970 w 76531"/>
                <a:gd name="connsiteY4" fmla="*/ 59806 h 77622"/>
                <a:gd name="connsiteX5" fmla="*/ 63302 w 76531"/>
                <a:gd name="connsiteY5" fmla="*/ 69331 h 77622"/>
                <a:gd name="connsiteX6" fmla="*/ 46062 w 76531"/>
                <a:gd name="connsiteY6" fmla="*/ 66854 h 77622"/>
                <a:gd name="connsiteX7" fmla="*/ 31298 w 76531"/>
                <a:gd name="connsiteY7" fmla="*/ 76094 h 77622"/>
                <a:gd name="connsiteX8" fmla="*/ 19582 w 76531"/>
                <a:gd name="connsiteY8" fmla="*/ 70855 h 77622"/>
                <a:gd name="connsiteX9" fmla="*/ 16630 w 76531"/>
                <a:gd name="connsiteY9" fmla="*/ 53710 h 77622"/>
                <a:gd name="connsiteX10" fmla="*/ 3295 w 76531"/>
                <a:gd name="connsiteY10" fmla="*/ 42470 h 77622"/>
                <a:gd name="connsiteX11" fmla="*/ 4628 w 76531"/>
                <a:gd name="connsiteY11" fmla="*/ 29707 h 77622"/>
                <a:gd name="connsiteX12" fmla="*/ 20059 w 76531"/>
                <a:gd name="connsiteY12" fmla="*/ 21515 h 77622"/>
                <a:gd name="connsiteX13" fmla="*/ 26631 w 76531"/>
                <a:gd name="connsiteY13" fmla="*/ 5323 h 77622"/>
                <a:gd name="connsiteX14" fmla="*/ 39204 w 76531"/>
                <a:gd name="connsiteY14" fmla="*/ 2656 h 77622"/>
                <a:gd name="connsiteX15" fmla="*/ 51777 w 76531"/>
                <a:gd name="connsiteY15" fmla="*/ 14753 h 77622"/>
                <a:gd name="connsiteX16" fmla="*/ 69017 w 76531"/>
                <a:gd name="connsiteY16" fmla="*/ 16086 h 7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531" h="77622">
                  <a:moveTo>
                    <a:pt x="69017" y="16086"/>
                  </a:moveTo>
                  <a:cubicBezTo>
                    <a:pt x="75304" y="16562"/>
                    <a:pt x="78256" y="21515"/>
                    <a:pt x="75494" y="27230"/>
                  </a:cubicBezTo>
                  <a:lnTo>
                    <a:pt x="72827" y="32564"/>
                  </a:lnTo>
                  <a:lnTo>
                    <a:pt x="67779" y="42947"/>
                  </a:lnTo>
                  <a:lnTo>
                    <a:pt x="71970" y="59806"/>
                  </a:lnTo>
                  <a:cubicBezTo>
                    <a:pt x="73494" y="65997"/>
                    <a:pt x="69589" y="70283"/>
                    <a:pt x="63302" y="69331"/>
                  </a:cubicBezTo>
                  <a:lnTo>
                    <a:pt x="46062" y="66854"/>
                  </a:lnTo>
                  <a:lnTo>
                    <a:pt x="31298" y="76094"/>
                  </a:lnTo>
                  <a:cubicBezTo>
                    <a:pt x="25964" y="79427"/>
                    <a:pt x="20630" y="77141"/>
                    <a:pt x="19582" y="70855"/>
                  </a:cubicBezTo>
                  <a:lnTo>
                    <a:pt x="16630" y="53710"/>
                  </a:lnTo>
                  <a:lnTo>
                    <a:pt x="3295" y="42470"/>
                  </a:lnTo>
                  <a:cubicBezTo>
                    <a:pt x="-1563" y="38375"/>
                    <a:pt x="-991" y="32660"/>
                    <a:pt x="4628" y="29707"/>
                  </a:cubicBezTo>
                  <a:lnTo>
                    <a:pt x="20059" y="21515"/>
                  </a:lnTo>
                  <a:lnTo>
                    <a:pt x="26631" y="5323"/>
                  </a:lnTo>
                  <a:cubicBezTo>
                    <a:pt x="29012" y="-583"/>
                    <a:pt x="34632" y="-1726"/>
                    <a:pt x="39204" y="2656"/>
                  </a:cubicBezTo>
                  <a:lnTo>
                    <a:pt x="51777" y="14753"/>
                  </a:lnTo>
                  <a:lnTo>
                    <a:pt x="69017" y="16086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50000">
                  <a:srgbClr val="E9DFF2"/>
                </a:gs>
                <a:gs pos="100000">
                  <a:srgbClr val="D3BFE5"/>
                </a:gs>
              </a:gsLst>
              <a:lin ang="14505867" scaled="1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83" name="Freeform: Shape 682">
              <a:extLst>
                <a:ext uri="{FF2B5EF4-FFF2-40B4-BE49-F238E27FC236}">
                  <a16:creationId xmlns:a16="http://schemas.microsoft.com/office/drawing/2014/main" id="{F4DD3616-99F3-FE3A-4873-6BFBB8E54E77}"/>
                </a:ext>
              </a:extLst>
            </p:cNvPr>
            <p:cNvSpPr/>
            <p:nvPr/>
          </p:nvSpPr>
          <p:spPr>
            <a:xfrm>
              <a:off x="4895227" y="566578"/>
              <a:ext cx="76531" cy="77622"/>
            </a:xfrm>
            <a:custGeom>
              <a:avLst/>
              <a:gdLst>
                <a:gd name="connsiteX0" fmla="*/ 69017 w 76531"/>
                <a:gd name="connsiteY0" fmla="*/ 16086 h 77622"/>
                <a:gd name="connsiteX1" fmla="*/ 75494 w 76531"/>
                <a:gd name="connsiteY1" fmla="*/ 27230 h 77622"/>
                <a:gd name="connsiteX2" fmla="*/ 72827 w 76531"/>
                <a:gd name="connsiteY2" fmla="*/ 32564 h 77622"/>
                <a:gd name="connsiteX3" fmla="*/ 67779 w 76531"/>
                <a:gd name="connsiteY3" fmla="*/ 42947 h 77622"/>
                <a:gd name="connsiteX4" fmla="*/ 71970 w 76531"/>
                <a:gd name="connsiteY4" fmla="*/ 59806 h 77622"/>
                <a:gd name="connsiteX5" fmla="*/ 63302 w 76531"/>
                <a:gd name="connsiteY5" fmla="*/ 69331 h 77622"/>
                <a:gd name="connsiteX6" fmla="*/ 46062 w 76531"/>
                <a:gd name="connsiteY6" fmla="*/ 66854 h 77622"/>
                <a:gd name="connsiteX7" fmla="*/ 31298 w 76531"/>
                <a:gd name="connsiteY7" fmla="*/ 76094 h 77622"/>
                <a:gd name="connsiteX8" fmla="*/ 19582 w 76531"/>
                <a:gd name="connsiteY8" fmla="*/ 70855 h 77622"/>
                <a:gd name="connsiteX9" fmla="*/ 16630 w 76531"/>
                <a:gd name="connsiteY9" fmla="*/ 53710 h 77622"/>
                <a:gd name="connsiteX10" fmla="*/ 3295 w 76531"/>
                <a:gd name="connsiteY10" fmla="*/ 42470 h 77622"/>
                <a:gd name="connsiteX11" fmla="*/ 4628 w 76531"/>
                <a:gd name="connsiteY11" fmla="*/ 29707 h 77622"/>
                <a:gd name="connsiteX12" fmla="*/ 20059 w 76531"/>
                <a:gd name="connsiteY12" fmla="*/ 21515 h 77622"/>
                <a:gd name="connsiteX13" fmla="*/ 26631 w 76531"/>
                <a:gd name="connsiteY13" fmla="*/ 5323 h 77622"/>
                <a:gd name="connsiteX14" fmla="*/ 39204 w 76531"/>
                <a:gd name="connsiteY14" fmla="*/ 2656 h 77622"/>
                <a:gd name="connsiteX15" fmla="*/ 51777 w 76531"/>
                <a:gd name="connsiteY15" fmla="*/ 14753 h 77622"/>
                <a:gd name="connsiteX16" fmla="*/ 69017 w 76531"/>
                <a:gd name="connsiteY16" fmla="*/ 16086 h 7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531" h="77622">
                  <a:moveTo>
                    <a:pt x="69017" y="16086"/>
                  </a:moveTo>
                  <a:cubicBezTo>
                    <a:pt x="75304" y="16562"/>
                    <a:pt x="78256" y="21515"/>
                    <a:pt x="75494" y="27230"/>
                  </a:cubicBezTo>
                  <a:lnTo>
                    <a:pt x="72827" y="32564"/>
                  </a:lnTo>
                  <a:lnTo>
                    <a:pt x="67779" y="42947"/>
                  </a:lnTo>
                  <a:lnTo>
                    <a:pt x="71970" y="59806"/>
                  </a:lnTo>
                  <a:cubicBezTo>
                    <a:pt x="73494" y="65997"/>
                    <a:pt x="69589" y="70283"/>
                    <a:pt x="63302" y="69331"/>
                  </a:cubicBezTo>
                  <a:lnTo>
                    <a:pt x="46062" y="66854"/>
                  </a:lnTo>
                  <a:lnTo>
                    <a:pt x="31298" y="76094"/>
                  </a:lnTo>
                  <a:cubicBezTo>
                    <a:pt x="25964" y="79427"/>
                    <a:pt x="20630" y="77141"/>
                    <a:pt x="19582" y="70855"/>
                  </a:cubicBezTo>
                  <a:lnTo>
                    <a:pt x="16630" y="53710"/>
                  </a:lnTo>
                  <a:lnTo>
                    <a:pt x="3295" y="42470"/>
                  </a:lnTo>
                  <a:cubicBezTo>
                    <a:pt x="-1563" y="38375"/>
                    <a:pt x="-991" y="32660"/>
                    <a:pt x="4628" y="29707"/>
                  </a:cubicBezTo>
                  <a:lnTo>
                    <a:pt x="20059" y="21515"/>
                  </a:lnTo>
                  <a:lnTo>
                    <a:pt x="26631" y="5323"/>
                  </a:lnTo>
                  <a:cubicBezTo>
                    <a:pt x="29012" y="-583"/>
                    <a:pt x="34632" y="-1726"/>
                    <a:pt x="39204" y="2656"/>
                  </a:cubicBezTo>
                  <a:lnTo>
                    <a:pt x="51777" y="14753"/>
                  </a:lnTo>
                  <a:lnTo>
                    <a:pt x="69017" y="16086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50000">
                  <a:srgbClr val="E9DFF2"/>
                </a:gs>
                <a:gs pos="100000">
                  <a:srgbClr val="D3BFE5"/>
                </a:gs>
              </a:gsLst>
              <a:lin ang="14505867" scaled="1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84" name="Freeform: Shape 683">
              <a:extLst>
                <a:ext uri="{FF2B5EF4-FFF2-40B4-BE49-F238E27FC236}">
                  <a16:creationId xmlns:a16="http://schemas.microsoft.com/office/drawing/2014/main" id="{0887012C-7DBD-2992-39A4-21038D096246}"/>
                </a:ext>
              </a:extLst>
            </p:cNvPr>
            <p:cNvSpPr/>
            <p:nvPr/>
          </p:nvSpPr>
          <p:spPr>
            <a:xfrm>
              <a:off x="4323895" y="4554992"/>
              <a:ext cx="76531" cy="77622"/>
            </a:xfrm>
            <a:custGeom>
              <a:avLst/>
              <a:gdLst>
                <a:gd name="connsiteX0" fmla="*/ 69017 w 76531"/>
                <a:gd name="connsiteY0" fmla="*/ 16086 h 77622"/>
                <a:gd name="connsiteX1" fmla="*/ 75494 w 76531"/>
                <a:gd name="connsiteY1" fmla="*/ 27230 h 77622"/>
                <a:gd name="connsiteX2" fmla="*/ 72827 w 76531"/>
                <a:gd name="connsiteY2" fmla="*/ 32564 h 77622"/>
                <a:gd name="connsiteX3" fmla="*/ 67779 w 76531"/>
                <a:gd name="connsiteY3" fmla="*/ 42947 h 77622"/>
                <a:gd name="connsiteX4" fmla="*/ 71970 w 76531"/>
                <a:gd name="connsiteY4" fmla="*/ 59806 h 77622"/>
                <a:gd name="connsiteX5" fmla="*/ 63302 w 76531"/>
                <a:gd name="connsiteY5" fmla="*/ 69331 h 77622"/>
                <a:gd name="connsiteX6" fmla="*/ 46062 w 76531"/>
                <a:gd name="connsiteY6" fmla="*/ 66854 h 77622"/>
                <a:gd name="connsiteX7" fmla="*/ 31298 w 76531"/>
                <a:gd name="connsiteY7" fmla="*/ 76094 h 77622"/>
                <a:gd name="connsiteX8" fmla="*/ 19582 w 76531"/>
                <a:gd name="connsiteY8" fmla="*/ 70855 h 77622"/>
                <a:gd name="connsiteX9" fmla="*/ 16630 w 76531"/>
                <a:gd name="connsiteY9" fmla="*/ 53710 h 77622"/>
                <a:gd name="connsiteX10" fmla="*/ 3295 w 76531"/>
                <a:gd name="connsiteY10" fmla="*/ 42470 h 77622"/>
                <a:gd name="connsiteX11" fmla="*/ 4628 w 76531"/>
                <a:gd name="connsiteY11" fmla="*/ 29707 h 77622"/>
                <a:gd name="connsiteX12" fmla="*/ 20059 w 76531"/>
                <a:gd name="connsiteY12" fmla="*/ 21515 h 77622"/>
                <a:gd name="connsiteX13" fmla="*/ 26631 w 76531"/>
                <a:gd name="connsiteY13" fmla="*/ 5323 h 77622"/>
                <a:gd name="connsiteX14" fmla="*/ 39204 w 76531"/>
                <a:gd name="connsiteY14" fmla="*/ 2656 h 77622"/>
                <a:gd name="connsiteX15" fmla="*/ 51777 w 76531"/>
                <a:gd name="connsiteY15" fmla="*/ 14753 h 77622"/>
                <a:gd name="connsiteX16" fmla="*/ 69017 w 76531"/>
                <a:gd name="connsiteY16" fmla="*/ 16086 h 7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531" h="77622">
                  <a:moveTo>
                    <a:pt x="69017" y="16086"/>
                  </a:moveTo>
                  <a:cubicBezTo>
                    <a:pt x="75304" y="16562"/>
                    <a:pt x="78256" y="21515"/>
                    <a:pt x="75494" y="27230"/>
                  </a:cubicBezTo>
                  <a:lnTo>
                    <a:pt x="72827" y="32564"/>
                  </a:lnTo>
                  <a:lnTo>
                    <a:pt x="67779" y="42947"/>
                  </a:lnTo>
                  <a:lnTo>
                    <a:pt x="71970" y="59806"/>
                  </a:lnTo>
                  <a:cubicBezTo>
                    <a:pt x="73494" y="65997"/>
                    <a:pt x="69589" y="70283"/>
                    <a:pt x="63302" y="69331"/>
                  </a:cubicBezTo>
                  <a:lnTo>
                    <a:pt x="46062" y="66854"/>
                  </a:lnTo>
                  <a:lnTo>
                    <a:pt x="31298" y="76094"/>
                  </a:lnTo>
                  <a:cubicBezTo>
                    <a:pt x="25964" y="79427"/>
                    <a:pt x="20630" y="77141"/>
                    <a:pt x="19582" y="70855"/>
                  </a:cubicBezTo>
                  <a:lnTo>
                    <a:pt x="16630" y="53710"/>
                  </a:lnTo>
                  <a:lnTo>
                    <a:pt x="3295" y="42470"/>
                  </a:lnTo>
                  <a:cubicBezTo>
                    <a:pt x="-1563" y="38375"/>
                    <a:pt x="-991" y="32660"/>
                    <a:pt x="4628" y="29707"/>
                  </a:cubicBezTo>
                  <a:lnTo>
                    <a:pt x="20059" y="21515"/>
                  </a:lnTo>
                  <a:lnTo>
                    <a:pt x="26631" y="5323"/>
                  </a:lnTo>
                  <a:cubicBezTo>
                    <a:pt x="29012" y="-583"/>
                    <a:pt x="34632" y="-1726"/>
                    <a:pt x="39204" y="2656"/>
                  </a:cubicBezTo>
                  <a:lnTo>
                    <a:pt x="51777" y="14753"/>
                  </a:lnTo>
                  <a:lnTo>
                    <a:pt x="69017" y="16086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50000">
                  <a:srgbClr val="E9DFF2"/>
                </a:gs>
                <a:gs pos="100000">
                  <a:srgbClr val="D3BFE5"/>
                </a:gs>
              </a:gsLst>
              <a:lin ang="14505867" scaled="1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85" name="Freeform: Shape 684">
              <a:extLst>
                <a:ext uri="{FF2B5EF4-FFF2-40B4-BE49-F238E27FC236}">
                  <a16:creationId xmlns:a16="http://schemas.microsoft.com/office/drawing/2014/main" id="{56ADCCFD-1F11-CFF5-2FC2-9DBD9FFDF679}"/>
                </a:ext>
              </a:extLst>
            </p:cNvPr>
            <p:cNvSpPr/>
            <p:nvPr/>
          </p:nvSpPr>
          <p:spPr>
            <a:xfrm>
              <a:off x="5478491" y="5070711"/>
              <a:ext cx="76531" cy="77622"/>
            </a:xfrm>
            <a:custGeom>
              <a:avLst/>
              <a:gdLst>
                <a:gd name="connsiteX0" fmla="*/ 69017 w 76531"/>
                <a:gd name="connsiteY0" fmla="*/ 16086 h 77622"/>
                <a:gd name="connsiteX1" fmla="*/ 75494 w 76531"/>
                <a:gd name="connsiteY1" fmla="*/ 27230 h 77622"/>
                <a:gd name="connsiteX2" fmla="*/ 72827 w 76531"/>
                <a:gd name="connsiteY2" fmla="*/ 32564 h 77622"/>
                <a:gd name="connsiteX3" fmla="*/ 67779 w 76531"/>
                <a:gd name="connsiteY3" fmla="*/ 42947 h 77622"/>
                <a:gd name="connsiteX4" fmla="*/ 71970 w 76531"/>
                <a:gd name="connsiteY4" fmla="*/ 59806 h 77622"/>
                <a:gd name="connsiteX5" fmla="*/ 63302 w 76531"/>
                <a:gd name="connsiteY5" fmla="*/ 69331 h 77622"/>
                <a:gd name="connsiteX6" fmla="*/ 46062 w 76531"/>
                <a:gd name="connsiteY6" fmla="*/ 66854 h 77622"/>
                <a:gd name="connsiteX7" fmla="*/ 31298 w 76531"/>
                <a:gd name="connsiteY7" fmla="*/ 76094 h 77622"/>
                <a:gd name="connsiteX8" fmla="*/ 19582 w 76531"/>
                <a:gd name="connsiteY8" fmla="*/ 70855 h 77622"/>
                <a:gd name="connsiteX9" fmla="*/ 16630 w 76531"/>
                <a:gd name="connsiteY9" fmla="*/ 53710 h 77622"/>
                <a:gd name="connsiteX10" fmla="*/ 3295 w 76531"/>
                <a:gd name="connsiteY10" fmla="*/ 42470 h 77622"/>
                <a:gd name="connsiteX11" fmla="*/ 4628 w 76531"/>
                <a:gd name="connsiteY11" fmla="*/ 29707 h 77622"/>
                <a:gd name="connsiteX12" fmla="*/ 20059 w 76531"/>
                <a:gd name="connsiteY12" fmla="*/ 21515 h 77622"/>
                <a:gd name="connsiteX13" fmla="*/ 26631 w 76531"/>
                <a:gd name="connsiteY13" fmla="*/ 5323 h 77622"/>
                <a:gd name="connsiteX14" fmla="*/ 39204 w 76531"/>
                <a:gd name="connsiteY14" fmla="*/ 2656 h 77622"/>
                <a:gd name="connsiteX15" fmla="*/ 51777 w 76531"/>
                <a:gd name="connsiteY15" fmla="*/ 14753 h 77622"/>
                <a:gd name="connsiteX16" fmla="*/ 69017 w 76531"/>
                <a:gd name="connsiteY16" fmla="*/ 16086 h 7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531" h="77622">
                  <a:moveTo>
                    <a:pt x="69017" y="16086"/>
                  </a:moveTo>
                  <a:cubicBezTo>
                    <a:pt x="75304" y="16562"/>
                    <a:pt x="78256" y="21515"/>
                    <a:pt x="75494" y="27230"/>
                  </a:cubicBezTo>
                  <a:lnTo>
                    <a:pt x="72827" y="32564"/>
                  </a:lnTo>
                  <a:lnTo>
                    <a:pt x="67779" y="42947"/>
                  </a:lnTo>
                  <a:lnTo>
                    <a:pt x="71970" y="59806"/>
                  </a:lnTo>
                  <a:cubicBezTo>
                    <a:pt x="73494" y="65997"/>
                    <a:pt x="69589" y="70283"/>
                    <a:pt x="63302" y="69331"/>
                  </a:cubicBezTo>
                  <a:lnTo>
                    <a:pt x="46062" y="66854"/>
                  </a:lnTo>
                  <a:lnTo>
                    <a:pt x="31298" y="76094"/>
                  </a:lnTo>
                  <a:cubicBezTo>
                    <a:pt x="25964" y="79427"/>
                    <a:pt x="20630" y="77141"/>
                    <a:pt x="19582" y="70855"/>
                  </a:cubicBezTo>
                  <a:lnTo>
                    <a:pt x="16630" y="53710"/>
                  </a:lnTo>
                  <a:lnTo>
                    <a:pt x="3295" y="42470"/>
                  </a:lnTo>
                  <a:cubicBezTo>
                    <a:pt x="-1563" y="38375"/>
                    <a:pt x="-991" y="32660"/>
                    <a:pt x="4628" y="29707"/>
                  </a:cubicBezTo>
                  <a:lnTo>
                    <a:pt x="20059" y="21515"/>
                  </a:lnTo>
                  <a:lnTo>
                    <a:pt x="26631" y="5323"/>
                  </a:lnTo>
                  <a:cubicBezTo>
                    <a:pt x="29012" y="-583"/>
                    <a:pt x="34632" y="-1726"/>
                    <a:pt x="39204" y="2656"/>
                  </a:cubicBezTo>
                  <a:lnTo>
                    <a:pt x="51777" y="14753"/>
                  </a:lnTo>
                  <a:lnTo>
                    <a:pt x="69017" y="16086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50000">
                  <a:srgbClr val="E9DFF2"/>
                </a:gs>
                <a:gs pos="100000">
                  <a:srgbClr val="D3BFE5"/>
                </a:gs>
              </a:gsLst>
              <a:lin ang="14505867" scaled="1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86" name="Freeform: Shape 685">
              <a:extLst>
                <a:ext uri="{FF2B5EF4-FFF2-40B4-BE49-F238E27FC236}">
                  <a16:creationId xmlns:a16="http://schemas.microsoft.com/office/drawing/2014/main" id="{FD344A3C-CB2A-8E19-ABC2-B6E2BF4B249B}"/>
                </a:ext>
              </a:extLst>
            </p:cNvPr>
            <p:cNvSpPr/>
            <p:nvPr/>
          </p:nvSpPr>
          <p:spPr>
            <a:xfrm>
              <a:off x="10558404" y="853573"/>
              <a:ext cx="76531" cy="77622"/>
            </a:xfrm>
            <a:custGeom>
              <a:avLst/>
              <a:gdLst>
                <a:gd name="connsiteX0" fmla="*/ 69017 w 76531"/>
                <a:gd name="connsiteY0" fmla="*/ 16086 h 77622"/>
                <a:gd name="connsiteX1" fmla="*/ 75494 w 76531"/>
                <a:gd name="connsiteY1" fmla="*/ 27230 h 77622"/>
                <a:gd name="connsiteX2" fmla="*/ 72827 w 76531"/>
                <a:gd name="connsiteY2" fmla="*/ 32564 h 77622"/>
                <a:gd name="connsiteX3" fmla="*/ 67779 w 76531"/>
                <a:gd name="connsiteY3" fmla="*/ 42947 h 77622"/>
                <a:gd name="connsiteX4" fmla="*/ 71970 w 76531"/>
                <a:gd name="connsiteY4" fmla="*/ 59806 h 77622"/>
                <a:gd name="connsiteX5" fmla="*/ 63302 w 76531"/>
                <a:gd name="connsiteY5" fmla="*/ 69331 h 77622"/>
                <a:gd name="connsiteX6" fmla="*/ 46062 w 76531"/>
                <a:gd name="connsiteY6" fmla="*/ 66854 h 77622"/>
                <a:gd name="connsiteX7" fmla="*/ 31298 w 76531"/>
                <a:gd name="connsiteY7" fmla="*/ 76094 h 77622"/>
                <a:gd name="connsiteX8" fmla="*/ 19582 w 76531"/>
                <a:gd name="connsiteY8" fmla="*/ 70855 h 77622"/>
                <a:gd name="connsiteX9" fmla="*/ 16630 w 76531"/>
                <a:gd name="connsiteY9" fmla="*/ 53710 h 77622"/>
                <a:gd name="connsiteX10" fmla="*/ 3295 w 76531"/>
                <a:gd name="connsiteY10" fmla="*/ 42470 h 77622"/>
                <a:gd name="connsiteX11" fmla="*/ 4628 w 76531"/>
                <a:gd name="connsiteY11" fmla="*/ 29707 h 77622"/>
                <a:gd name="connsiteX12" fmla="*/ 20059 w 76531"/>
                <a:gd name="connsiteY12" fmla="*/ 21515 h 77622"/>
                <a:gd name="connsiteX13" fmla="*/ 26631 w 76531"/>
                <a:gd name="connsiteY13" fmla="*/ 5323 h 77622"/>
                <a:gd name="connsiteX14" fmla="*/ 39204 w 76531"/>
                <a:gd name="connsiteY14" fmla="*/ 2656 h 77622"/>
                <a:gd name="connsiteX15" fmla="*/ 51777 w 76531"/>
                <a:gd name="connsiteY15" fmla="*/ 14753 h 77622"/>
                <a:gd name="connsiteX16" fmla="*/ 69017 w 76531"/>
                <a:gd name="connsiteY16" fmla="*/ 16086 h 7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531" h="77622">
                  <a:moveTo>
                    <a:pt x="69017" y="16086"/>
                  </a:moveTo>
                  <a:cubicBezTo>
                    <a:pt x="75304" y="16562"/>
                    <a:pt x="78256" y="21515"/>
                    <a:pt x="75494" y="27230"/>
                  </a:cubicBezTo>
                  <a:lnTo>
                    <a:pt x="72827" y="32564"/>
                  </a:lnTo>
                  <a:lnTo>
                    <a:pt x="67779" y="42947"/>
                  </a:lnTo>
                  <a:lnTo>
                    <a:pt x="71970" y="59806"/>
                  </a:lnTo>
                  <a:cubicBezTo>
                    <a:pt x="73494" y="65997"/>
                    <a:pt x="69589" y="70283"/>
                    <a:pt x="63302" y="69331"/>
                  </a:cubicBezTo>
                  <a:lnTo>
                    <a:pt x="46062" y="66854"/>
                  </a:lnTo>
                  <a:lnTo>
                    <a:pt x="31298" y="76094"/>
                  </a:lnTo>
                  <a:cubicBezTo>
                    <a:pt x="25964" y="79427"/>
                    <a:pt x="20630" y="77141"/>
                    <a:pt x="19582" y="70855"/>
                  </a:cubicBezTo>
                  <a:lnTo>
                    <a:pt x="16630" y="53710"/>
                  </a:lnTo>
                  <a:lnTo>
                    <a:pt x="3295" y="42470"/>
                  </a:lnTo>
                  <a:cubicBezTo>
                    <a:pt x="-1563" y="38375"/>
                    <a:pt x="-991" y="32660"/>
                    <a:pt x="4628" y="29707"/>
                  </a:cubicBezTo>
                  <a:lnTo>
                    <a:pt x="20059" y="21515"/>
                  </a:lnTo>
                  <a:lnTo>
                    <a:pt x="26631" y="5323"/>
                  </a:lnTo>
                  <a:cubicBezTo>
                    <a:pt x="29012" y="-583"/>
                    <a:pt x="34632" y="-1726"/>
                    <a:pt x="39204" y="2656"/>
                  </a:cubicBezTo>
                  <a:lnTo>
                    <a:pt x="51777" y="14753"/>
                  </a:lnTo>
                  <a:lnTo>
                    <a:pt x="69017" y="16086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50000">
                  <a:srgbClr val="E9DFF2"/>
                </a:gs>
                <a:gs pos="100000">
                  <a:srgbClr val="D3BFE5"/>
                </a:gs>
              </a:gsLst>
              <a:lin ang="14505867" scaled="1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87" name="Freeform: Shape 686">
              <a:extLst>
                <a:ext uri="{FF2B5EF4-FFF2-40B4-BE49-F238E27FC236}">
                  <a16:creationId xmlns:a16="http://schemas.microsoft.com/office/drawing/2014/main" id="{EC5C3688-81A1-B559-A979-F89974C19C95}"/>
                </a:ext>
              </a:extLst>
            </p:cNvPr>
            <p:cNvSpPr/>
            <p:nvPr/>
          </p:nvSpPr>
          <p:spPr>
            <a:xfrm>
              <a:off x="11639530" y="258913"/>
              <a:ext cx="76531" cy="77622"/>
            </a:xfrm>
            <a:custGeom>
              <a:avLst/>
              <a:gdLst>
                <a:gd name="connsiteX0" fmla="*/ 69017 w 76531"/>
                <a:gd name="connsiteY0" fmla="*/ 16086 h 77622"/>
                <a:gd name="connsiteX1" fmla="*/ 75494 w 76531"/>
                <a:gd name="connsiteY1" fmla="*/ 27230 h 77622"/>
                <a:gd name="connsiteX2" fmla="*/ 72827 w 76531"/>
                <a:gd name="connsiteY2" fmla="*/ 32564 h 77622"/>
                <a:gd name="connsiteX3" fmla="*/ 67779 w 76531"/>
                <a:gd name="connsiteY3" fmla="*/ 42947 h 77622"/>
                <a:gd name="connsiteX4" fmla="*/ 71970 w 76531"/>
                <a:gd name="connsiteY4" fmla="*/ 59806 h 77622"/>
                <a:gd name="connsiteX5" fmla="*/ 63302 w 76531"/>
                <a:gd name="connsiteY5" fmla="*/ 69331 h 77622"/>
                <a:gd name="connsiteX6" fmla="*/ 46062 w 76531"/>
                <a:gd name="connsiteY6" fmla="*/ 66854 h 77622"/>
                <a:gd name="connsiteX7" fmla="*/ 31298 w 76531"/>
                <a:gd name="connsiteY7" fmla="*/ 76094 h 77622"/>
                <a:gd name="connsiteX8" fmla="*/ 19582 w 76531"/>
                <a:gd name="connsiteY8" fmla="*/ 70855 h 77622"/>
                <a:gd name="connsiteX9" fmla="*/ 16630 w 76531"/>
                <a:gd name="connsiteY9" fmla="*/ 53710 h 77622"/>
                <a:gd name="connsiteX10" fmla="*/ 3295 w 76531"/>
                <a:gd name="connsiteY10" fmla="*/ 42470 h 77622"/>
                <a:gd name="connsiteX11" fmla="*/ 4628 w 76531"/>
                <a:gd name="connsiteY11" fmla="*/ 29707 h 77622"/>
                <a:gd name="connsiteX12" fmla="*/ 20059 w 76531"/>
                <a:gd name="connsiteY12" fmla="*/ 21515 h 77622"/>
                <a:gd name="connsiteX13" fmla="*/ 26631 w 76531"/>
                <a:gd name="connsiteY13" fmla="*/ 5323 h 77622"/>
                <a:gd name="connsiteX14" fmla="*/ 39204 w 76531"/>
                <a:gd name="connsiteY14" fmla="*/ 2656 h 77622"/>
                <a:gd name="connsiteX15" fmla="*/ 51777 w 76531"/>
                <a:gd name="connsiteY15" fmla="*/ 14753 h 77622"/>
                <a:gd name="connsiteX16" fmla="*/ 69017 w 76531"/>
                <a:gd name="connsiteY16" fmla="*/ 16086 h 7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531" h="77622">
                  <a:moveTo>
                    <a:pt x="69017" y="16086"/>
                  </a:moveTo>
                  <a:cubicBezTo>
                    <a:pt x="75304" y="16562"/>
                    <a:pt x="78256" y="21515"/>
                    <a:pt x="75494" y="27230"/>
                  </a:cubicBezTo>
                  <a:lnTo>
                    <a:pt x="72827" y="32564"/>
                  </a:lnTo>
                  <a:lnTo>
                    <a:pt x="67779" y="42947"/>
                  </a:lnTo>
                  <a:lnTo>
                    <a:pt x="71970" y="59806"/>
                  </a:lnTo>
                  <a:cubicBezTo>
                    <a:pt x="73494" y="65997"/>
                    <a:pt x="69589" y="70283"/>
                    <a:pt x="63302" y="69331"/>
                  </a:cubicBezTo>
                  <a:lnTo>
                    <a:pt x="46062" y="66854"/>
                  </a:lnTo>
                  <a:lnTo>
                    <a:pt x="31298" y="76094"/>
                  </a:lnTo>
                  <a:cubicBezTo>
                    <a:pt x="25964" y="79427"/>
                    <a:pt x="20630" y="77141"/>
                    <a:pt x="19582" y="70855"/>
                  </a:cubicBezTo>
                  <a:lnTo>
                    <a:pt x="16630" y="53710"/>
                  </a:lnTo>
                  <a:lnTo>
                    <a:pt x="3295" y="42470"/>
                  </a:lnTo>
                  <a:cubicBezTo>
                    <a:pt x="-1563" y="38375"/>
                    <a:pt x="-991" y="32660"/>
                    <a:pt x="4628" y="29707"/>
                  </a:cubicBezTo>
                  <a:lnTo>
                    <a:pt x="20059" y="21515"/>
                  </a:lnTo>
                  <a:lnTo>
                    <a:pt x="26631" y="5323"/>
                  </a:lnTo>
                  <a:cubicBezTo>
                    <a:pt x="29012" y="-583"/>
                    <a:pt x="34632" y="-1726"/>
                    <a:pt x="39204" y="2656"/>
                  </a:cubicBezTo>
                  <a:lnTo>
                    <a:pt x="51777" y="14753"/>
                  </a:lnTo>
                  <a:lnTo>
                    <a:pt x="69017" y="16086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50000">
                  <a:srgbClr val="E9DFF2"/>
                </a:gs>
                <a:gs pos="100000">
                  <a:srgbClr val="D3BFE5"/>
                </a:gs>
              </a:gsLst>
              <a:lin ang="14505867" scaled="1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88" name="Freeform: Shape 687">
              <a:extLst>
                <a:ext uri="{FF2B5EF4-FFF2-40B4-BE49-F238E27FC236}">
                  <a16:creationId xmlns:a16="http://schemas.microsoft.com/office/drawing/2014/main" id="{D9D374BE-DAF2-C283-63F1-4D5E4F01E659}"/>
                </a:ext>
              </a:extLst>
            </p:cNvPr>
            <p:cNvSpPr/>
            <p:nvPr/>
          </p:nvSpPr>
          <p:spPr>
            <a:xfrm>
              <a:off x="11894220" y="1974151"/>
              <a:ext cx="76531" cy="77622"/>
            </a:xfrm>
            <a:custGeom>
              <a:avLst/>
              <a:gdLst>
                <a:gd name="connsiteX0" fmla="*/ 69017 w 76531"/>
                <a:gd name="connsiteY0" fmla="*/ 16086 h 77622"/>
                <a:gd name="connsiteX1" fmla="*/ 75494 w 76531"/>
                <a:gd name="connsiteY1" fmla="*/ 27230 h 77622"/>
                <a:gd name="connsiteX2" fmla="*/ 72827 w 76531"/>
                <a:gd name="connsiteY2" fmla="*/ 32564 h 77622"/>
                <a:gd name="connsiteX3" fmla="*/ 67779 w 76531"/>
                <a:gd name="connsiteY3" fmla="*/ 42947 h 77622"/>
                <a:gd name="connsiteX4" fmla="*/ 71970 w 76531"/>
                <a:gd name="connsiteY4" fmla="*/ 59806 h 77622"/>
                <a:gd name="connsiteX5" fmla="*/ 63302 w 76531"/>
                <a:gd name="connsiteY5" fmla="*/ 69331 h 77622"/>
                <a:gd name="connsiteX6" fmla="*/ 46062 w 76531"/>
                <a:gd name="connsiteY6" fmla="*/ 66854 h 77622"/>
                <a:gd name="connsiteX7" fmla="*/ 31298 w 76531"/>
                <a:gd name="connsiteY7" fmla="*/ 76094 h 77622"/>
                <a:gd name="connsiteX8" fmla="*/ 19582 w 76531"/>
                <a:gd name="connsiteY8" fmla="*/ 70855 h 77622"/>
                <a:gd name="connsiteX9" fmla="*/ 16630 w 76531"/>
                <a:gd name="connsiteY9" fmla="*/ 53710 h 77622"/>
                <a:gd name="connsiteX10" fmla="*/ 3295 w 76531"/>
                <a:gd name="connsiteY10" fmla="*/ 42470 h 77622"/>
                <a:gd name="connsiteX11" fmla="*/ 4628 w 76531"/>
                <a:gd name="connsiteY11" fmla="*/ 29707 h 77622"/>
                <a:gd name="connsiteX12" fmla="*/ 20059 w 76531"/>
                <a:gd name="connsiteY12" fmla="*/ 21515 h 77622"/>
                <a:gd name="connsiteX13" fmla="*/ 26631 w 76531"/>
                <a:gd name="connsiteY13" fmla="*/ 5323 h 77622"/>
                <a:gd name="connsiteX14" fmla="*/ 39204 w 76531"/>
                <a:gd name="connsiteY14" fmla="*/ 2656 h 77622"/>
                <a:gd name="connsiteX15" fmla="*/ 51777 w 76531"/>
                <a:gd name="connsiteY15" fmla="*/ 14753 h 77622"/>
                <a:gd name="connsiteX16" fmla="*/ 69017 w 76531"/>
                <a:gd name="connsiteY16" fmla="*/ 16086 h 7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531" h="77622">
                  <a:moveTo>
                    <a:pt x="69017" y="16086"/>
                  </a:moveTo>
                  <a:cubicBezTo>
                    <a:pt x="75304" y="16562"/>
                    <a:pt x="78256" y="21515"/>
                    <a:pt x="75494" y="27230"/>
                  </a:cubicBezTo>
                  <a:lnTo>
                    <a:pt x="72827" y="32564"/>
                  </a:lnTo>
                  <a:lnTo>
                    <a:pt x="67779" y="42947"/>
                  </a:lnTo>
                  <a:lnTo>
                    <a:pt x="71970" y="59806"/>
                  </a:lnTo>
                  <a:cubicBezTo>
                    <a:pt x="73494" y="65997"/>
                    <a:pt x="69589" y="70283"/>
                    <a:pt x="63302" y="69331"/>
                  </a:cubicBezTo>
                  <a:lnTo>
                    <a:pt x="46062" y="66854"/>
                  </a:lnTo>
                  <a:lnTo>
                    <a:pt x="31298" y="76094"/>
                  </a:lnTo>
                  <a:cubicBezTo>
                    <a:pt x="25964" y="79427"/>
                    <a:pt x="20630" y="77141"/>
                    <a:pt x="19582" y="70855"/>
                  </a:cubicBezTo>
                  <a:lnTo>
                    <a:pt x="16630" y="53710"/>
                  </a:lnTo>
                  <a:lnTo>
                    <a:pt x="3295" y="42470"/>
                  </a:lnTo>
                  <a:cubicBezTo>
                    <a:pt x="-1563" y="38375"/>
                    <a:pt x="-991" y="32660"/>
                    <a:pt x="4628" y="29707"/>
                  </a:cubicBezTo>
                  <a:lnTo>
                    <a:pt x="20059" y="21515"/>
                  </a:lnTo>
                  <a:lnTo>
                    <a:pt x="26631" y="5323"/>
                  </a:lnTo>
                  <a:cubicBezTo>
                    <a:pt x="29012" y="-583"/>
                    <a:pt x="34632" y="-1726"/>
                    <a:pt x="39204" y="2656"/>
                  </a:cubicBezTo>
                  <a:lnTo>
                    <a:pt x="51777" y="14753"/>
                  </a:lnTo>
                  <a:lnTo>
                    <a:pt x="69017" y="16086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50000">
                  <a:srgbClr val="E9DFF2"/>
                </a:gs>
                <a:gs pos="100000">
                  <a:srgbClr val="D3BFE5"/>
                </a:gs>
              </a:gsLst>
              <a:lin ang="14505867" scaled="1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89" name="Freeform: Shape 688">
              <a:extLst>
                <a:ext uri="{FF2B5EF4-FFF2-40B4-BE49-F238E27FC236}">
                  <a16:creationId xmlns:a16="http://schemas.microsoft.com/office/drawing/2014/main" id="{9A995A9D-7E80-FCAB-97FE-DC8273F407EE}"/>
                </a:ext>
              </a:extLst>
            </p:cNvPr>
            <p:cNvSpPr/>
            <p:nvPr/>
          </p:nvSpPr>
          <p:spPr>
            <a:xfrm>
              <a:off x="9634114" y="1732565"/>
              <a:ext cx="76531" cy="77622"/>
            </a:xfrm>
            <a:custGeom>
              <a:avLst/>
              <a:gdLst>
                <a:gd name="connsiteX0" fmla="*/ 69017 w 76531"/>
                <a:gd name="connsiteY0" fmla="*/ 16086 h 77622"/>
                <a:gd name="connsiteX1" fmla="*/ 75494 w 76531"/>
                <a:gd name="connsiteY1" fmla="*/ 27230 h 77622"/>
                <a:gd name="connsiteX2" fmla="*/ 72827 w 76531"/>
                <a:gd name="connsiteY2" fmla="*/ 32564 h 77622"/>
                <a:gd name="connsiteX3" fmla="*/ 67779 w 76531"/>
                <a:gd name="connsiteY3" fmla="*/ 42947 h 77622"/>
                <a:gd name="connsiteX4" fmla="*/ 71970 w 76531"/>
                <a:gd name="connsiteY4" fmla="*/ 59806 h 77622"/>
                <a:gd name="connsiteX5" fmla="*/ 63302 w 76531"/>
                <a:gd name="connsiteY5" fmla="*/ 69331 h 77622"/>
                <a:gd name="connsiteX6" fmla="*/ 46062 w 76531"/>
                <a:gd name="connsiteY6" fmla="*/ 66854 h 77622"/>
                <a:gd name="connsiteX7" fmla="*/ 31298 w 76531"/>
                <a:gd name="connsiteY7" fmla="*/ 76094 h 77622"/>
                <a:gd name="connsiteX8" fmla="*/ 19582 w 76531"/>
                <a:gd name="connsiteY8" fmla="*/ 70855 h 77622"/>
                <a:gd name="connsiteX9" fmla="*/ 16630 w 76531"/>
                <a:gd name="connsiteY9" fmla="*/ 53710 h 77622"/>
                <a:gd name="connsiteX10" fmla="*/ 3295 w 76531"/>
                <a:gd name="connsiteY10" fmla="*/ 42470 h 77622"/>
                <a:gd name="connsiteX11" fmla="*/ 4628 w 76531"/>
                <a:gd name="connsiteY11" fmla="*/ 29707 h 77622"/>
                <a:gd name="connsiteX12" fmla="*/ 20059 w 76531"/>
                <a:gd name="connsiteY12" fmla="*/ 21515 h 77622"/>
                <a:gd name="connsiteX13" fmla="*/ 26631 w 76531"/>
                <a:gd name="connsiteY13" fmla="*/ 5323 h 77622"/>
                <a:gd name="connsiteX14" fmla="*/ 39204 w 76531"/>
                <a:gd name="connsiteY14" fmla="*/ 2656 h 77622"/>
                <a:gd name="connsiteX15" fmla="*/ 51777 w 76531"/>
                <a:gd name="connsiteY15" fmla="*/ 14753 h 77622"/>
                <a:gd name="connsiteX16" fmla="*/ 69017 w 76531"/>
                <a:gd name="connsiteY16" fmla="*/ 16086 h 7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531" h="77622">
                  <a:moveTo>
                    <a:pt x="69017" y="16086"/>
                  </a:moveTo>
                  <a:cubicBezTo>
                    <a:pt x="75304" y="16562"/>
                    <a:pt x="78256" y="21515"/>
                    <a:pt x="75494" y="27230"/>
                  </a:cubicBezTo>
                  <a:lnTo>
                    <a:pt x="72827" y="32564"/>
                  </a:lnTo>
                  <a:lnTo>
                    <a:pt x="67779" y="42947"/>
                  </a:lnTo>
                  <a:lnTo>
                    <a:pt x="71970" y="59806"/>
                  </a:lnTo>
                  <a:cubicBezTo>
                    <a:pt x="73494" y="65997"/>
                    <a:pt x="69589" y="70283"/>
                    <a:pt x="63302" y="69331"/>
                  </a:cubicBezTo>
                  <a:lnTo>
                    <a:pt x="46062" y="66854"/>
                  </a:lnTo>
                  <a:lnTo>
                    <a:pt x="31298" y="76094"/>
                  </a:lnTo>
                  <a:cubicBezTo>
                    <a:pt x="25964" y="79427"/>
                    <a:pt x="20630" y="77141"/>
                    <a:pt x="19582" y="70855"/>
                  </a:cubicBezTo>
                  <a:lnTo>
                    <a:pt x="16630" y="53710"/>
                  </a:lnTo>
                  <a:lnTo>
                    <a:pt x="3295" y="42470"/>
                  </a:lnTo>
                  <a:cubicBezTo>
                    <a:pt x="-1563" y="38375"/>
                    <a:pt x="-991" y="32660"/>
                    <a:pt x="4628" y="29707"/>
                  </a:cubicBezTo>
                  <a:lnTo>
                    <a:pt x="20059" y="21515"/>
                  </a:lnTo>
                  <a:lnTo>
                    <a:pt x="26631" y="5323"/>
                  </a:lnTo>
                  <a:cubicBezTo>
                    <a:pt x="29012" y="-583"/>
                    <a:pt x="34632" y="-1726"/>
                    <a:pt x="39204" y="2656"/>
                  </a:cubicBezTo>
                  <a:lnTo>
                    <a:pt x="51777" y="14753"/>
                  </a:lnTo>
                  <a:lnTo>
                    <a:pt x="69017" y="16086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50000">
                  <a:srgbClr val="E9DFF2"/>
                </a:gs>
                <a:gs pos="100000">
                  <a:srgbClr val="D3BFE5"/>
                </a:gs>
              </a:gsLst>
              <a:lin ang="14505867" scaled="1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51B2D475-CEC7-34DA-6DB2-DC480FF49B50}"/>
              </a:ext>
            </a:extLst>
          </p:cNvPr>
          <p:cNvSpPr txBox="1"/>
          <p:nvPr/>
        </p:nvSpPr>
        <p:spPr>
          <a:xfrm>
            <a:off x="3558606" y="2136277"/>
            <a:ext cx="507478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1" dirty="0">
                <a:ln>
                  <a:solidFill>
                    <a:schemeClr val="bg1"/>
                  </a:solidFill>
                </a:ln>
                <a:solidFill>
                  <a:srgbClr val="4E2770"/>
                </a:solidFill>
                <a:latin typeface="VT323" panose="00000509000000000000" pitchFamily="49" charset="0"/>
                <a:cs typeface="Rubik" pitchFamily="2" charset="-79"/>
              </a:rPr>
              <a:t>THANK YOU</a:t>
            </a:r>
            <a:endParaRPr lang="en-IN" sz="8000" b="1" dirty="0">
              <a:ln>
                <a:solidFill>
                  <a:schemeClr val="bg1"/>
                </a:solidFill>
              </a:ln>
              <a:solidFill>
                <a:srgbClr val="4E2770"/>
              </a:solidFill>
              <a:latin typeface="VT323" panose="00000509000000000000" pitchFamily="49" charset="0"/>
              <a:cs typeface="Rubik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8031224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1544</TotalTime>
  <Words>508</Words>
  <Application>Microsoft Office PowerPoint</Application>
  <PresentationFormat>Panorámica</PresentationFormat>
  <Paragraphs>35</Paragraphs>
  <Slides>6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</vt:i4>
      </vt:variant>
    </vt:vector>
  </HeadingPairs>
  <TitlesOfParts>
    <vt:vector size="15" baseType="lpstr">
      <vt:lpstr>Arial</vt:lpstr>
      <vt:lpstr>Karla Light</vt:lpstr>
      <vt:lpstr>VT323</vt:lpstr>
      <vt:lpstr>Calibri Light</vt:lpstr>
      <vt:lpstr>Calibri</vt:lpstr>
      <vt:lpstr>Rubik</vt:lpstr>
      <vt:lpstr>Arial Unicode MS</vt:lpstr>
      <vt:lpstr>Karla ExtraBold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Muhsina Beegum K P</dc:creator>
  <cp:lastModifiedBy>Rafa L</cp:lastModifiedBy>
  <cp:revision>13</cp:revision>
  <dcterms:created xsi:type="dcterms:W3CDTF">2023-03-17T06:29:14Z</dcterms:created>
  <dcterms:modified xsi:type="dcterms:W3CDTF">2024-03-13T18:41:45Z</dcterms:modified>
</cp:coreProperties>
</file>